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8" r:id="rId5"/>
    <p:sldId id="357" r:id="rId6"/>
    <p:sldId id="355" r:id="rId7"/>
    <p:sldId id="341" r:id="rId8"/>
    <p:sldId id="360" r:id="rId9"/>
    <p:sldId id="353" r:id="rId10"/>
    <p:sldId id="321" r:id="rId11"/>
    <p:sldId id="362" r:id="rId12"/>
    <p:sldId id="361" r:id="rId13"/>
    <p:sldId id="363" r:id="rId14"/>
    <p:sldId id="289" r:id="rId1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B9C"/>
    <a:srgbClr val="004494"/>
    <a:srgbClr val="209298"/>
    <a:srgbClr val="035DC1"/>
    <a:srgbClr val="0356B1"/>
    <a:srgbClr val="02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76395" autoAdjust="0"/>
  </p:normalViewPr>
  <p:slideViewPr>
    <p:cSldViewPr snapToGrid="0">
      <p:cViewPr varScale="1">
        <p:scale>
          <a:sx n="88" d="100"/>
          <a:sy n="88" d="100"/>
        </p:scale>
        <p:origin x="2484" y="66"/>
      </p:cViewPr>
      <p:guideLst>
        <p:guide orient="horz" pos="209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1.cec.eu.int\homes\102\boebenj\NIS%20OES%20Identification\Status%20by%20M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022112316200993E-2"/>
          <c:y val="1.633494913277694E-2"/>
          <c:w val="0.8800156266541066"/>
          <c:h val="0.92048761684001235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024B9C"/>
            </a:solidFill>
            <a:ln>
              <a:solidFill>
                <a:srgbClr val="024B9C"/>
              </a:solidFill>
            </a:ln>
            <a:effectLst/>
          </c:spPr>
          <c:invertIfNegative val="0"/>
          <c:cat>
            <c:strRef>
              <c:f>(Operators!$A$6:$A$13,Operators!$A$15:$A$25,Operators!$A$27:$A$28,Operators!$A$30:$A$31)</c:f>
              <c:strCache>
                <c:ptCount val="5"/>
                <c:pt idx="0">
                  <c:v>DE</c:v>
                </c:pt>
                <c:pt idx="1">
                  <c:v>ES</c:v>
                </c:pt>
                <c:pt idx="2">
                  <c:v>FR</c:v>
                </c:pt>
                <c:pt idx="3">
                  <c:v>IT</c:v>
                </c:pt>
                <c:pt idx="4">
                  <c:v>PL</c:v>
                </c:pt>
              </c:strCache>
            </c:strRef>
          </c:cat>
          <c:val>
            <c:numRef>
              <c:f>(Operators!$AO$6:$AO$13,Operators!$AO$15:$AO$25,Operators!$AO$27:$AO$28,Operators!$AO$30:$AO$31)</c:f>
              <c:numCache>
                <c:formatCode>0.000</c:formatCode>
                <c:ptCount val="5"/>
                <c:pt idx="0">
                  <c:v>0.69436321155612335</c:v>
                </c:pt>
                <c:pt idx="1">
                  <c:v>0.28370599728042006</c:v>
                </c:pt>
                <c:pt idx="2">
                  <c:v>0.18958312953768902</c:v>
                </c:pt>
                <c:pt idx="3">
                  <c:v>0.91270022361155467</c:v>
                </c:pt>
                <c:pt idx="4">
                  <c:v>0.37395026629999173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F7-4BAE-A591-6E79A213A2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923648"/>
        <c:axId val="80929536"/>
      </c:barChart>
      <c:catAx>
        <c:axId val="8092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29536"/>
        <c:crosses val="autoZero"/>
        <c:auto val="1"/>
        <c:lblAlgn val="ctr"/>
        <c:lblOffset val="100"/>
        <c:tickLblSkip val="1"/>
        <c:noMultiLvlLbl val="0"/>
      </c:catAx>
      <c:valAx>
        <c:axId val="8092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2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FF248-4297-4C1D-816B-5557F92EF6B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AD5A46-6A1D-4A29-95BB-87227F20B531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en-US" sz="1600" dirty="0" smtClean="0">
              <a:solidFill>
                <a:schemeClr val="tx1"/>
              </a:solidFill>
            </a:rPr>
            <a:t>Assessment of OES identification (OES Report)</a:t>
          </a:r>
        </a:p>
        <a:p>
          <a:pPr algn="l"/>
          <a:r>
            <a:rPr lang="en-US" sz="1200" b="1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</a:t>
          </a:r>
          <a:r>
            <a:rPr lang="en-US" sz="1200" b="1" dirty="0" smtClean="0">
              <a:solidFill>
                <a:schemeClr val="accent3">
                  <a:lumMod val="75000"/>
                </a:schemeClr>
              </a:solidFill>
            </a:rPr>
            <a:t>COMPLETE</a:t>
          </a:r>
          <a:endParaRPr lang="en-US" sz="1200" b="1" dirty="0">
            <a:solidFill>
              <a:schemeClr val="accent3">
                <a:lumMod val="75000"/>
              </a:schemeClr>
            </a:solidFill>
          </a:endParaRPr>
        </a:p>
      </dgm:t>
    </dgm:pt>
    <dgm:pt modelId="{0F68FAA3-506D-409D-8CD8-6B1DAA34720C}" type="parTrans" cxnId="{1FACA4B4-C0AF-4065-AC67-217729862F9E}">
      <dgm:prSet/>
      <dgm:spPr/>
      <dgm:t>
        <a:bodyPr/>
        <a:lstStyle/>
        <a:p>
          <a:endParaRPr lang="en-US"/>
        </a:p>
      </dgm:t>
    </dgm:pt>
    <dgm:pt modelId="{5B083C0E-0A87-45D6-874A-1D46020BA0D8}" type="sibTrans" cxnId="{1FACA4B4-C0AF-4065-AC67-217729862F9E}">
      <dgm:prSet/>
      <dgm:spPr>
        <a:solidFill>
          <a:srgbClr val="024B9C">
            <a:alpha val="90000"/>
          </a:srgbClr>
        </a:solidFill>
      </dgm:spPr>
      <dgm:t>
        <a:bodyPr/>
        <a:lstStyle/>
        <a:p>
          <a:endParaRPr lang="en-US"/>
        </a:p>
      </dgm:t>
    </dgm:pt>
    <dgm:pt modelId="{66630FDC-C492-44B3-87DA-5CC9B9B16BDB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en-US" sz="1600" dirty="0" smtClean="0">
              <a:solidFill>
                <a:schemeClr val="tx1"/>
              </a:solidFill>
            </a:rPr>
            <a:t>Country visits and conformity</a:t>
          </a:r>
          <a:r>
            <a:rPr lang="en-US" sz="1600" baseline="0" dirty="0" smtClean="0">
              <a:solidFill>
                <a:schemeClr val="tx1"/>
              </a:solidFill>
            </a:rPr>
            <a:t> check of national legislation</a:t>
          </a:r>
        </a:p>
        <a:p>
          <a:pPr algn="l"/>
          <a:r>
            <a:rPr lang="en-US" sz="1200" b="1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COMPLETE</a:t>
          </a:r>
          <a:endParaRPr lang="en-US" sz="1200" b="1" dirty="0">
            <a:solidFill>
              <a:schemeClr val="accent3">
                <a:lumMod val="75000"/>
              </a:schemeClr>
            </a:solidFill>
          </a:endParaRPr>
        </a:p>
      </dgm:t>
    </dgm:pt>
    <dgm:pt modelId="{94CACFC2-50B6-455D-A02D-6F5AB9D314C9}" type="parTrans" cxnId="{62A293D3-59BA-49D5-83A5-E854E78C735D}">
      <dgm:prSet/>
      <dgm:spPr/>
      <dgm:t>
        <a:bodyPr/>
        <a:lstStyle/>
        <a:p>
          <a:endParaRPr lang="en-US"/>
        </a:p>
      </dgm:t>
    </dgm:pt>
    <dgm:pt modelId="{ED062ECC-558C-421D-B6F6-057F52AD4CB8}" type="sibTrans" cxnId="{62A293D3-59BA-49D5-83A5-E854E78C735D}">
      <dgm:prSet/>
      <dgm:spPr>
        <a:solidFill>
          <a:srgbClr val="024B9C">
            <a:alpha val="90000"/>
          </a:srgbClr>
        </a:solidFill>
      </dgm:spPr>
      <dgm:t>
        <a:bodyPr/>
        <a:lstStyle/>
        <a:p>
          <a:endParaRPr lang="en-US"/>
        </a:p>
      </dgm:t>
    </dgm:pt>
    <dgm:pt modelId="{AC471852-B05A-46D3-BEDF-4C034CB32465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en-US" sz="1600" b="0" dirty="0" smtClean="0">
              <a:solidFill>
                <a:schemeClr val="tx1"/>
              </a:solidFill>
            </a:rPr>
            <a:t>Evaluation report and impact assessment (supported by external contractor) + potential legislative proposal</a:t>
          </a:r>
        </a:p>
        <a:p>
          <a:pPr algn="l"/>
          <a:r>
            <a:rPr lang="en-US" sz="1200" b="1" dirty="0" smtClean="0">
              <a:solidFill>
                <a:schemeClr val="tx2"/>
              </a:solidFill>
              <a:sym typeface="Wingdings" panose="05000000000000000000" pitchFamily="2" charset="2"/>
            </a:rPr>
            <a:t> ONGOING </a:t>
          </a:r>
          <a:endParaRPr lang="en-US" sz="1200" b="1" dirty="0">
            <a:solidFill>
              <a:schemeClr val="tx2"/>
            </a:solidFill>
          </a:endParaRPr>
        </a:p>
      </dgm:t>
    </dgm:pt>
    <dgm:pt modelId="{D708C601-9898-4FBD-AE37-CAEE5EDA0EDF}" type="parTrans" cxnId="{1713DFED-87EF-4B85-A02C-B5D9820EBCDC}">
      <dgm:prSet/>
      <dgm:spPr/>
      <dgm:t>
        <a:bodyPr/>
        <a:lstStyle/>
        <a:p>
          <a:endParaRPr lang="en-US"/>
        </a:p>
      </dgm:t>
    </dgm:pt>
    <dgm:pt modelId="{B03DAB51-5CFA-4B4C-A55F-525CB53E18DF}" type="sibTrans" cxnId="{1713DFED-87EF-4B85-A02C-B5D9820EBCDC}">
      <dgm:prSet/>
      <dgm:spPr>
        <a:solidFill>
          <a:srgbClr val="024B9C">
            <a:alpha val="90000"/>
          </a:srgbClr>
        </a:solidFill>
      </dgm:spPr>
      <dgm:t>
        <a:bodyPr/>
        <a:lstStyle/>
        <a:p>
          <a:endParaRPr lang="en-US"/>
        </a:p>
      </dgm:t>
    </dgm:pt>
    <dgm:pt modelId="{FED6AAB6-D01B-4C65-92C1-27D53C535DB0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en-US" sz="1600" dirty="0" smtClean="0">
              <a:solidFill>
                <a:schemeClr val="tx1"/>
              </a:solidFill>
            </a:rPr>
            <a:t>Open Public Consultation (via EU survey)</a:t>
          </a:r>
          <a:endParaRPr lang="en-US" sz="1600" baseline="0" dirty="0" smtClean="0">
            <a:solidFill>
              <a:schemeClr val="tx1"/>
            </a:solidFill>
          </a:endParaRPr>
        </a:p>
        <a:p>
          <a:pPr algn="l"/>
          <a:r>
            <a:rPr lang="en-US" sz="1200" b="1" dirty="0" smtClean="0">
              <a:solidFill>
                <a:schemeClr val="accent1"/>
              </a:solidFill>
              <a:sym typeface="Wingdings" panose="05000000000000000000" pitchFamily="2" charset="2"/>
            </a:rPr>
            <a:t> COMPLETE</a:t>
          </a:r>
          <a:endParaRPr lang="en-US" sz="1200" b="1" dirty="0">
            <a:solidFill>
              <a:schemeClr val="accent1"/>
            </a:solidFill>
          </a:endParaRPr>
        </a:p>
      </dgm:t>
    </dgm:pt>
    <dgm:pt modelId="{50B4EA60-9613-4E2B-9CD6-285EF587153C}" type="parTrans" cxnId="{20D1750B-315E-4C5B-981C-61609AB91B1B}">
      <dgm:prSet/>
      <dgm:spPr/>
      <dgm:t>
        <a:bodyPr/>
        <a:lstStyle/>
        <a:p>
          <a:endParaRPr lang="en-US"/>
        </a:p>
      </dgm:t>
    </dgm:pt>
    <dgm:pt modelId="{DB279786-6B51-4EDB-8E68-99ED7EAC531F}" type="sibTrans" cxnId="{20D1750B-315E-4C5B-981C-61609AB91B1B}">
      <dgm:prSet/>
      <dgm:spPr>
        <a:solidFill>
          <a:srgbClr val="024B9C">
            <a:alpha val="90000"/>
          </a:srgbClr>
        </a:solidFill>
      </dgm:spPr>
      <dgm:t>
        <a:bodyPr/>
        <a:lstStyle/>
        <a:p>
          <a:endParaRPr lang="en-US"/>
        </a:p>
      </dgm:t>
    </dgm:pt>
    <dgm:pt modelId="{6D7758DA-5FBF-49C7-A243-CCA92A586FFA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en-US" sz="1600" baseline="0" dirty="0" smtClean="0">
              <a:solidFill>
                <a:schemeClr val="tx1"/>
              </a:solidFill>
            </a:rPr>
            <a:t>Publication of Roadmap + stakeholders’ feedback</a:t>
          </a:r>
        </a:p>
        <a:p>
          <a:pPr algn="l"/>
          <a:r>
            <a:rPr lang="en-US" sz="1200" b="1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COMPLETE</a:t>
          </a:r>
          <a:endParaRPr lang="en-US" sz="1200" b="1" dirty="0">
            <a:solidFill>
              <a:schemeClr val="accent4">
                <a:lumMod val="75000"/>
              </a:schemeClr>
            </a:solidFill>
          </a:endParaRPr>
        </a:p>
      </dgm:t>
    </dgm:pt>
    <dgm:pt modelId="{C2DBAFC5-38AA-49C1-95F3-DBE1C0F22125}" type="parTrans" cxnId="{A3CC3326-41DE-4EBE-99D1-21ACE18FF263}">
      <dgm:prSet/>
      <dgm:spPr/>
      <dgm:t>
        <a:bodyPr/>
        <a:lstStyle/>
        <a:p>
          <a:endParaRPr lang="en-US"/>
        </a:p>
      </dgm:t>
    </dgm:pt>
    <dgm:pt modelId="{61F5E0E0-5661-4C61-8D4E-0EAFBA178EE3}" type="sibTrans" cxnId="{A3CC3326-41DE-4EBE-99D1-21ACE18FF263}">
      <dgm:prSet/>
      <dgm:spPr>
        <a:solidFill>
          <a:srgbClr val="024B9C">
            <a:alpha val="90000"/>
          </a:srgbClr>
        </a:solidFill>
        <a:ln>
          <a:solidFill>
            <a:srgbClr val="024B9C">
              <a:alpha val="90000"/>
            </a:srgbClr>
          </a:solidFill>
        </a:ln>
      </dgm:spPr>
      <dgm:t>
        <a:bodyPr/>
        <a:lstStyle/>
        <a:p>
          <a:endParaRPr lang="en-US"/>
        </a:p>
      </dgm:t>
    </dgm:pt>
    <dgm:pt modelId="{6374B834-F671-44BC-A472-8AD1441EFCFD}" type="pres">
      <dgm:prSet presAssocID="{49FFF248-4297-4C1D-816B-5557F92EF6B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3F9086-78FF-4B57-A5A0-F670DDB3B4C4}" type="pres">
      <dgm:prSet presAssocID="{49FFF248-4297-4C1D-816B-5557F92EF6B5}" presName="dummyMaxCanvas" presStyleCnt="0">
        <dgm:presLayoutVars/>
      </dgm:prSet>
      <dgm:spPr/>
    </dgm:pt>
    <dgm:pt modelId="{EF46DE88-F016-49BF-91E1-46B3301204DC}" type="pres">
      <dgm:prSet presAssocID="{49FFF248-4297-4C1D-816B-5557F92EF6B5}" presName="FiveNodes_1" presStyleLbl="node1" presStyleIdx="0" presStyleCnt="5" custLinFactNeighborY="-73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C8227-DEF5-43B4-A37F-75E34718FE30}" type="pres">
      <dgm:prSet presAssocID="{49FFF248-4297-4C1D-816B-5557F92EF6B5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BF4A6-377A-4D85-8146-054CA0604B89}" type="pres">
      <dgm:prSet presAssocID="{49FFF248-4297-4C1D-816B-5557F92EF6B5}" presName="FiveNodes_3" presStyleLbl="node1" presStyleIdx="2" presStyleCnt="5" custScaleX="101717" custScaleY="860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0B580-28A6-4309-9472-D6AE96B0A64D}" type="pres">
      <dgm:prSet presAssocID="{49FFF248-4297-4C1D-816B-5557F92EF6B5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DC51BD-8B2C-4474-8861-364B9E97B780}" type="pres">
      <dgm:prSet presAssocID="{49FFF248-4297-4C1D-816B-5557F92EF6B5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09E34-B334-4FB0-88D9-2175DC6FE85E}" type="pres">
      <dgm:prSet presAssocID="{49FFF248-4297-4C1D-816B-5557F92EF6B5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9720BA-8869-43D2-A2F8-666DBEBE03AD}" type="pres">
      <dgm:prSet presAssocID="{49FFF248-4297-4C1D-816B-5557F92EF6B5}" presName="FiveConn_2-3" presStyleLbl="fgAccFollowNode1" presStyleIdx="1" presStyleCnt="4" custLinFactNeighborY="5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5C49F-AD42-4E9A-A32E-0C4369DB5D70}" type="pres">
      <dgm:prSet presAssocID="{49FFF248-4297-4C1D-816B-5557F92EF6B5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D353D-D0B8-4D21-A74F-397E831B8B24}" type="pres">
      <dgm:prSet presAssocID="{49FFF248-4297-4C1D-816B-5557F92EF6B5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B56E6-709D-47B6-90BE-37EF0E2BEED3}" type="pres">
      <dgm:prSet presAssocID="{49FFF248-4297-4C1D-816B-5557F92EF6B5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FF400-602D-4A81-B046-6B6AC7E3323D}" type="pres">
      <dgm:prSet presAssocID="{49FFF248-4297-4C1D-816B-5557F92EF6B5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31D2B7-1D2E-4994-AD66-C92DA15BFAB4}" type="pres">
      <dgm:prSet presAssocID="{49FFF248-4297-4C1D-816B-5557F92EF6B5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334037-9732-40D8-8BB4-567A17AAB836}" type="pres">
      <dgm:prSet presAssocID="{49FFF248-4297-4C1D-816B-5557F92EF6B5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E1F7F-5953-4FBA-9B18-9BA248500F05}" type="pres">
      <dgm:prSet presAssocID="{49FFF248-4297-4C1D-816B-5557F92EF6B5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B8F19E-B4BE-4EA5-9121-E405D3DF677C}" type="presOf" srcId="{49FFF248-4297-4C1D-816B-5557F92EF6B5}" destId="{6374B834-F671-44BC-A472-8AD1441EFCFD}" srcOrd="0" destOrd="0" presId="urn:microsoft.com/office/officeart/2005/8/layout/vProcess5"/>
    <dgm:cxn modelId="{35EDC4AC-1CE5-4013-AAA1-5A42A020049F}" type="presOf" srcId="{FED6AAB6-D01B-4C65-92C1-27D53C535DB0}" destId="{F260B580-28A6-4309-9472-D6AE96B0A64D}" srcOrd="0" destOrd="0" presId="urn:microsoft.com/office/officeart/2005/8/layout/vProcess5"/>
    <dgm:cxn modelId="{674601CF-B3FD-4A04-B7A2-8100907D60EC}" type="presOf" srcId="{66630FDC-C492-44B3-87DA-5CC9B9B16BDB}" destId="{DCAC8227-DEF5-43B4-A37F-75E34718FE30}" srcOrd="0" destOrd="0" presId="urn:microsoft.com/office/officeart/2005/8/layout/vProcess5"/>
    <dgm:cxn modelId="{A3CC3326-41DE-4EBE-99D1-21ACE18FF263}" srcId="{49FFF248-4297-4C1D-816B-5557F92EF6B5}" destId="{6D7758DA-5FBF-49C7-A243-CCA92A586FFA}" srcOrd="2" destOrd="0" parTransId="{C2DBAFC5-38AA-49C1-95F3-DBE1C0F22125}" sibTransId="{61F5E0E0-5661-4C61-8D4E-0EAFBA178EE3}"/>
    <dgm:cxn modelId="{0E8E9D52-4DF0-4413-BDE9-5618C2F2A8D2}" type="presOf" srcId="{ED062ECC-558C-421D-B6F6-057F52AD4CB8}" destId="{0F9720BA-8869-43D2-A2F8-666DBEBE03AD}" srcOrd="0" destOrd="0" presId="urn:microsoft.com/office/officeart/2005/8/layout/vProcess5"/>
    <dgm:cxn modelId="{DEC6D5B0-0646-4596-BC93-E7EE17D017CD}" type="presOf" srcId="{74AD5A46-6A1D-4A29-95BB-87227F20B531}" destId="{82DB56E6-709D-47B6-90BE-37EF0E2BEED3}" srcOrd="1" destOrd="0" presId="urn:microsoft.com/office/officeart/2005/8/layout/vProcess5"/>
    <dgm:cxn modelId="{20D1750B-315E-4C5B-981C-61609AB91B1B}" srcId="{49FFF248-4297-4C1D-816B-5557F92EF6B5}" destId="{FED6AAB6-D01B-4C65-92C1-27D53C535DB0}" srcOrd="3" destOrd="0" parTransId="{50B4EA60-9613-4E2B-9CD6-285EF587153C}" sibTransId="{DB279786-6B51-4EDB-8E68-99ED7EAC531F}"/>
    <dgm:cxn modelId="{717CEB7A-96CB-4104-B36E-3879AE80A7FC}" type="presOf" srcId="{74AD5A46-6A1D-4A29-95BB-87227F20B531}" destId="{EF46DE88-F016-49BF-91E1-46B3301204DC}" srcOrd="0" destOrd="0" presId="urn:microsoft.com/office/officeart/2005/8/layout/vProcess5"/>
    <dgm:cxn modelId="{C9998144-FDD6-4F83-88F7-B7DADD1DE131}" type="presOf" srcId="{61F5E0E0-5661-4C61-8D4E-0EAFBA178EE3}" destId="{7075C49F-AD42-4E9A-A32E-0C4369DB5D70}" srcOrd="0" destOrd="0" presId="urn:microsoft.com/office/officeart/2005/8/layout/vProcess5"/>
    <dgm:cxn modelId="{57A4C8F7-6F84-4202-A103-830E683DD5AD}" type="presOf" srcId="{6D7758DA-5FBF-49C7-A243-CCA92A586FFA}" destId="{1931D2B7-1D2E-4994-AD66-C92DA15BFAB4}" srcOrd="1" destOrd="0" presId="urn:microsoft.com/office/officeart/2005/8/layout/vProcess5"/>
    <dgm:cxn modelId="{1713DFED-87EF-4B85-A02C-B5D9820EBCDC}" srcId="{49FFF248-4297-4C1D-816B-5557F92EF6B5}" destId="{AC471852-B05A-46D3-BEDF-4C034CB32465}" srcOrd="4" destOrd="0" parTransId="{D708C601-9898-4FBD-AE37-CAEE5EDA0EDF}" sibTransId="{B03DAB51-5CFA-4B4C-A55F-525CB53E18DF}"/>
    <dgm:cxn modelId="{CEF129F0-5279-4E3E-A2F1-EE14B4CEA214}" type="presOf" srcId="{66630FDC-C492-44B3-87DA-5CC9B9B16BDB}" destId="{F22FF400-602D-4A81-B046-6B6AC7E3323D}" srcOrd="1" destOrd="0" presId="urn:microsoft.com/office/officeart/2005/8/layout/vProcess5"/>
    <dgm:cxn modelId="{9DCF53C6-52FA-46E7-AB90-FD6F3C8361B9}" type="presOf" srcId="{AC471852-B05A-46D3-BEDF-4C034CB32465}" destId="{67AE1F7F-5953-4FBA-9B18-9BA248500F05}" srcOrd="1" destOrd="0" presId="urn:microsoft.com/office/officeart/2005/8/layout/vProcess5"/>
    <dgm:cxn modelId="{C57B98AF-6D0F-4C04-BF15-751626E676B7}" type="presOf" srcId="{AC471852-B05A-46D3-BEDF-4C034CB32465}" destId="{BCDC51BD-8B2C-4474-8861-364B9E97B780}" srcOrd="0" destOrd="0" presId="urn:microsoft.com/office/officeart/2005/8/layout/vProcess5"/>
    <dgm:cxn modelId="{1FACA4B4-C0AF-4065-AC67-217729862F9E}" srcId="{49FFF248-4297-4C1D-816B-5557F92EF6B5}" destId="{74AD5A46-6A1D-4A29-95BB-87227F20B531}" srcOrd="0" destOrd="0" parTransId="{0F68FAA3-506D-409D-8CD8-6B1DAA34720C}" sibTransId="{5B083C0E-0A87-45D6-874A-1D46020BA0D8}"/>
    <dgm:cxn modelId="{65E3BC09-E2E8-46FD-8035-4F134C2F1CE8}" type="presOf" srcId="{FED6AAB6-D01B-4C65-92C1-27D53C535DB0}" destId="{FC334037-9732-40D8-8BB4-567A17AAB836}" srcOrd="1" destOrd="0" presId="urn:microsoft.com/office/officeart/2005/8/layout/vProcess5"/>
    <dgm:cxn modelId="{B50955C6-6651-4C67-8FC4-00A1DC69BB4E}" type="presOf" srcId="{6D7758DA-5FBF-49C7-A243-CCA92A586FFA}" destId="{22FBF4A6-377A-4D85-8146-054CA0604B89}" srcOrd="0" destOrd="0" presId="urn:microsoft.com/office/officeart/2005/8/layout/vProcess5"/>
    <dgm:cxn modelId="{BF2858CD-C2EE-439D-8EA6-D33BCA278B86}" type="presOf" srcId="{DB279786-6B51-4EDB-8E68-99ED7EAC531F}" destId="{851D353D-D0B8-4D21-A74F-397E831B8B24}" srcOrd="0" destOrd="0" presId="urn:microsoft.com/office/officeart/2005/8/layout/vProcess5"/>
    <dgm:cxn modelId="{33A8B201-301E-40DE-9C9F-292C7BE3EFF1}" type="presOf" srcId="{5B083C0E-0A87-45D6-874A-1D46020BA0D8}" destId="{5CA09E34-B334-4FB0-88D9-2175DC6FE85E}" srcOrd="0" destOrd="0" presId="urn:microsoft.com/office/officeart/2005/8/layout/vProcess5"/>
    <dgm:cxn modelId="{62A293D3-59BA-49D5-83A5-E854E78C735D}" srcId="{49FFF248-4297-4C1D-816B-5557F92EF6B5}" destId="{66630FDC-C492-44B3-87DA-5CC9B9B16BDB}" srcOrd="1" destOrd="0" parTransId="{94CACFC2-50B6-455D-A02D-6F5AB9D314C9}" sibTransId="{ED062ECC-558C-421D-B6F6-057F52AD4CB8}"/>
    <dgm:cxn modelId="{00FE9EBE-0820-42FC-87FD-C0B1A7CCBEE8}" type="presParOf" srcId="{6374B834-F671-44BC-A472-8AD1441EFCFD}" destId="{6C3F9086-78FF-4B57-A5A0-F670DDB3B4C4}" srcOrd="0" destOrd="0" presId="urn:microsoft.com/office/officeart/2005/8/layout/vProcess5"/>
    <dgm:cxn modelId="{9A4D96E5-5A12-489C-847D-86DAAD4E7351}" type="presParOf" srcId="{6374B834-F671-44BC-A472-8AD1441EFCFD}" destId="{EF46DE88-F016-49BF-91E1-46B3301204DC}" srcOrd="1" destOrd="0" presId="urn:microsoft.com/office/officeart/2005/8/layout/vProcess5"/>
    <dgm:cxn modelId="{EE45ADC0-6DD2-450B-ACE9-9F2F375B2041}" type="presParOf" srcId="{6374B834-F671-44BC-A472-8AD1441EFCFD}" destId="{DCAC8227-DEF5-43B4-A37F-75E34718FE30}" srcOrd="2" destOrd="0" presId="urn:microsoft.com/office/officeart/2005/8/layout/vProcess5"/>
    <dgm:cxn modelId="{D1A0415D-34D5-4BD6-8DC5-5919E72F05D1}" type="presParOf" srcId="{6374B834-F671-44BC-A472-8AD1441EFCFD}" destId="{22FBF4A6-377A-4D85-8146-054CA0604B89}" srcOrd="3" destOrd="0" presId="urn:microsoft.com/office/officeart/2005/8/layout/vProcess5"/>
    <dgm:cxn modelId="{C7070B96-153A-4A2D-AA05-40E42B2385D2}" type="presParOf" srcId="{6374B834-F671-44BC-A472-8AD1441EFCFD}" destId="{F260B580-28A6-4309-9472-D6AE96B0A64D}" srcOrd="4" destOrd="0" presId="urn:microsoft.com/office/officeart/2005/8/layout/vProcess5"/>
    <dgm:cxn modelId="{D0B8A702-B5D9-4004-8CE7-96F62510EAA2}" type="presParOf" srcId="{6374B834-F671-44BC-A472-8AD1441EFCFD}" destId="{BCDC51BD-8B2C-4474-8861-364B9E97B780}" srcOrd="5" destOrd="0" presId="urn:microsoft.com/office/officeart/2005/8/layout/vProcess5"/>
    <dgm:cxn modelId="{73E4EEB6-E018-427C-B718-EC2FF80C97A6}" type="presParOf" srcId="{6374B834-F671-44BC-A472-8AD1441EFCFD}" destId="{5CA09E34-B334-4FB0-88D9-2175DC6FE85E}" srcOrd="6" destOrd="0" presId="urn:microsoft.com/office/officeart/2005/8/layout/vProcess5"/>
    <dgm:cxn modelId="{5989A0D2-F8B1-49A0-BA10-90573C0CFA45}" type="presParOf" srcId="{6374B834-F671-44BC-A472-8AD1441EFCFD}" destId="{0F9720BA-8869-43D2-A2F8-666DBEBE03AD}" srcOrd="7" destOrd="0" presId="urn:microsoft.com/office/officeart/2005/8/layout/vProcess5"/>
    <dgm:cxn modelId="{0F5BF0A3-CBF2-45D0-BDB5-11EAE57D1A7A}" type="presParOf" srcId="{6374B834-F671-44BC-A472-8AD1441EFCFD}" destId="{7075C49F-AD42-4E9A-A32E-0C4369DB5D70}" srcOrd="8" destOrd="0" presId="urn:microsoft.com/office/officeart/2005/8/layout/vProcess5"/>
    <dgm:cxn modelId="{BB7ABF1A-B1B5-4CBD-98CE-1C8F5E27BE3A}" type="presParOf" srcId="{6374B834-F671-44BC-A472-8AD1441EFCFD}" destId="{851D353D-D0B8-4D21-A74F-397E831B8B24}" srcOrd="9" destOrd="0" presId="urn:microsoft.com/office/officeart/2005/8/layout/vProcess5"/>
    <dgm:cxn modelId="{99F178B5-E061-4C32-8CD2-AE87F50D05EC}" type="presParOf" srcId="{6374B834-F671-44BC-A472-8AD1441EFCFD}" destId="{82DB56E6-709D-47B6-90BE-37EF0E2BEED3}" srcOrd="10" destOrd="0" presId="urn:microsoft.com/office/officeart/2005/8/layout/vProcess5"/>
    <dgm:cxn modelId="{0AEF253F-4272-4474-9335-909ABAB851D8}" type="presParOf" srcId="{6374B834-F671-44BC-A472-8AD1441EFCFD}" destId="{F22FF400-602D-4A81-B046-6B6AC7E3323D}" srcOrd="11" destOrd="0" presId="urn:microsoft.com/office/officeart/2005/8/layout/vProcess5"/>
    <dgm:cxn modelId="{87C9E65E-EEEE-4E91-BBAC-2C85B69607D6}" type="presParOf" srcId="{6374B834-F671-44BC-A472-8AD1441EFCFD}" destId="{1931D2B7-1D2E-4994-AD66-C92DA15BFAB4}" srcOrd="12" destOrd="0" presId="urn:microsoft.com/office/officeart/2005/8/layout/vProcess5"/>
    <dgm:cxn modelId="{9B899711-B052-4CB2-A094-B4CBD9A7EFAB}" type="presParOf" srcId="{6374B834-F671-44BC-A472-8AD1441EFCFD}" destId="{FC334037-9732-40D8-8BB4-567A17AAB836}" srcOrd="13" destOrd="0" presId="urn:microsoft.com/office/officeart/2005/8/layout/vProcess5"/>
    <dgm:cxn modelId="{2522D8B6-83A8-4B56-845B-AE62561B9298}" type="presParOf" srcId="{6374B834-F671-44BC-A472-8AD1441EFCFD}" destId="{67AE1F7F-5953-4FBA-9B18-9BA248500F0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BEA31E-C099-4CBE-AE5F-5792747031D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DF019D-3A0A-4BDE-B0B6-F0C3827246CC}">
      <dgm:prSet phldrT="[Text]"/>
      <dgm:spPr/>
      <dgm:t>
        <a:bodyPr/>
        <a:lstStyle/>
        <a:p>
          <a:r>
            <a:rPr lang="en-US" dirty="0" smtClean="0"/>
            <a:t>Evaluation and impact assessment</a:t>
          </a:r>
          <a:endParaRPr lang="en-US" dirty="0"/>
        </a:p>
      </dgm:t>
    </dgm:pt>
    <dgm:pt modelId="{A62914B2-B49F-4B4C-B094-E4C9057ACC39}" type="parTrans" cxnId="{864B9028-46EF-4DE7-9A3E-E659BE004685}">
      <dgm:prSet/>
      <dgm:spPr/>
      <dgm:t>
        <a:bodyPr/>
        <a:lstStyle/>
        <a:p>
          <a:endParaRPr lang="en-US"/>
        </a:p>
      </dgm:t>
    </dgm:pt>
    <dgm:pt modelId="{23D82C64-69BE-4899-8DED-8E016B7B2F47}" type="sibTrans" cxnId="{864B9028-46EF-4DE7-9A3E-E659BE004685}">
      <dgm:prSet/>
      <dgm:spPr/>
      <dgm:t>
        <a:bodyPr/>
        <a:lstStyle/>
        <a:p>
          <a:endParaRPr lang="en-US"/>
        </a:p>
      </dgm:t>
    </dgm:pt>
    <dgm:pt modelId="{2658115E-42A6-48C8-9571-30ACD746F3D6}" type="pres">
      <dgm:prSet presAssocID="{DABEA31E-C099-4CBE-AE5F-5792747031D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0D091A-5683-45FA-A7A8-0C836D941465}" type="pres">
      <dgm:prSet presAssocID="{DABEA31E-C099-4CBE-AE5F-5792747031D7}" presName="ellipse" presStyleLbl="trBgShp" presStyleIdx="0" presStyleCnt="1"/>
      <dgm:spPr>
        <a:solidFill>
          <a:srgbClr val="004494">
            <a:alpha val="40000"/>
          </a:srgbClr>
        </a:solidFill>
      </dgm:spPr>
    </dgm:pt>
    <dgm:pt modelId="{8C314B94-D0F6-466B-A5DD-FE8A02A0127A}" type="pres">
      <dgm:prSet presAssocID="{DABEA31E-C099-4CBE-AE5F-5792747031D7}" presName="arrow1" presStyleLbl="fgShp" presStyleIdx="0" presStyleCnt="1"/>
      <dgm:spPr>
        <a:solidFill>
          <a:srgbClr val="004494"/>
        </a:solidFill>
      </dgm:spPr>
    </dgm:pt>
    <dgm:pt modelId="{36A53355-97D2-4B94-B814-0EBC8330AB04}" type="pres">
      <dgm:prSet presAssocID="{DABEA31E-C099-4CBE-AE5F-5792747031D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556EB4-21F4-4F58-8695-4BE708E203CA}" type="pres">
      <dgm:prSet presAssocID="{DABEA31E-C099-4CBE-AE5F-5792747031D7}" presName="funnel" presStyleLbl="trAlignAcc1" presStyleIdx="0" presStyleCnt="1"/>
      <dgm:spPr>
        <a:ln>
          <a:solidFill>
            <a:srgbClr val="024B9C"/>
          </a:solidFill>
        </a:ln>
      </dgm:spPr>
    </dgm:pt>
  </dgm:ptLst>
  <dgm:cxnLst>
    <dgm:cxn modelId="{04EADE8B-8D5A-439F-A117-5A7AB6F24A86}" type="presOf" srcId="{07DF019D-3A0A-4BDE-B0B6-F0C3827246CC}" destId="{36A53355-97D2-4B94-B814-0EBC8330AB04}" srcOrd="0" destOrd="0" presId="urn:microsoft.com/office/officeart/2005/8/layout/funnel1"/>
    <dgm:cxn modelId="{864B9028-46EF-4DE7-9A3E-E659BE004685}" srcId="{DABEA31E-C099-4CBE-AE5F-5792747031D7}" destId="{07DF019D-3A0A-4BDE-B0B6-F0C3827246CC}" srcOrd="0" destOrd="0" parTransId="{A62914B2-B49F-4B4C-B094-E4C9057ACC39}" sibTransId="{23D82C64-69BE-4899-8DED-8E016B7B2F47}"/>
    <dgm:cxn modelId="{A7636C67-ED42-4822-9286-DC1A6C60B2D1}" type="presOf" srcId="{DABEA31E-C099-4CBE-AE5F-5792747031D7}" destId="{2658115E-42A6-48C8-9571-30ACD746F3D6}" srcOrd="0" destOrd="0" presId="urn:microsoft.com/office/officeart/2005/8/layout/funnel1"/>
    <dgm:cxn modelId="{D9124429-1271-4471-9D18-188A4F7DFDD6}" type="presParOf" srcId="{2658115E-42A6-48C8-9571-30ACD746F3D6}" destId="{B10D091A-5683-45FA-A7A8-0C836D941465}" srcOrd="0" destOrd="0" presId="urn:microsoft.com/office/officeart/2005/8/layout/funnel1"/>
    <dgm:cxn modelId="{C19C0A97-98DE-46A1-AAE7-96DF2709E5A9}" type="presParOf" srcId="{2658115E-42A6-48C8-9571-30ACD746F3D6}" destId="{8C314B94-D0F6-466B-A5DD-FE8A02A0127A}" srcOrd="1" destOrd="0" presId="urn:microsoft.com/office/officeart/2005/8/layout/funnel1"/>
    <dgm:cxn modelId="{57073F85-14A9-4E9A-8412-26ACE840294E}" type="presParOf" srcId="{2658115E-42A6-48C8-9571-30ACD746F3D6}" destId="{36A53355-97D2-4B94-B814-0EBC8330AB04}" srcOrd="2" destOrd="0" presId="urn:microsoft.com/office/officeart/2005/8/layout/funnel1"/>
    <dgm:cxn modelId="{71B8F9AA-7987-4AA3-8999-048DEB84DB7E}" type="presParOf" srcId="{2658115E-42A6-48C8-9571-30ACD746F3D6}" destId="{3A556EB4-21F4-4F58-8695-4BE708E203CA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F64EFB-8699-481E-A2FB-EC74EF72C01F}" type="doc">
      <dgm:prSet loTypeId="urn:microsoft.com/office/officeart/2005/8/layout/vList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D673F4-6F99-43EC-ABB7-439F681FF5E7}">
      <dgm:prSet phldrT="[Text]" custT="1"/>
      <dgm:spPr/>
      <dgm:t>
        <a:bodyPr/>
        <a:lstStyle/>
        <a:p>
          <a:r>
            <a:rPr lang="en-US" sz="1600" dirty="0" smtClean="0"/>
            <a:t>Identification of operators of essential services</a:t>
          </a:r>
          <a:endParaRPr lang="en-US" sz="1600" dirty="0"/>
        </a:p>
      </dgm:t>
    </dgm:pt>
    <dgm:pt modelId="{94FC9276-4916-4E7F-9867-49482515C85E}" type="parTrans" cxnId="{23F60FDC-26F9-4D0D-A3EF-F9CC2695470F}">
      <dgm:prSet/>
      <dgm:spPr/>
      <dgm:t>
        <a:bodyPr/>
        <a:lstStyle/>
        <a:p>
          <a:endParaRPr lang="en-US" sz="1600"/>
        </a:p>
      </dgm:t>
    </dgm:pt>
    <dgm:pt modelId="{AA0F9B51-33B9-4DA7-9835-C4706E000EC9}" type="sibTrans" cxnId="{23F60FDC-26F9-4D0D-A3EF-F9CC2695470F}">
      <dgm:prSet/>
      <dgm:spPr/>
      <dgm:t>
        <a:bodyPr/>
        <a:lstStyle/>
        <a:p>
          <a:endParaRPr lang="en-US" sz="1600"/>
        </a:p>
      </dgm:t>
    </dgm:pt>
    <dgm:pt modelId="{4086207A-32FA-4458-BE9A-9F4ECAF40D65}">
      <dgm:prSet phldrT="[Text]" custT="1"/>
      <dgm:spPr/>
      <dgm:t>
        <a:bodyPr/>
        <a:lstStyle/>
        <a:p>
          <a:r>
            <a:rPr lang="en-US" sz="1600" dirty="0" smtClean="0"/>
            <a:t>Role of Digital Service Providers</a:t>
          </a:r>
          <a:endParaRPr lang="en-US" sz="1600" dirty="0"/>
        </a:p>
      </dgm:t>
    </dgm:pt>
    <dgm:pt modelId="{20E9BDDF-654A-464A-9EE3-1A3D1DD24378}" type="parTrans" cxnId="{81B3DB45-9112-4418-8A18-E607EF3562D4}">
      <dgm:prSet/>
      <dgm:spPr/>
      <dgm:t>
        <a:bodyPr/>
        <a:lstStyle/>
        <a:p>
          <a:endParaRPr lang="en-US" sz="1600"/>
        </a:p>
      </dgm:t>
    </dgm:pt>
    <dgm:pt modelId="{12C7CF9C-7646-4DE4-BE90-79B83AF56329}" type="sibTrans" cxnId="{81B3DB45-9112-4418-8A18-E607EF3562D4}">
      <dgm:prSet/>
      <dgm:spPr/>
      <dgm:t>
        <a:bodyPr/>
        <a:lstStyle/>
        <a:p>
          <a:endParaRPr lang="en-US" sz="1600"/>
        </a:p>
      </dgm:t>
    </dgm:pt>
    <dgm:pt modelId="{EECD684E-4770-4924-971E-E2E4CD6988A1}">
      <dgm:prSet phldrT="[Text]" custT="1"/>
      <dgm:spPr/>
      <dgm:t>
        <a:bodyPr/>
        <a:lstStyle/>
        <a:p>
          <a:r>
            <a:rPr lang="en-US" sz="1600" dirty="0" smtClean="0"/>
            <a:t>Scope (sectors and services)</a:t>
          </a:r>
          <a:endParaRPr lang="en-US" sz="1600" dirty="0"/>
        </a:p>
      </dgm:t>
    </dgm:pt>
    <dgm:pt modelId="{1E215536-8DA2-4D32-BC17-0F1EDD26E1C5}" type="parTrans" cxnId="{FB417657-0399-40D6-A8F0-25B9EFEF4B18}">
      <dgm:prSet/>
      <dgm:spPr/>
      <dgm:t>
        <a:bodyPr/>
        <a:lstStyle/>
        <a:p>
          <a:endParaRPr lang="en-US" sz="1600"/>
        </a:p>
      </dgm:t>
    </dgm:pt>
    <dgm:pt modelId="{B2701465-A242-4D76-868C-DA4931F38C74}" type="sibTrans" cxnId="{FB417657-0399-40D6-A8F0-25B9EFEF4B18}">
      <dgm:prSet/>
      <dgm:spPr/>
      <dgm:t>
        <a:bodyPr/>
        <a:lstStyle/>
        <a:p>
          <a:endParaRPr lang="en-US" sz="1600"/>
        </a:p>
      </dgm:t>
    </dgm:pt>
    <dgm:pt modelId="{B5B99FC1-0B17-4E71-B28C-19A20397CD82}">
      <dgm:prSet phldrT="[Text]" custT="1"/>
      <dgm:spPr/>
      <dgm:t>
        <a:bodyPr/>
        <a:lstStyle/>
        <a:p>
          <a:r>
            <a:rPr lang="en-US" sz="1600" dirty="0" smtClean="0"/>
            <a:t>Security requirements</a:t>
          </a:r>
          <a:endParaRPr lang="en-US" sz="1600" dirty="0"/>
        </a:p>
      </dgm:t>
    </dgm:pt>
    <dgm:pt modelId="{401CD9FC-6923-4FD1-AA55-CA9CB259E96E}" type="parTrans" cxnId="{788AE22B-BCF4-4156-A650-514EA7A5A1D4}">
      <dgm:prSet/>
      <dgm:spPr/>
      <dgm:t>
        <a:bodyPr/>
        <a:lstStyle/>
        <a:p>
          <a:endParaRPr lang="en-US" sz="1600"/>
        </a:p>
      </dgm:t>
    </dgm:pt>
    <dgm:pt modelId="{CA4736CB-547D-4056-B195-84184707E407}" type="sibTrans" cxnId="{788AE22B-BCF4-4156-A650-514EA7A5A1D4}">
      <dgm:prSet/>
      <dgm:spPr/>
      <dgm:t>
        <a:bodyPr/>
        <a:lstStyle/>
        <a:p>
          <a:endParaRPr lang="en-US" sz="1600"/>
        </a:p>
      </dgm:t>
    </dgm:pt>
    <dgm:pt modelId="{7628D5A5-46DB-4440-A089-E3D8B04C73DC}">
      <dgm:prSet phldrT="[Text]" custT="1"/>
      <dgm:spPr/>
      <dgm:t>
        <a:bodyPr/>
        <a:lstStyle/>
        <a:p>
          <a:r>
            <a:rPr lang="en-US" sz="1600" dirty="0" smtClean="0"/>
            <a:t>Incident notification process</a:t>
          </a:r>
        </a:p>
      </dgm:t>
    </dgm:pt>
    <dgm:pt modelId="{8FB69536-01DB-4D48-8FE8-EE7EF76921BB}" type="parTrans" cxnId="{2E9C5763-1C36-43E4-9FEC-161844642BD6}">
      <dgm:prSet/>
      <dgm:spPr/>
      <dgm:t>
        <a:bodyPr/>
        <a:lstStyle/>
        <a:p>
          <a:endParaRPr lang="en-US" sz="1600"/>
        </a:p>
      </dgm:t>
    </dgm:pt>
    <dgm:pt modelId="{854E502A-9BF7-4B2C-81AF-579F1251FC2E}" type="sibTrans" cxnId="{2E9C5763-1C36-43E4-9FEC-161844642BD6}">
      <dgm:prSet/>
      <dgm:spPr/>
      <dgm:t>
        <a:bodyPr/>
        <a:lstStyle/>
        <a:p>
          <a:endParaRPr lang="en-US" sz="1600"/>
        </a:p>
      </dgm:t>
    </dgm:pt>
    <dgm:pt modelId="{455CCDD8-614F-46E4-9369-6261B2486227}">
      <dgm:prSet phldrT="[Text]" custT="1"/>
      <dgm:spPr/>
      <dgm:t>
        <a:bodyPr/>
        <a:lstStyle/>
        <a:p>
          <a:r>
            <a:rPr lang="en-US" sz="1600" dirty="0" smtClean="0"/>
            <a:t>National competent authorities and CSIRTs</a:t>
          </a:r>
        </a:p>
      </dgm:t>
    </dgm:pt>
    <dgm:pt modelId="{A2056D7E-02DF-4898-84D3-1F1845D200F0}" type="parTrans" cxnId="{BA1A63A6-C958-448A-BB12-0C4781169530}">
      <dgm:prSet/>
      <dgm:spPr/>
      <dgm:t>
        <a:bodyPr/>
        <a:lstStyle/>
        <a:p>
          <a:endParaRPr lang="en-US" sz="1600"/>
        </a:p>
      </dgm:t>
    </dgm:pt>
    <dgm:pt modelId="{025D54FA-F3E2-4368-BA04-C5695D37C574}" type="sibTrans" cxnId="{BA1A63A6-C958-448A-BB12-0C4781169530}">
      <dgm:prSet/>
      <dgm:spPr/>
      <dgm:t>
        <a:bodyPr/>
        <a:lstStyle/>
        <a:p>
          <a:endParaRPr lang="en-US" sz="1600"/>
        </a:p>
      </dgm:t>
    </dgm:pt>
    <dgm:pt modelId="{A31CF6A2-21E6-4978-8482-416F264BF044}">
      <dgm:prSet phldrT="[Text]" custT="1"/>
      <dgm:spPr/>
      <dgm:t>
        <a:bodyPr/>
        <a:lstStyle/>
        <a:p>
          <a:r>
            <a:rPr lang="en-US" sz="1600" dirty="0" smtClean="0"/>
            <a:t>Cooperation at European level</a:t>
          </a:r>
        </a:p>
      </dgm:t>
    </dgm:pt>
    <dgm:pt modelId="{925F5BCF-52FB-4D31-8F85-A04D6F36DBE4}" type="parTrans" cxnId="{AB50C825-2003-4306-86D8-CD6406D19644}">
      <dgm:prSet/>
      <dgm:spPr/>
      <dgm:t>
        <a:bodyPr/>
        <a:lstStyle/>
        <a:p>
          <a:endParaRPr lang="en-US" sz="1600"/>
        </a:p>
      </dgm:t>
    </dgm:pt>
    <dgm:pt modelId="{0006D0BB-204F-4AC6-B888-98056D1C3A31}" type="sibTrans" cxnId="{AB50C825-2003-4306-86D8-CD6406D19644}">
      <dgm:prSet/>
      <dgm:spPr/>
      <dgm:t>
        <a:bodyPr/>
        <a:lstStyle/>
        <a:p>
          <a:endParaRPr lang="en-US" sz="1600"/>
        </a:p>
      </dgm:t>
    </dgm:pt>
    <dgm:pt modelId="{2EA7530D-2CFF-45B1-A8A6-0D9EF08CD57D}">
      <dgm:prSet phldrT="[Text]" custT="1"/>
      <dgm:spPr/>
      <dgm:t>
        <a:bodyPr/>
        <a:lstStyle/>
        <a:p>
          <a:r>
            <a:rPr lang="en-GB" sz="1600" dirty="0" smtClean="0"/>
            <a:t>Supervision and enforcement</a:t>
          </a:r>
          <a:endParaRPr lang="en-US" sz="1600" dirty="0" smtClean="0"/>
        </a:p>
      </dgm:t>
    </dgm:pt>
    <dgm:pt modelId="{768FB73B-DED2-4D3B-9C73-E3A31719F525}" type="parTrans" cxnId="{E8E59344-A4D7-48E5-B9DA-B2A2F62AAFC8}">
      <dgm:prSet/>
      <dgm:spPr/>
      <dgm:t>
        <a:bodyPr/>
        <a:lstStyle/>
        <a:p>
          <a:endParaRPr lang="en-US"/>
        </a:p>
      </dgm:t>
    </dgm:pt>
    <dgm:pt modelId="{9EDA199B-8588-463E-B5F9-246D6610878B}" type="sibTrans" cxnId="{E8E59344-A4D7-48E5-B9DA-B2A2F62AAFC8}">
      <dgm:prSet/>
      <dgm:spPr/>
      <dgm:t>
        <a:bodyPr/>
        <a:lstStyle/>
        <a:p>
          <a:endParaRPr lang="en-US"/>
        </a:p>
      </dgm:t>
    </dgm:pt>
    <dgm:pt modelId="{CCA83374-0296-4FBE-8100-5FC599AAD6CC}" type="pres">
      <dgm:prSet presAssocID="{26F64EFB-8699-481E-A2FB-EC74EF72C01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E7427-6E94-411E-85EB-20C0A47388A7}" type="pres">
      <dgm:prSet presAssocID="{69D673F4-6F99-43EC-ABB7-439F681FF5E7}" presName="comp" presStyleCnt="0"/>
      <dgm:spPr/>
    </dgm:pt>
    <dgm:pt modelId="{2273FD0A-5164-4FFC-8F08-A607E3081278}" type="pres">
      <dgm:prSet presAssocID="{69D673F4-6F99-43EC-ABB7-439F681FF5E7}" presName="box" presStyleLbl="node1" presStyleIdx="0" presStyleCnt="8"/>
      <dgm:spPr/>
      <dgm:t>
        <a:bodyPr/>
        <a:lstStyle/>
        <a:p>
          <a:endParaRPr lang="en-US"/>
        </a:p>
      </dgm:t>
    </dgm:pt>
    <dgm:pt modelId="{CDE72341-508A-48F8-8D6E-D01924AE74BF}" type="pres">
      <dgm:prSet presAssocID="{69D673F4-6F99-43EC-ABB7-439F681FF5E7}" presName="img" presStyleLbl="fgImgPlace1" presStyleIdx="0" presStyleCnt="8"/>
      <dgm:spPr/>
    </dgm:pt>
    <dgm:pt modelId="{FDFA92EE-4156-40DC-AC49-21ABCB9A2B2B}" type="pres">
      <dgm:prSet presAssocID="{69D673F4-6F99-43EC-ABB7-439F681FF5E7}" presName="text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D06FD-034C-4097-991B-50DCF7C372A5}" type="pres">
      <dgm:prSet presAssocID="{AA0F9B51-33B9-4DA7-9835-C4706E000EC9}" presName="spacer" presStyleCnt="0"/>
      <dgm:spPr/>
    </dgm:pt>
    <dgm:pt modelId="{A97A5838-6852-439C-BA26-A77AB1C9F968}" type="pres">
      <dgm:prSet presAssocID="{4086207A-32FA-4458-BE9A-9F4ECAF40D65}" presName="comp" presStyleCnt="0"/>
      <dgm:spPr/>
    </dgm:pt>
    <dgm:pt modelId="{3D040DDD-657E-4085-AAE4-47480302F880}" type="pres">
      <dgm:prSet presAssocID="{4086207A-32FA-4458-BE9A-9F4ECAF40D65}" presName="box" presStyleLbl="node1" presStyleIdx="1" presStyleCnt="8"/>
      <dgm:spPr/>
      <dgm:t>
        <a:bodyPr/>
        <a:lstStyle/>
        <a:p>
          <a:endParaRPr lang="en-US"/>
        </a:p>
      </dgm:t>
    </dgm:pt>
    <dgm:pt modelId="{BD418064-6AE7-4822-8896-EFF2E3B6B1C2}" type="pres">
      <dgm:prSet presAssocID="{4086207A-32FA-4458-BE9A-9F4ECAF40D65}" presName="img" presStyleLbl="fgImgPlace1" presStyleIdx="1" presStyleCnt="8"/>
      <dgm:spPr/>
    </dgm:pt>
    <dgm:pt modelId="{F40A0014-4765-4E94-BEEA-606E2622DA29}" type="pres">
      <dgm:prSet presAssocID="{4086207A-32FA-4458-BE9A-9F4ECAF40D65}" presName="text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F444D-16EA-41AC-A375-D970BDEACF0A}" type="pres">
      <dgm:prSet presAssocID="{12C7CF9C-7646-4DE4-BE90-79B83AF56329}" presName="spacer" presStyleCnt="0"/>
      <dgm:spPr/>
    </dgm:pt>
    <dgm:pt modelId="{55BD2075-A079-4D2F-842D-2CC2506E8CC1}" type="pres">
      <dgm:prSet presAssocID="{EECD684E-4770-4924-971E-E2E4CD6988A1}" presName="comp" presStyleCnt="0"/>
      <dgm:spPr/>
    </dgm:pt>
    <dgm:pt modelId="{C5DC4588-0029-48D4-A42F-00398BA2A0E1}" type="pres">
      <dgm:prSet presAssocID="{EECD684E-4770-4924-971E-E2E4CD6988A1}" presName="box" presStyleLbl="node1" presStyleIdx="2" presStyleCnt="8"/>
      <dgm:spPr/>
      <dgm:t>
        <a:bodyPr/>
        <a:lstStyle/>
        <a:p>
          <a:endParaRPr lang="en-US"/>
        </a:p>
      </dgm:t>
    </dgm:pt>
    <dgm:pt modelId="{D3353873-2DA1-43A3-BFDB-7524E088A453}" type="pres">
      <dgm:prSet presAssocID="{EECD684E-4770-4924-971E-E2E4CD6988A1}" presName="img" presStyleLbl="fgImgPlace1" presStyleIdx="2" presStyleCnt="8"/>
      <dgm:spPr/>
    </dgm:pt>
    <dgm:pt modelId="{B8BB27FD-A46E-47D0-A9F8-1D1B5749CADA}" type="pres">
      <dgm:prSet presAssocID="{EECD684E-4770-4924-971E-E2E4CD6988A1}" presName="text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6E244-7BAC-4DCA-92E0-58064F726A56}" type="pres">
      <dgm:prSet presAssocID="{B2701465-A242-4D76-868C-DA4931F38C74}" presName="spacer" presStyleCnt="0"/>
      <dgm:spPr/>
    </dgm:pt>
    <dgm:pt modelId="{6A3CBFC3-07C5-49AD-9618-72E07215EE1B}" type="pres">
      <dgm:prSet presAssocID="{B5B99FC1-0B17-4E71-B28C-19A20397CD82}" presName="comp" presStyleCnt="0"/>
      <dgm:spPr/>
    </dgm:pt>
    <dgm:pt modelId="{7E2FCB66-1B0C-4DD2-8DD4-7AB64A7CBF79}" type="pres">
      <dgm:prSet presAssocID="{B5B99FC1-0B17-4E71-B28C-19A20397CD82}" presName="box" presStyleLbl="node1" presStyleIdx="3" presStyleCnt="8"/>
      <dgm:spPr/>
      <dgm:t>
        <a:bodyPr/>
        <a:lstStyle/>
        <a:p>
          <a:endParaRPr lang="en-US"/>
        </a:p>
      </dgm:t>
    </dgm:pt>
    <dgm:pt modelId="{BFC7C64D-8F2D-43D3-B726-CCB37D25C787}" type="pres">
      <dgm:prSet presAssocID="{B5B99FC1-0B17-4E71-B28C-19A20397CD82}" presName="img" presStyleLbl="fgImgPlace1" presStyleIdx="3" presStyleCnt="8"/>
      <dgm:spPr/>
    </dgm:pt>
    <dgm:pt modelId="{708017A9-92F1-4FAE-93AA-1BC158EC9AFA}" type="pres">
      <dgm:prSet presAssocID="{B5B99FC1-0B17-4E71-B28C-19A20397CD82}" presName="text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A0D57F-ECC0-48A6-B4AB-5D495D00CAB3}" type="pres">
      <dgm:prSet presAssocID="{CA4736CB-547D-4056-B195-84184707E407}" presName="spacer" presStyleCnt="0"/>
      <dgm:spPr/>
    </dgm:pt>
    <dgm:pt modelId="{0745507A-F501-4F6A-9932-4E4B56E22036}" type="pres">
      <dgm:prSet presAssocID="{7628D5A5-46DB-4440-A089-E3D8B04C73DC}" presName="comp" presStyleCnt="0"/>
      <dgm:spPr/>
    </dgm:pt>
    <dgm:pt modelId="{6A582946-1191-4DB2-AD84-88722804E746}" type="pres">
      <dgm:prSet presAssocID="{7628D5A5-46DB-4440-A089-E3D8B04C73DC}" presName="box" presStyleLbl="node1" presStyleIdx="4" presStyleCnt="8"/>
      <dgm:spPr/>
      <dgm:t>
        <a:bodyPr/>
        <a:lstStyle/>
        <a:p>
          <a:endParaRPr lang="en-US"/>
        </a:p>
      </dgm:t>
    </dgm:pt>
    <dgm:pt modelId="{921BD972-4D69-45A2-99C8-25DB7673BB03}" type="pres">
      <dgm:prSet presAssocID="{7628D5A5-46DB-4440-A089-E3D8B04C73DC}" presName="img" presStyleLbl="fgImgPlace1" presStyleIdx="4" presStyleCnt="8"/>
      <dgm:spPr/>
    </dgm:pt>
    <dgm:pt modelId="{F4420866-804D-4DCF-B17E-7744A4937EF5}" type="pres">
      <dgm:prSet presAssocID="{7628D5A5-46DB-4440-A089-E3D8B04C73DC}" presName="text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2EF83-9F7F-4F4F-AAB2-4FD13520D1F6}" type="pres">
      <dgm:prSet presAssocID="{854E502A-9BF7-4B2C-81AF-579F1251FC2E}" presName="spacer" presStyleCnt="0"/>
      <dgm:spPr/>
    </dgm:pt>
    <dgm:pt modelId="{7FE61E31-8B65-4CBB-897B-3549418E3DC7}" type="pres">
      <dgm:prSet presAssocID="{455CCDD8-614F-46E4-9369-6261B2486227}" presName="comp" presStyleCnt="0"/>
      <dgm:spPr/>
    </dgm:pt>
    <dgm:pt modelId="{4E1997E9-939C-49C3-8F8C-758D31CBC4D6}" type="pres">
      <dgm:prSet presAssocID="{455CCDD8-614F-46E4-9369-6261B2486227}" presName="box" presStyleLbl="node1" presStyleIdx="5" presStyleCnt="8"/>
      <dgm:spPr/>
      <dgm:t>
        <a:bodyPr/>
        <a:lstStyle/>
        <a:p>
          <a:endParaRPr lang="en-US"/>
        </a:p>
      </dgm:t>
    </dgm:pt>
    <dgm:pt modelId="{67F5FC7E-FD97-46A5-990D-099967892C5C}" type="pres">
      <dgm:prSet presAssocID="{455CCDD8-614F-46E4-9369-6261B2486227}" presName="img" presStyleLbl="fgImgPlace1" presStyleIdx="5" presStyleCnt="8"/>
      <dgm:spPr/>
    </dgm:pt>
    <dgm:pt modelId="{508394AD-5845-45E5-B379-80350DA68CF2}" type="pres">
      <dgm:prSet presAssocID="{455CCDD8-614F-46E4-9369-6261B2486227}" presName="text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319CB-1A43-410A-ABB9-CD8738DECD57}" type="pres">
      <dgm:prSet presAssocID="{025D54FA-F3E2-4368-BA04-C5695D37C574}" presName="spacer" presStyleCnt="0"/>
      <dgm:spPr/>
    </dgm:pt>
    <dgm:pt modelId="{03B4077A-2C32-4230-A30B-3DD6D638E2FF}" type="pres">
      <dgm:prSet presAssocID="{A31CF6A2-21E6-4978-8482-416F264BF044}" presName="comp" presStyleCnt="0"/>
      <dgm:spPr/>
    </dgm:pt>
    <dgm:pt modelId="{F70DDD58-965E-43D1-ADE1-F7278FBD0D4B}" type="pres">
      <dgm:prSet presAssocID="{A31CF6A2-21E6-4978-8482-416F264BF044}" presName="box" presStyleLbl="node1" presStyleIdx="6" presStyleCnt="8"/>
      <dgm:spPr/>
      <dgm:t>
        <a:bodyPr/>
        <a:lstStyle/>
        <a:p>
          <a:endParaRPr lang="en-US"/>
        </a:p>
      </dgm:t>
    </dgm:pt>
    <dgm:pt modelId="{67A20EE7-D7AE-4768-8A1A-BE15C811CFF3}" type="pres">
      <dgm:prSet presAssocID="{A31CF6A2-21E6-4978-8482-416F264BF044}" presName="img" presStyleLbl="fgImgPlace1" presStyleIdx="6" presStyleCnt="8"/>
      <dgm:spPr/>
    </dgm:pt>
    <dgm:pt modelId="{70B9D8B5-291B-4B37-A0A8-266DD71C36A0}" type="pres">
      <dgm:prSet presAssocID="{A31CF6A2-21E6-4978-8482-416F264BF044}" presName="text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8A112-BECD-4386-8FF1-8743D1F55B18}" type="pres">
      <dgm:prSet presAssocID="{0006D0BB-204F-4AC6-B888-98056D1C3A31}" presName="spacer" presStyleCnt="0"/>
      <dgm:spPr/>
    </dgm:pt>
    <dgm:pt modelId="{D17E32AA-4DC2-4FE5-BD70-5FB72DE14E5C}" type="pres">
      <dgm:prSet presAssocID="{2EA7530D-2CFF-45B1-A8A6-0D9EF08CD57D}" presName="comp" presStyleCnt="0"/>
      <dgm:spPr/>
    </dgm:pt>
    <dgm:pt modelId="{794BF6D8-BD03-4E4A-A55C-C26F0CEB9F8E}" type="pres">
      <dgm:prSet presAssocID="{2EA7530D-2CFF-45B1-A8A6-0D9EF08CD57D}" presName="box" presStyleLbl="node1" presStyleIdx="7" presStyleCnt="8"/>
      <dgm:spPr/>
      <dgm:t>
        <a:bodyPr/>
        <a:lstStyle/>
        <a:p>
          <a:endParaRPr lang="en-US"/>
        </a:p>
      </dgm:t>
    </dgm:pt>
    <dgm:pt modelId="{5C721ACC-61AD-4ABB-AB7E-6F71E41D1D68}" type="pres">
      <dgm:prSet presAssocID="{2EA7530D-2CFF-45B1-A8A6-0D9EF08CD57D}" presName="img" presStyleLbl="fgImgPlace1" presStyleIdx="7" presStyleCnt="8"/>
      <dgm:spPr/>
    </dgm:pt>
    <dgm:pt modelId="{DB8BAE80-8322-45B8-809B-FDA6C5A73157}" type="pres">
      <dgm:prSet presAssocID="{2EA7530D-2CFF-45B1-A8A6-0D9EF08CD57D}" presName="text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E59344-A4D7-48E5-B9DA-B2A2F62AAFC8}" srcId="{26F64EFB-8699-481E-A2FB-EC74EF72C01F}" destId="{2EA7530D-2CFF-45B1-A8A6-0D9EF08CD57D}" srcOrd="7" destOrd="0" parTransId="{768FB73B-DED2-4D3B-9C73-E3A31719F525}" sibTransId="{9EDA199B-8588-463E-B5F9-246D6610878B}"/>
    <dgm:cxn modelId="{AB50C825-2003-4306-86D8-CD6406D19644}" srcId="{26F64EFB-8699-481E-A2FB-EC74EF72C01F}" destId="{A31CF6A2-21E6-4978-8482-416F264BF044}" srcOrd="6" destOrd="0" parTransId="{925F5BCF-52FB-4D31-8F85-A04D6F36DBE4}" sibTransId="{0006D0BB-204F-4AC6-B888-98056D1C3A31}"/>
    <dgm:cxn modelId="{B3098777-37A4-492A-AEA1-BF879E2C3CA8}" type="presOf" srcId="{69D673F4-6F99-43EC-ABB7-439F681FF5E7}" destId="{FDFA92EE-4156-40DC-AC49-21ABCB9A2B2B}" srcOrd="1" destOrd="0" presId="urn:microsoft.com/office/officeart/2005/8/layout/vList4"/>
    <dgm:cxn modelId="{7EBDB6DB-76B6-4983-AD76-58A30E93D151}" type="presOf" srcId="{4086207A-32FA-4458-BE9A-9F4ECAF40D65}" destId="{3D040DDD-657E-4085-AAE4-47480302F880}" srcOrd="0" destOrd="0" presId="urn:microsoft.com/office/officeart/2005/8/layout/vList4"/>
    <dgm:cxn modelId="{683AA4C4-098C-4A9B-B591-199FB37DDBF3}" type="presOf" srcId="{69D673F4-6F99-43EC-ABB7-439F681FF5E7}" destId="{2273FD0A-5164-4FFC-8F08-A607E3081278}" srcOrd="0" destOrd="0" presId="urn:microsoft.com/office/officeart/2005/8/layout/vList4"/>
    <dgm:cxn modelId="{A21996A2-FA2C-43F4-BEED-AC4FBA5AE234}" type="presOf" srcId="{B5B99FC1-0B17-4E71-B28C-19A20397CD82}" destId="{7E2FCB66-1B0C-4DD2-8DD4-7AB64A7CBF79}" srcOrd="0" destOrd="0" presId="urn:microsoft.com/office/officeart/2005/8/layout/vList4"/>
    <dgm:cxn modelId="{845382AB-B45C-4E78-929D-60130D229C1B}" type="presOf" srcId="{A31CF6A2-21E6-4978-8482-416F264BF044}" destId="{F70DDD58-965E-43D1-ADE1-F7278FBD0D4B}" srcOrd="0" destOrd="0" presId="urn:microsoft.com/office/officeart/2005/8/layout/vList4"/>
    <dgm:cxn modelId="{49517BB1-8491-4740-BFE7-F5A85A3DF86E}" type="presOf" srcId="{455CCDD8-614F-46E4-9369-6261B2486227}" destId="{508394AD-5845-45E5-B379-80350DA68CF2}" srcOrd="1" destOrd="0" presId="urn:microsoft.com/office/officeart/2005/8/layout/vList4"/>
    <dgm:cxn modelId="{E30C892A-61E4-4447-85F0-A4118A06287E}" type="presOf" srcId="{4086207A-32FA-4458-BE9A-9F4ECAF40D65}" destId="{F40A0014-4765-4E94-BEEA-606E2622DA29}" srcOrd="1" destOrd="0" presId="urn:microsoft.com/office/officeart/2005/8/layout/vList4"/>
    <dgm:cxn modelId="{61F1571E-132B-415A-9849-3F6462615162}" type="presOf" srcId="{2EA7530D-2CFF-45B1-A8A6-0D9EF08CD57D}" destId="{DB8BAE80-8322-45B8-809B-FDA6C5A73157}" srcOrd="1" destOrd="0" presId="urn:microsoft.com/office/officeart/2005/8/layout/vList4"/>
    <dgm:cxn modelId="{3F042A7B-E47B-4F0A-AAC2-DB4B4952A21C}" type="presOf" srcId="{455CCDD8-614F-46E4-9369-6261B2486227}" destId="{4E1997E9-939C-49C3-8F8C-758D31CBC4D6}" srcOrd="0" destOrd="0" presId="urn:microsoft.com/office/officeart/2005/8/layout/vList4"/>
    <dgm:cxn modelId="{B471789E-6EDE-43D5-8468-0EF6461D7844}" type="presOf" srcId="{B5B99FC1-0B17-4E71-B28C-19A20397CD82}" destId="{708017A9-92F1-4FAE-93AA-1BC158EC9AFA}" srcOrd="1" destOrd="0" presId="urn:microsoft.com/office/officeart/2005/8/layout/vList4"/>
    <dgm:cxn modelId="{788AE22B-BCF4-4156-A650-514EA7A5A1D4}" srcId="{26F64EFB-8699-481E-A2FB-EC74EF72C01F}" destId="{B5B99FC1-0B17-4E71-B28C-19A20397CD82}" srcOrd="3" destOrd="0" parTransId="{401CD9FC-6923-4FD1-AA55-CA9CB259E96E}" sibTransId="{CA4736CB-547D-4056-B195-84184707E407}"/>
    <dgm:cxn modelId="{BA1A63A6-C958-448A-BB12-0C4781169530}" srcId="{26F64EFB-8699-481E-A2FB-EC74EF72C01F}" destId="{455CCDD8-614F-46E4-9369-6261B2486227}" srcOrd="5" destOrd="0" parTransId="{A2056D7E-02DF-4898-84D3-1F1845D200F0}" sibTransId="{025D54FA-F3E2-4368-BA04-C5695D37C574}"/>
    <dgm:cxn modelId="{5288E3AE-CBFD-46CD-80F8-FACF7A72F646}" type="presOf" srcId="{26F64EFB-8699-481E-A2FB-EC74EF72C01F}" destId="{CCA83374-0296-4FBE-8100-5FC599AAD6CC}" srcOrd="0" destOrd="0" presId="urn:microsoft.com/office/officeart/2005/8/layout/vList4"/>
    <dgm:cxn modelId="{81B3DB45-9112-4418-8A18-E607EF3562D4}" srcId="{26F64EFB-8699-481E-A2FB-EC74EF72C01F}" destId="{4086207A-32FA-4458-BE9A-9F4ECAF40D65}" srcOrd="1" destOrd="0" parTransId="{20E9BDDF-654A-464A-9EE3-1A3D1DD24378}" sibTransId="{12C7CF9C-7646-4DE4-BE90-79B83AF56329}"/>
    <dgm:cxn modelId="{58535480-2FD1-4317-9E0C-1E18D5203DA6}" type="presOf" srcId="{7628D5A5-46DB-4440-A089-E3D8B04C73DC}" destId="{F4420866-804D-4DCF-B17E-7744A4937EF5}" srcOrd="1" destOrd="0" presId="urn:microsoft.com/office/officeart/2005/8/layout/vList4"/>
    <dgm:cxn modelId="{0F3BB5C2-2AFF-4609-B8B2-97C3637C7B1F}" type="presOf" srcId="{EECD684E-4770-4924-971E-E2E4CD6988A1}" destId="{C5DC4588-0029-48D4-A42F-00398BA2A0E1}" srcOrd="0" destOrd="0" presId="urn:microsoft.com/office/officeart/2005/8/layout/vList4"/>
    <dgm:cxn modelId="{872160A8-95E3-4478-BE2F-73C429875CF8}" type="presOf" srcId="{7628D5A5-46DB-4440-A089-E3D8B04C73DC}" destId="{6A582946-1191-4DB2-AD84-88722804E746}" srcOrd="0" destOrd="0" presId="urn:microsoft.com/office/officeart/2005/8/layout/vList4"/>
    <dgm:cxn modelId="{2E9C5763-1C36-43E4-9FEC-161844642BD6}" srcId="{26F64EFB-8699-481E-A2FB-EC74EF72C01F}" destId="{7628D5A5-46DB-4440-A089-E3D8B04C73DC}" srcOrd="4" destOrd="0" parTransId="{8FB69536-01DB-4D48-8FE8-EE7EF76921BB}" sibTransId="{854E502A-9BF7-4B2C-81AF-579F1251FC2E}"/>
    <dgm:cxn modelId="{6D716B0D-3430-4ABC-8BBF-3D1491CBE80F}" type="presOf" srcId="{2EA7530D-2CFF-45B1-A8A6-0D9EF08CD57D}" destId="{794BF6D8-BD03-4E4A-A55C-C26F0CEB9F8E}" srcOrd="0" destOrd="0" presId="urn:microsoft.com/office/officeart/2005/8/layout/vList4"/>
    <dgm:cxn modelId="{23F60FDC-26F9-4D0D-A3EF-F9CC2695470F}" srcId="{26F64EFB-8699-481E-A2FB-EC74EF72C01F}" destId="{69D673F4-6F99-43EC-ABB7-439F681FF5E7}" srcOrd="0" destOrd="0" parTransId="{94FC9276-4916-4E7F-9867-49482515C85E}" sibTransId="{AA0F9B51-33B9-4DA7-9835-C4706E000EC9}"/>
    <dgm:cxn modelId="{61F61DE2-82DA-486A-9500-23DCB918ECB6}" type="presOf" srcId="{EECD684E-4770-4924-971E-E2E4CD6988A1}" destId="{B8BB27FD-A46E-47D0-A9F8-1D1B5749CADA}" srcOrd="1" destOrd="0" presId="urn:microsoft.com/office/officeart/2005/8/layout/vList4"/>
    <dgm:cxn modelId="{FB417657-0399-40D6-A8F0-25B9EFEF4B18}" srcId="{26F64EFB-8699-481E-A2FB-EC74EF72C01F}" destId="{EECD684E-4770-4924-971E-E2E4CD6988A1}" srcOrd="2" destOrd="0" parTransId="{1E215536-8DA2-4D32-BC17-0F1EDD26E1C5}" sibTransId="{B2701465-A242-4D76-868C-DA4931F38C74}"/>
    <dgm:cxn modelId="{D897FCC5-3D13-4C26-AED9-EE4A1C8BA632}" type="presOf" srcId="{A31CF6A2-21E6-4978-8482-416F264BF044}" destId="{70B9D8B5-291B-4B37-A0A8-266DD71C36A0}" srcOrd="1" destOrd="0" presId="urn:microsoft.com/office/officeart/2005/8/layout/vList4"/>
    <dgm:cxn modelId="{27D8A476-613A-48F6-BA0D-90A43226551C}" type="presParOf" srcId="{CCA83374-0296-4FBE-8100-5FC599AAD6CC}" destId="{74EE7427-6E94-411E-85EB-20C0A47388A7}" srcOrd="0" destOrd="0" presId="urn:microsoft.com/office/officeart/2005/8/layout/vList4"/>
    <dgm:cxn modelId="{F0AB7821-81DB-49FF-87C7-60A67CE28DC5}" type="presParOf" srcId="{74EE7427-6E94-411E-85EB-20C0A47388A7}" destId="{2273FD0A-5164-4FFC-8F08-A607E3081278}" srcOrd="0" destOrd="0" presId="urn:microsoft.com/office/officeart/2005/8/layout/vList4"/>
    <dgm:cxn modelId="{99C22D86-503A-4D5F-B467-9C54C84331E2}" type="presParOf" srcId="{74EE7427-6E94-411E-85EB-20C0A47388A7}" destId="{CDE72341-508A-48F8-8D6E-D01924AE74BF}" srcOrd="1" destOrd="0" presId="urn:microsoft.com/office/officeart/2005/8/layout/vList4"/>
    <dgm:cxn modelId="{21648534-AB6B-4F23-8E13-6D6C1EE08067}" type="presParOf" srcId="{74EE7427-6E94-411E-85EB-20C0A47388A7}" destId="{FDFA92EE-4156-40DC-AC49-21ABCB9A2B2B}" srcOrd="2" destOrd="0" presId="urn:microsoft.com/office/officeart/2005/8/layout/vList4"/>
    <dgm:cxn modelId="{A36513F3-B45A-4361-AE8B-8A58E5EC5178}" type="presParOf" srcId="{CCA83374-0296-4FBE-8100-5FC599AAD6CC}" destId="{D75D06FD-034C-4097-991B-50DCF7C372A5}" srcOrd="1" destOrd="0" presId="urn:microsoft.com/office/officeart/2005/8/layout/vList4"/>
    <dgm:cxn modelId="{AF322D8F-9909-4B47-8023-6CA250891CE2}" type="presParOf" srcId="{CCA83374-0296-4FBE-8100-5FC599AAD6CC}" destId="{A97A5838-6852-439C-BA26-A77AB1C9F968}" srcOrd="2" destOrd="0" presId="urn:microsoft.com/office/officeart/2005/8/layout/vList4"/>
    <dgm:cxn modelId="{31E59C3B-2FE0-43A3-8DFA-4E9C7C04DE2E}" type="presParOf" srcId="{A97A5838-6852-439C-BA26-A77AB1C9F968}" destId="{3D040DDD-657E-4085-AAE4-47480302F880}" srcOrd="0" destOrd="0" presId="urn:microsoft.com/office/officeart/2005/8/layout/vList4"/>
    <dgm:cxn modelId="{DEBA38C5-008E-42AD-9453-BC12B9395C12}" type="presParOf" srcId="{A97A5838-6852-439C-BA26-A77AB1C9F968}" destId="{BD418064-6AE7-4822-8896-EFF2E3B6B1C2}" srcOrd="1" destOrd="0" presId="urn:microsoft.com/office/officeart/2005/8/layout/vList4"/>
    <dgm:cxn modelId="{13F882D2-25AF-4EC6-878B-F33973C1A3D7}" type="presParOf" srcId="{A97A5838-6852-439C-BA26-A77AB1C9F968}" destId="{F40A0014-4765-4E94-BEEA-606E2622DA29}" srcOrd="2" destOrd="0" presId="urn:microsoft.com/office/officeart/2005/8/layout/vList4"/>
    <dgm:cxn modelId="{CB0AAD84-9FB9-4E95-8B33-BFF2B77F4F47}" type="presParOf" srcId="{CCA83374-0296-4FBE-8100-5FC599AAD6CC}" destId="{D83F444D-16EA-41AC-A375-D970BDEACF0A}" srcOrd="3" destOrd="0" presId="urn:microsoft.com/office/officeart/2005/8/layout/vList4"/>
    <dgm:cxn modelId="{33A842EA-F55D-48FB-980B-FBA8B689400D}" type="presParOf" srcId="{CCA83374-0296-4FBE-8100-5FC599AAD6CC}" destId="{55BD2075-A079-4D2F-842D-2CC2506E8CC1}" srcOrd="4" destOrd="0" presId="urn:microsoft.com/office/officeart/2005/8/layout/vList4"/>
    <dgm:cxn modelId="{7918F20D-F2DB-4DB0-8C87-F7DDE0E556C8}" type="presParOf" srcId="{55BD2075-A079-4D2F-842D-2CC2506E8CC1}" destId="{C5DC4588-0029-48D4-A42F-00398BA2A0E1}" srcOrd="0" destOrd="0" presId="urn:microsoft.com/office/officeart/2005/8/layout/vList4"/>
    <dgm:cxn modelId="{2A6BE56A-37CF-4A91-A32B-AC6897C940EB}" type="presParOf" srcId="{55BD2075-A079-4D2F-842D-2CC2506E8CC1}" destId="{D3353873-2DA1-43A3-BFDB-7524E088A453}" srcOrd="1" destOrd="0" presId="urn:microsoft.com/office/officeart/2005/8/layout/vList4"/>
    <dgm:cxn modelId="{A1EDA064-0C31-403B-B8F1-33812EBFB6CF}" type="presParOf" srcId="{55BD2075-A079-4D2F-842D-2CC2506E8CC1}" destId="{B8BB27FD-A46E-47D0-A9F8-1D1B5749CADA}" srcOrd="2" destOrd="0" presId="urn:microsoft.com/office/officeart/2005/8/layout/vList4"/>
    <dgm:cxn modelId="{777528D2-EED4-48B9-8812-B452DF4640DD}" type="presParOf" srcId="{CCA83374-0296-4FBE-8100-5FC599AAD6CC}" destId="{29C6E244-7BAC-4DCA-92E0-58064F726A56}" srcOrd="5" destOrd="0" presId="urn:microsoft.com/office/officeart/2005/8/layout/vList4"/>
    <dgm:cxn modelId="{5BC6E10A-6C2E-46AA-BC45-946032A5D1B5}" type="presParOf" srcId="{CCA83374-0296-4FBE-8100-5FC599AAD6CC}" destId="{6A3CBFC3-07C5-49AD-9618-72E07215EE1B}" srcOrd="6" destOrd="0" presId="urn:microsoft.com/office/officeart/2005/8/layout/vList4"/>
    <dgm:cxn modelId="{D0B61C56-3CF7-415E-86E2-CB40ACEA5384}" type="presParOf" srcId="{6A3CBFC3-07C5-49AD-9618-72E07215EE1B}" destId="{7E2FCB66-1B0C-4DD2-8DD4-7AB64A7CBF79}" srcOrd="0" destOrd="0" presId="urn:microsoft.com/office/officeart/2005/8/layout/vList4"/>
    <dgm:cxn modelId="{82B9275A-A278-4235-840F-0B2B5660234A}" type="presParOf" srcId="{6A3CBFC3-07C5-49AD-9618-72E07215EE1B}" destId="{BFC7C64D-8F2D-43D3-B726-CCB37D25C787}" srcOrd="1" destOrd="0" presId="urn:microsoft.com/office/officeart/2005/8/layout/vList4"/>
    <dgm:cxn modelId="{34157362-2A54-4D10-9DF2-8FB53CDAA342}" type="presParOf" srcId="{6A3CBFC3-07C5-49AD-9618-72E07215EE1B}" destId="{708017A9-92F1-4FAE-93AA-1BC158EC9AFA}" srcOrd="2" destOrd="0" presId="urn:microsoft.com/office/officeart/2005/8/layout/vList4"/>
    <dgm:cxn modelId="{11E367B5-7DA5-4B23-AD91-12EADA4DFEB7}" type="presParOf" srcId="{CCA83374-0296-4FBE-8100-5FC599AAD6CC}" destId="{2CA0D57F-ECC0-48A6-B4AB-5D495D00CAB3}" srcOrd="7" destOrd="0" presId="urn:microsoft.com/office/officeart/2005/8/layout/vList4"/>
    <dgm:cxn modelId="{E948F823-B1F6-4576-B1E0-C070E5AB8781}" type="presParOf" srcId="{CCA83374-0296-4FBE-8100-5FC599AAD6CC}" destId="{0745507A-F501-4F6A-9932-4E4B56E22036}" srcOrd="8" destOrd="0" presId="urn:microsoft.com/office/officeart/2005/8/layout/vList4"/>
    <dgm:cxn modelId="{8A13C5DC-A897-4CDB-AEA6-ADE627A33881}" type="presParOf" srcId="{0745507A-F501-4F6A-9932-4E4B56E22036}" destId="{6A582946-1191-4DB2-AD84-88722804E746}" srcOrd="0" destOrd="0" presId="urn:microsoft.com/office/officeart/2005/8/layout/vList4"/>
    <dgm:cxn modelId="{64E6C066-F15E-4E0A-9D34-F30AB65F8A54}" type="presParOf" srcId="{0745507A-F501-4F6A-9932-4E4B56E22036}" destId="{921BD972-4D69-45A2-99C8-25DB7673BB03}" srcOrd="1" destOrd="0" presId="urn:microsoft.com/office/officeart/2005/8/layout/vList4"/>
    <dgm:cxn modelId="{69EB10E0-18B8-460E-8940-A5AF0E6FB122}" type="presParOf" srcId="{0745507A-F501-4F6A-9932-4E4B56E22036}" destId="{F4420866-804D-4DCF-B17E-7744A4937EF5}" srcOrd="2" destOrd="0" presId="urn:microsoft.com/office/officeart/2005/8/layout/vList4"/>
    <dgm:cxn modelId="{301A81E1-F24B-4C1D-BB99-F3D69F6F543F}" type="presParOf" srcId="{CCA83374-0296-4FBE-8100-5FC599AAD6CC}" destId="{7C82EF83-9F7F-4F4F-AAB2-4FD13520D1F6}" srcOrd="9" destOrd="0" presId="urn:microsoft.com/office/officeart/2005/8/layout/vList4"/>
    <dgm:cxn modelId="{BDA3DA53-7881-4921-B494-D201F615DDBD}" type="presParOf" srcId="{CCA83374-0296-4FBE-8100-5FC599AAD6CC}" destId="{7FE61E31-8B65-4CBB-897B-3549418E3DC7}" srcOrd="10" destOrd="0" presId="urn:microsoft.com/office/officeart/2005/8/layout/vList4"/>
    <dgm:cxn modelId="{DF7E4602-9236-45DE-9F75-8C9067F26977}" type="presParOf" srcId="{7FE61E31-8B65-4CBB-897B-3549418E3DC7}" destId="{4E1997E9-939C-49C3-8F8C-758D31CBC4D6}" srcOrd="0" destOrd="0" presId="urn:microsoft.com/office/officeart/2005/8/layout/vList4"/>
    <dgm:cxn modelId="{2C89D823-4E4F-482F-B818-4158925356A3}" type="presParOf" srcId="{7FE61E31-8B65-4CBB-897B-3549418E3DC7}" destId="{67F5FC7E-FD97-46A5-990D-099967892C5C}" srcOrd="1" destOrd="0" presId="urn:microsoft.com/office/officeart/2005/8/layout/vList4"/>
    <dgm:cxn modelId="{0EDE3952-4D3F-43AF-B7D3-BDB0A9542668}" type="presParOf" srcId="{7FE61E31-8B65-4CBB-897B-3549418E3DC7}" destId="{508394AD-5845-45E5-B379-80350DA68CF2}" srcOrd="2" destOrd="0" presId="urn:microsoft.com/office/officeart/2005/8/layout/vList4"/>
    <dgm:cxn modelId="{5FD79605-AF2C-4D0D-92C6-CF24FD6F20C4}" type="presParOf" srcId="{CCA83374-0296-4FBE-8100-5FC599AAD6CC}" destId="{E35319CB-1A43-410A-ABB9-CD8738DECD57}" srcOrd="11" destOrd="0" presId="urn:microsoft.com/office/officeart/2005/8/layout/vList4"/>
    <dgm:cxn modelId="{99B81C1C-D457-4952-8B52-CDD74475848D}" type="presParOf" srcId="{CCA83374-0296-4FBE-8100-5FC599AAD6CC}" destId="{03B4077A-2C32-4230-A30B-3DD6D638E2FF}" srcOrd="12" destOrd="0" presId="urn:microsoft.com/office/officeart/2005/8/layout/vList4"/>
    <dgm:cxn modelId="{ED3401AE-3110-4017-BA04-68C0110D4E31}" type="presParOf" srcId="{03B4077A-2C32-4230-A30B-3DD6D638E2FF}" destId="{F70DDD58-965E-43D1-ADE1-F7278FBD0D4B}" srcOrd="0" destOrd="0" presId="urn:microsoft.com/office/officeart/2005/8/layout/vList4"/>
    <dgm:cxn modelId="{C3A78762-FD0A-43B1-A16A-B1FE88E012A2}" type="presParOf" srcId="{03B4077A-2C32-4230-A30B-3DD6D638E2FF}" destId="{67A20EE7-D7AE-4768-8A1A-BE15C811CFF3}" srcOrd="1" destOrd="0" presId="urn:microsoft.com/office/officeart/2005/8/layout/vList4"/>
    <dgm:cxn modelId="{41C254B0-508D-4838-8291-2831FB097574}" type="presParOf" srcId="{03B4077A-2C32-4230-A30B-3DD6D638E2FF}" destId="{70B9D8B5-291B-4B37-A0A8-266DD71C36A0}" srcOrd="2" destOrd="0" presId="urn:microsoft.com/office/officeart/2005/8/layout/vList4"/>
    <dgm:cxn modelId="{308162EC-E618-4B0F-8376-618638165365}" type="presParOf" srcId="{CCA83374-0296-4FBE-8100-5FC599AAD6CC}" destId="{F268A112-BECD-4386-8FF1-8743D1F55B18}" srcOrd="13" destOrd="0" presId="urn:microsoft.com/office/officeart/2005/8/layout/vList4"/>
    <dgm:cxn modelId="{62FE64E0-343D-4E57-9F29-CE7B55BB9AF0}" type="presParOf" srcId="{CCA83374-0296-4FBE-8100-5FC599AAD6CC}" destId="{D17E32AA-4DC2-4FE5-BD70-5FB72DE14E5C}" srcOrd="14" destOrd="0" presId="urn:microsoft.com/office/officeart/2005/8/layout/vList4"/>
    <dgm:cxn modelId="{16FB4A23-BD6F-49D8-B554-7E5655327FAD}" type="presParOf" srcId="{D17E32AA-4DC2-4FE5-BD70-5FB72DE14E5C}" destId="{794BF6D8-BD03-4E4A-A55C-C26F0CEB9F8E}" srcOrd="0" destOrd="0" presId="urn:microsoft.com/office/officeart/2005/8/layout/vList4"/>
    <dgm:cxn modelId="{8C42D54C-331F-48CF-8CF7-9B6AF1CB3362}" type="presParOf" srcId="{D17E32AA-4DC2-4FE5-BD70-5FB72DE14E5C}" destId="{5C721ACC-61AD-4ABB-AB7E-6F71E41D1D68}" srcOrd="1" destOrd="0" presId="urn:microsoft.com/office/officeart/2005/8/layout/vList4"/>
    <dgm:cxn modelId="{AB748D4E-E811-4395-B2E2-97C3C2108870}" type="presParOf" srcId="{D17E32AA-4DC2-4FE5-BD70-5FB72DE14E5C}" destId="{DB8BAE80-8322-45B8-809B-FDA6C5A7315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F64EFB-8699-481E-A2FB-EC74EF72C01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D673F4-6F99-43EC-ABB7-439F681FF5E7}">
      <dgm:prSet phldrT="[Text]" custT="1"/>
      <dgm:spPr>
        <a:solidFill>
          <a:srgbClr val="024B9C"/>
        </a:solidFill>
      </dgm:spPr>
      <dgm:t>
        <a:bodyPr/>
        <a:lstStyle/>
        <a:p>
          <a:r>
            <a:rPr lang="en-US" sz="1600" b="1" dirty="0" smtClean="0"/>
            <a:t>Option 0</a:t>
          </a: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>Baseline scenario</a:t>
          </a:r>
          <a:endParaRPr lang="en-US" sz="1600" dirty="0"/>
        </a:p>
      </dgm:t>
    </dgm:pt>
    <dgm:pt modelId="{94FC9276-4916-4E7F-9867-49482515C85E}" type="parTrans" cxnId="{23F60FDC-26F9-4D0D-A3EF-F9CC2695470F}">
      <dgm:prSet/>
      <dgm:spPr/>
      <dgm:t>
        <a:bodyPr/>
        <a:lstStyle/>
        <a:p>
          <a:endParaRPr lang="en-US" sz="1600"/>
        </a:p>
      </dgm:t>
    </dgm:pt>
    <dgm:pt modelId="{AA0F9B51-33B9-4DA7-9835-C4706E000EC9}" type="sibTrans" cxnId="{23F60FDC-26F9-4D0D-A3EF-F9CC2695470F}">
      <dgm:prSet/>
      <dgm:spPr/>
      <dgm:t>
        <a:bodyPr/>
        <a:lstStyle/>
        <a:p>
          <a:endParaRPr lang="en-US" sz="1600"/>
        </a:p>
      </dgm:t>
    </dgm:pt>
    <dgm:pt modelId="{7628D5A5-46DB-4440-A089-E3D8B04C73DC}">
      <dgm:prSet phldrT="[Text]" custT="1"/>
      <dgm:spPr>
        <a:solidFill>
          <a:srgbClr val="024B9C"/>
        </a:solidFill>
      </dgm:spPr>
      <dgm:t>
        <a:bodyPr/>
        <a:lstStyle/>
        <a:p>
          <a:r>
            <a:rPr lang="en-US" sz="1600" b="1" dirty="0" smtClean="0"/>
            <a:t>Option 1</a:t>
          </a: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>Non-legislative measures</a:t>
          </a:r>
        </a:p>
      </dgm:t>
    </dgm:pt>
    <dgm:pt modelId="{8FB69536-01DB-4D48-8FE8-EE7EF76921BB}" type="parTrans" cxnId="{2E9C5763-1C36-43E4-9FEC-161844642BD6}">
      <dgm:prSet/>
      <dgm:spPr/>
      <dgm:t>
        <a:bodyPr/>
        <a:lstStyle/>
        <a:p>
          <a:endParaRPr lang="en-US" sz="1600"/>
        </a:p>
      </dgm:t>
    </dgm:pt>
    <dgm:pt modelId="{854E502A-9BF7-4B2C-81AF-579F1251FC2E}" type="sibTrans" cxnId="{2E9C5763-1C36-43E4-9FEC-161844642BD6}">
      <dgm:prSet/>
      <dgm:spPr/>
      <dgm:t>
        <a:bodyPr/>
        <a:lstStyle/>
        <a:p>
          <a:endParaRPr lang="en-US" sz="1600"/>
        </a:p>
      </dgm:t>
    </dgm:pt>
    <dgm:pt modelId="{455CCDD8-614F-46E4-9369-6261B2486227}">
      <dgm:prSet phldrT="[Text]" custT="1"/>
      <dgm:spPr>
        <a:solidFill>
          <a:srgbClr val="024B9C"/>
        </a:solidFill>
      </dgm:spPr>
      <dgm:t>
        <a:bodyPr/>
        <a:lstStyle/>
        <a:p>
          <a:r>
            <a:rPr lang="en-US" sz="1600" b="1" dirty="0" smtClean="0"/>
            <a:t>Option 2</a:t>
          </a: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>Limited changes to the Directive</a:t>
          </a:r>
        </a:p>
      </dgm:t>
    </dgm:pt>
    <dgm:pt modelId="{A2056D7E-02DF-4898-84D3-1F1845D200F0}" type="parTrans" cxnId="{BA1A63A6-C958-448A-BB12-0C4781169530}">
      <dgm:prSet/>
      <dgm:spPr/>
      <dgm:t>
        <a:bodyPr/>
        <a:lstStyle/>
        <a:p>
          <a:endParaRPr lang="en-US" sz="1600"/>
        </a:p>
      </dgm:t>
    </dgm:pt>
    <dgm:pt modelId="{025D54FA-F3E2-4368-BA04-C5695D37C574}" type="sibTrans" cxnId="{BA1A63A6-C958-448A-BB12-0C4781169530}">
      <dgm:prSet/>
      <dgm:spPr/>
      <dgm:t>
        <a:bodyPr/>
        <a:lstStyle/>
        <a:p>
          <a:endParaRPr lang="en-US" sz="1600"/>
        </a:p>
      </dgm:t>
    </dgm:pt>
    <dgm:pt modelId="{A31CF6A2-21E6-4978-8482-416F264BF044}">
      <dgm:prSet phldrT="[Text]" custT="1"/>
      <dgm:spPr>
        <a:solidFill>
          <a:srgbClr val="024B9C"/>
        </a:solidFill>
      </dgm:spPr>
      <dgm:t>
        <a:bodyPr/>
        <a:lstStyle/>
        <a:p>
          <a:r>
            <a:rPr lang="en-US" sz="1600" b="1" dirty="0" smtClean="0"/>
            <a:t>Option 3</a:t>
          </a: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>Far-reaching changes to the Directive</a:t>
          </a:r>
        </a:p>
      </dgm:t>
    </dgm:pt>
    <dgm:pt modelId="{925F5BCF-52FB-4D31-8F85-A04D6F36DBE4}" type="parTrans" cxnId="{AB50C825-2003-4306-86D8-CD6406D19644}">
      <dgm:prSet/>
      <dgm:spPr/>
      <dgm:t>
        <a:bodyPr/>
        <a:lstStyle/>
        <a:p>
          <a:endParaRPr lang="en-US" sz="1600"/>
        </a:p>
      </dgm:t>
    </dgm:pt>
    <dgm:pt modelId="{0006D0BB-204F-4AC6-B888-98056D1C3A31}" type="sibTrans" cxnId="{AB50C825-2003-4306-86D8-CD6406D19644}">
      <dgm:prSet/>
      <dgm:spPr/>
      <dgm:t>
        <a:bodyPr/>
        <a:lstStyle/>
        <a:p>
          <a:endParaRPr lang="en-US" sz="1600"/>
        </a:p>
      </dgm:t>
    </dgm:pt>
    <dgm:pt modelId="{DE937456-4F93-492C-BF1F-FCBC00ACA86B}" type="pres">
      <dgm:prSet presAssocID="{26F64EFB-8699-481E-A2FB-EC74EF72C01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65572-D998-474B-A2F8-6DD108144EBE}" type="pres">
      <dgm:prSet presAssocID="{69D673F4-6F99-43EC-ABB7-439F681FF5E7}" presName="node" presStyleLbl="node1" presStyleIdx="0" presStyleCnt="4" custLinFactNeighborY="-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75F82-3DCA-4296-A34A-E7A46EB941DF}" type="pres">
      <dgm:prSet presAssocID="{AA0F9B51-33B9-4DA7-9835-C4706E000EC9}" presName="sibTrans" presStyleCnt="0"/>
      <dgm:spPr/>
    </dgm:pt>
    <dgm:pt modelId="{3FECBAC5-3E58-4BDF-A9B3-335B0004B649}" type="pres">
      <dgm:prSet presAssocID="{7628D5A5-46DB-4440-A089-E3D8B04C73D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C2AEA-9FA2-48D4-88EA-3F97517EC009}" type="pres">
      <dgm:prSet presAssocID="{854E502A-9BF7-4B2C-81AF-579F1251FC2E}" presName="sibTrans" presStyleCnt="0"/>
      <dgm:spPr/>
    </dgm:pt>
    <dgm:pt modelId="{629BDFAD-4B13-4249-B6F8-C42004C1CEC0}" type="pres">
      <dgm:prSet presAssocID="{455CCDD8-614F-46E4-9369-6261B248622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3544F-664B-4EF4-A84A-4D3E7C2ABE16}" type="pres">
      <dgm:prSet presAssocID="{025D54FA-F3E2-4368-BA04-C5695D37C574}" presName="sibTrans" presStyleCnt="0"/>
      <dgm:spPr/>
    </dgm:pt>
    <dgm:pt modelId="{7ED993E2-797F-4D27-8053-5B65A66871DA}" type="pres">
      <dgm:prSet presAssocID="{A31CF6A2-21E6-4978-8482-416F264BF04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BC2EA9-BCFD-41BF-BE1F-CB1AAB1205F6}" type="presOf" srcId="{26F64EFB-8699-481E-A2FB-EC74EF72C01F}" destId="{DE937456-4F93-492C-BF1F-FCBC00ACA86B}" srcOrd="0" destOrd="0" presId="urn:microsoft.com/office/officeart/2005/8/layout/default"/>
    <dgm:cxn modelId="{23F60FDC-26F9-4D0D-A3EF-F9CC2695470F}" srcId="{26F64EFB-8699-481E-A2FB-EC74EF72C01F}" destId="{69D673F4-6F99-43EC-ABB7-439F681FF5E7}" srcOrd="0" destOrd="0" parTransId="{94FC9276-4916-4E7F-9867-49482515C85E}" sibTransId="{AA0F9B51-33B9-4DA7-9835-C4706E000EC9}"/>
    <dgm:cxn modelId="{A86ED8E4-C5E1-4E6C-9550-6468E7D059EB}" type="presOf" srcId="{A31CF6A2-21E6-4978-8482-416F264BF044}" destId="{7ED993E2-797F-4D27-8053-5B65A66871DA}" srcOrd="0" destOrd="0" presId="urn:microsoft.com/office/officeart/2005/8/layout/default"/>
    <dgm:cxn modelId="{BA1A63A6-C958-448A-BB12-0C4781169530}" srcId="{26F64EFB-8699-481E-A2FB-EC74EF72C01F}" destId="{455CCDD8-614F-46E4-9369-6261B2486227}" srcOrd="2" destOrd="0" parTransId="{A2056D7E-02DF-4898-84D3-1F1845D200F0}" sibTransId="{025D54FA-F3E2-4368-BA04-C5695D37C574}"/>
    <dgm:cxn modelId="{29E44CE0-B029-40D2-B536-D8F6CBF8F522}" type="presOf" srcId="{69D673F4-6F99-43EC-ABB7-439F681FF5E7}" destId="{8D865572-D998-474B-A2F8-6DD108144EBE}" srcOrd="0" destOrd="0" presId="urn:microsoft.com/office/officeart/2005/8/layout/default"/>
    <dgm:cxn modelId="{E924E835-8560-4900-9856-FC37144CCCAD}" type="presOf" srcId="{7628D5A5-46DB-4440-A089-E3D8B04C73DC}" destId="{3FECBAC5-3E58-4BDF-A9B3-335B0004B649}" srcOrd="0" destOrd="0" presId="urn:microsoft.com/office/officeart/2005/8/layout/default"/>
    <dgm:cxn modelId="{2E9C5763-1C36-43E4-9FEC-161844642BD6}" srcId="{26F64EFB-8699-481E-A2FB-EC74EF72C01F}" destId="{7628D5A5-46DB-4440-A089-E3D8B04C73DC}" srcOrd="1" destOrd="0" parTransId="{8FB69536-01DB-4D48-8FE8-EE7EF76921BB}" sibTransId="{854E502A-9BF7-4B2C-81AF-579F1251FC2E}"/>
    <dgm:cxn modelId="{AB50C825-2003-4306-86D8-CD6406D19644}" srcId="{26F64EFB-8699-481E-A2FB-EC74EF72C01F}" destId="{A31CF6A2-21E6-4978-8482-416F264BF044}" srcOrd="3" destOrd="0" parTransId="{925F5BCF-52FB-4D31-8F85-A04D6F36DBE4}" sibTransId="{0006D0BB-204F-4AC6-B888-98056D1C3A31}"/>
    <dgm:cxn modelId="{1A32A02A-C3D0-48BD-949A-5B6760A3AE11}" type="presOf" srcId="{455CCDD8-614F-46E4-9369-6261B2486227}" destId="{629BDFAD-4B13-4249-B6F8-C42004C1CEC0}" srcOrd="0" destOrd="0" presId="urn:microsoft.com/office/officeart/2005/8/layout/default"/>
    <dgm:cxn modelId="{B2CFB546-5211-42AC-8945-0639DB15B3D7}" type="presParOf" srcId="{DE937456-4F93-492C-BF1F-FCBC00ACA86B}" destId="{8D865572-D998-474B-A2F8-6DD108144EBE}" srcOrd="0" destOrd="0" presId="urn:microsoft.com/office/officeart/2005/8/layout/default"/>
    <dgm:cxn modelId="{C9FCD940-2015-4BE6-B4BA-0A08F337EDB6}" type="presParOf" srcId="{DE937456-4F93-492C-BF1F-FCBC00ACA86B}" destId="{23475F82-3DCA-4296-A34A-E7A46EB941DF}" srcOrd="1" destOrd="0" presId="urn:microsoft.com/office/officeart/2005/8/layout/default"/>
    <dgm:cxn modelId="{ADC9D1F8-176C-4936-A536-A39094ED3801}" type="presParOf" srcId="{DE937456-4F93-492C-BF1F-FCBC00ACA86B}" destId="{3FECBAC5-3E58-4BDF-A9B3-335B0004B649}" srcOrd="2" destOrd="0" presId="urn:microsoft.com/office/officeart/2005/8/layout/default"/>
    <dgm:cxn modelId="{CE1E1524-91AF-4EDA-8B33-BCF8694E062C}" type="presParOf" srcId="{DE937456-4F93-492C-BF1F-FCBC00ACA86B}" destId="{DEFC2AEA-9FA2-48D4-88EA-3F97517EC009}" srcOrd="3" destOrd="0" presId="urn:microsoft.com/office/officeart/2005/8/layout/default"/>
    <dgm:cxn modelId="{A6640DAE-4115-455A-952E-C64C3823A41C}" type="presParOf" srcId="{DE937456-4F93-492C-BF1F-FCBC00ACA86B}" destId="{629BDFAD-4B13-4249-B6F8-C42004C1CEC0}" srcOrd="4" destOrd="0" presId="urn:microsoft.com/office/officeart/2005/8/layout/default"/>
    <dgm:cxn modelId="{EED3A4FE-6318-4A3E-9182-8710F93796DD}" type="presParOf" srcId="{DE937456-4F93-492C-BF1F-FCBC00ACA86B}" destId="{CB43544F-664B-4EF4-A84A-4D3E7C2ABE16}" srcOrd="5" destOrd="0" presId="urn:microsoft.com/office/officeart/2005/8/layout/default"/>
    <dgm:cxn modelId="{A1139367-76EE-4CFB-9DA3-F21636BD4A8F}" type="presParOf" srcId="{DE937456-4F93-492C-BF1F-FCBC00ACA86B}" destId="{7ED993E2-797F-4D27-8053-5B65A66871D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6DE88-F016-49BF-91E1-46B3301204DC}">
      <dsp:nvSpPr>
        <dsp:cNvPr id="0" name=""/>
        <dsp:cNvSpPr/>
      </dsp:nvSpPr>
      <dsp:spPr>
        <a:xfrm>
          <a:off x="0" y="0"/>
          <a:ext cx="6310293" cy="8525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Assessment of OES identification (OES Report)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</a:t>
          </a:r>
          <a:r>
            <a:rPr lang="en-US" sz="1200" b="1" kern="1200" dirty="0" smtClean="0">
              <a:solidFill>
                <a:schemeClr val="accent3">
                  <a:lumMod val="75000"/>
                </a:schemeClr>
              </a:solidFill>
            </a:rPr>
            <a:t>COMPLETE</a:t>
          </a:r>
          <a:endParaRPr lang="en-US" sz="12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24969" y="24969"/>
        <a:ext cx="5290612" cy="802583"/>
      </dsp:txXfrm>
    </dsp:sp>
    <dsp:sp modelId="{DCAC8227-DEF5-43B4-A37F-75E34718FE30}">
      <dsp:nvSpPr>
        <dsp:cNvPr id="0" name=""/>
        <dsp:cNvSpPr/>
      </dsp:nvSpPr>
      <dsp:spPr>
        <a:xfrm>
          <a:off x="471223" y="970927"/>
          <a:ext cx="6310293" cy="8525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Country visits and conformity</a:t>
          </a:r>
          <a:r>
            <a:rPr lang="en-US" sz="1600" kern="1200" baseline="0" dirty="0" smtClean="0">
              <a:solidFill>
                <a:schemeClr val="tx1"/>
              </a:solidFill>
            </a:rPr>
            <a:t> check of national legislation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COMPLETE</a:t>
          </a:r>
          <a:endParaRPr lang="en-US" sz="12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496192" y="995896"/>
        <a:ext cx="5234993" cy="802583"/>
      </dsp:txXfrm>
    </dsp:sp>
    <dsp:sp modelId="{22FBF4A6-377A-4D85-8146-054CA0604B89}">
      <dsp:nvSpPr>
        <dsp:cNvPr id="0" name=""/>
        <dsp:cNvSpPr/>
      </dsp:nvSpPr>
      <dsp:spPr>
        <a:xfrm>
          <a:off x="888272" y="2001108"/>
          <a:ext cx="6418641" cy="734012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>
              <a:solidFill>
                <a:schemeClr val="tx1"/>
              </a:solidFill>
            </a:rPr>
            <a:t>Publication of Roadmap + stakeholders’ feedback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3">
                  <a:lumMod val="75000"/>
                </a:schemeClr>
              </a:solidFill>
              <a:sym typeface="Wingdings" panose="05000000000000000000" pitchFamily="2" charset="2"/>
            </a:rPr>
            <a:t> COMPLETE</a:t>
          </a:r>
          <a:endParaRPr lang="en-US" sz="1200" b="1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909770" y="2022606"/>
        <a:ext cx="5332678" cy="691016"/>
      </dsp:txXfrm>
    </dsp:sp>
    <dsp:sp modelId="{F260B580-28A6-4309-9472-D6AE96B0A64D}">
      <dsp:nvSpPr>
        <dsp:cNvPr id="0" name=""/>
        <dsp:cNvSpPr/>
      </dsp:nvSpPr>
      <dsp:spPr>
        <a:xfrm>
          <a:off x="1413669" y="2912781"/>
          <a:ext cx="6310293" cy="8525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Open Public Consultation (via EU survey)</a:t>
          </a:r>
          <a:endParaRPr lang="en-US" sz="1600" kern="1200" baseline="0" dirty="0" smtClean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1"/>
              </a:solidFill>
              <a:sym typeface="Wingdings" panose="05000000000000000000" pitchFamily="2" charset="2"/>
            </a:rPr>
            <a:t> COMPLETE</a:t>
          </a:r>
          <a:endParaRPr lang="en-US" sz="1200" b="1" kern="1200" dirty="0">
            <a:solidFill>
              <a:schemeClr val="accent1"/>
            </a:solidFill>
          </a:endParaRPr>
        </a:p>
      </dsp:txBody>
      <dsp:txXfrm>
        <a:off x="1438638" y="2937750"/>
        <a:ext cx="5234993" cy="802583"/>
      </dsp:txXfrm>
    </dsp:sp>
    <dsp:sp modelId="{BCDC51BD-8B2C-4474-8861-364B9E97B780}">
      <dsp:nvSpPr>
        <dsp:cNvPr id="0" name=""/>
        <dsp:cNvSpPr/>
      </dsp:nvSpPr>
      <dsp:spPr>
        <a:xfrm>
          <a:off x="1884893" y="3883708"/>
          <a:ext cx="6310293" cy="8525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solidFill>
                <a:schemeClr val="tx1"/>
              </a:solidFill>
            </a:rPr>
            <a:t>Evaluation report and impact assessment (supported by external contractor) + potential legislative proposal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2"/>
              </a:solidFill>
              <a:sym typeface="Wingdings" panose="05000000000000000000" pitchFamily="2" charset="2"/>
            </a:rPr>
            <a:t> ONGOING </a:t>
          </a:r>
          <a:endParaRPr lang="en-US" sz="1200" b="1" kern="1200" dirty="0">
            <a:solidFill>
              <a:schemeClr val="tx2"/>
            </a:solidFill>
          </a:endParaRPr>
        </a:p>
      </dsp:txBody>
      <dsp:txXfrm>
        <a:off x="1909862" y="3908677"/>
        <a:ext cx="5234993" cy="802583"/>
      </dsp:txXfrm>
    </dsp:sp>
    <dsp:sp modelId="{5CA09E34-B334-4FB0-88D9-2175DC6FE85E}">
      <dsp:nvSpPr>
        <dsp:cNvPr id="0" name=""/>
        <dsp:cNvSpPr/>
      </dsp:nvSpPr>
      <dsp:spPr>
        <a:xfrm>
          <a:off x="5756155" y="622814"/>
          <a:ext cx="554138" cy="554138"/>
        </a:xfrm>
        <a:prstGeom prst="downArrow">
          <a:avLst>
            <a:gd name="adj1" fmla="val 55000"/>
            <a:gd name="adj2" fmla="val 45000"/>
          </a:avLst>
        </a:prstGeom>
        <a:solidFill>
          <a:srgbClr val="024B9C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5880836" y="622814"/>
        <a:ext cx="304776" cy="416989"/>
      </dsp:txXfrm>
    </dsp:sp>
    <dsp:sp modelId="{0F9720BA-8869-43D2-A2F8-666DBEBE03AD}">
      <dsp:nvSpPr>
        <dsp:cNvPr id="0" name=""/>
        <dsp:cNvSpPr/>
      </dsp:nvSpPr>
      <dsp:spPr>
        <a:xfrm>
          <a:off x="6227378" y="1624219"/>
          <a:ext cx="554138" cy="554138"/>
        </a:xfrm>
        <a:prstGeom prst="downArrow">
          <a:avLst>
            <a:gd name="adj1" fmla="val 55000"/>
            <a:gd name="adj2" fmla="val 45000"/>
          </a:avLst>
        </a:prstGeom>
        <a:solidFill>
          <a:srgbClr val="024B9C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6352059" y="1624219"/>
        <a:ext cx="304776" cy="416989"/>
      </dsp:txXfrm>
    </dsp:sp>
    <dsp:sp modelId="{7075C49F-AD42-4E9A-A32E-0C4369DB5D70}">
      <dsp:nvSpPr>
        <dsp:cNvPr id="0" name=""/>
        <dsp:cNvSpPr/>
      </dsp:nvSpPr>
      <dsp:spPr>
        <a:xfrm>
          <a:off x="6698601" y="2550459"/>
          <a:ext cx="554138" cy="554138"/>
        </a:xfrm>
        <a:prstGeom prst="downArrow">
          <a:avLst>
            <a:gd name="adj1" fmla="val 55000"/>
            <a:gd name="adj2" fmla="val 45000"/>
          </a:avLst>
        </a:prstGeom>
        <a:solidFill>
          <a:srgbClr val="024B9C">
            <a:alpha val="90000"/>
          </a:srgbClr>
        </a:solidFill>
        <a:ln w="12700" cap="flat" cmpd="sng" algn="ctr">
          <a:solidFill>
            <a:srgbClr val="024B9C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6823282" y="2550459"/>
        <a:ext cx="304776" cy="416989"/>
      </dsp:txXfrm>
    </dsp:sp>
    <dsp:sp modelId="{851D353D-D0B8-4D21-A74F-397E831B8B24}">
      <dsp:nvSpPr>
        <dsp:cNvPr id="0" name=""/>
        <dsp:cNvSpPr/>
      </dsp:nvSpPr>
      <dsp:spPr>
        <a:xfrm>
          <a:off x="7169824" y="3530859"/>
          <a:ext cx="554138" cy="554138"/>
        </a:xfrm>
        <a:prstGeom prst="downArrow">
          <a:avLst>
            <a:gd name="adj1" fmla="val 55000"/>
            <a:gd name="adj2" fmla="val 45000"/>
          </a:avLst>
        </a:prstGeom>
        <a:solidFill>
          <a:srgbClr val="024B9C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7294505" y="3530859"/>
        <a:ext cx="304776" cy="4169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D091A-5683-45FA-A7A8-0C836D941465}">
      <dsp:nvSpPr>
        <dsp:cNvPr id="0" name=""/>
        <dsp:cNvSpPr/>
      </dsp:nvSpPr>
      <dsp:spPr>
        <a:xfrm>
          <a:off x="1220305" y="143435"/>
          <a:ext cx="2846646" cy="988602"/>
        </a:xfrm>
        <a:prstGeom prst="ellipse">
          <a:avLst/>
        </a:prstGeom>
        <a:solidFill>
          <a:srgbClr val="004494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14B94-D0F6-466B-A5DD-FE8A02A0127A}">
      <dsp:nvSpPr>
        <dsp:cNvPr id="0" name=""/>
        <dsp:cNvSpPr/>
      </dsp:nvSpPr>
      <dsp:spPr>
        <a:xfrm>
          <a:off x="2372204" y="2564188"/>
          <a:ext cx="551675" cy="353072"/>
        </a:xfrm>
        <a:prstGeom prst="downArrow">
          <a:avLst/>
        </a:prstGeom>
        <a:solidFill>
          <a:srgbClr val="00449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53355-97D2-4B94-B814-0EBC8330AB04}">
      <dsp:nvSpPr>
        <dsp:cNvPr id="0" name=""/>
        <dsp:cNvSpPr/>
      </dsp:nvSpPr>
      <dsp:spPr>
        <a:xfrm>
          <a:off x="1324021" y="2846646"/>
          <a:ext cx="2648043" cy="66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Evaluation and impact assessment</a:t>
          </a:r>
          <a:endParaRPr lang="en-US" sz="1600" kern="1200" dirty="0"/>
        </a:p>
      </dsp:txBody>
      <dsp:txXfrm>
        <a:off x="1324021" y="2846646"/>
        <a:ext cx="2648043" cy="662010"/>
      </dsp:txXfrm>
    </dsp:sp>
    <dsp:sp modelId="{3A556EB4-21F4-4F58-8695-4BE708E203CA}">
      <dsp:nvSpPr>
        <dsp:cNvPr id="0" name=""/>
        <dsp:cNvSpPr/>
      </dsp:nvSpPr>
      <dsp:spPr>
        <a:xfrm>
          <a:off x="1103350" y="22067"/>
          <a:ext cx="3089383" cy="247150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rgbClr val="024B9C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73FD0A-5164-4FFC-8F08-A607E3081278}">
      <dsp:nvSpPr>
        <dsp:cNvPr id="0" name=""/>
        <dsp:cNvSpPr/>
      </dsp:nvSpPr>
      <dsp:spPr>
        <a:xfrm>
          <a:off x="0" y="0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Identification of operators of essential services</a:t>
          </a:r>
          <a:endParaRPr lang="en-US" sz="1600" kern="1200" dirty="0"/>
        </a:p>
      </dsp:txBody>
      <dsp:txXfrm>
        <a:off x="1639200" y="0"/>
        <a:ext cx="6354425" cy="404750"/>
      </dsp:txXfrm>
    </dsp:sp>
    <dsp:sp modelId="{CDE72341-508A-48F8-8D6E-D01924AE74BF}">
      <dsp:nvSpPr>
        <dsp:cNvPr id="0" name=""/>
        <dsp:cNvSpPr/>
      </dsp:nvSpPr>
      <dsp:spPr>
        <a:xfrm>
          <a:off x="40475" y="40475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040DDD-657E-4085-AAE4-47480302F880}">
      <dsp:nvSpPr>
        <dsp:cNvPr id="0" name=""/>
        <dsp:cNvSpPr/>
      </dsp:nvSpPr>
      <dsp:spPr>
        <a:xfrm>
          <a:off x="0" y="445225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Role of Digital Service Providers</a:t>
          </a:r>
          <a:endParaRPr lang="en-US" sz="1600" kern="1200" dirty="0"/>
        </a:p>
      </dsp:txBody>
      <dsp:txXfrm>
        <a:off x="1639200" y="445225"/>
        <a:ext cx="6354425" cy="404750"/>
      </dsp:txXfrm>
    </dsp:sp>
    <dsp:sp modelId="{BD418064-6AE7-4822-8896-EFF2E3B6B1C2}">
      <dsp:nvSpPr>
        <dsp:cNvPr id="0" name=""/>
        <dsp:cNvSpPr/>
      </dsp:nvSpPr>
      <dsp:spPr>
        <a:xfrm>
          <a:off x="40475" y="485700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5DC4588-0029-48D4-A42F-00398BA2A0E1}">
      <dsp:nvSpPr>
        <dsp:cNvPr id="0" name=""/>
        <dsp:cNvSpPr/>
      </dsp:nvSpPr>
      <dsp:spPr>
        <a:xfrm>
          <a:off x="0" y="890450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Scope (sectors and services)</a:t>
          </a:r>
          <a:endParaRPr lang="en-US" sz="1600" kern="1200" dirty="0"/>
        </a:p>
      </dsp:txBody>
      <dsp:txXfrm>
        <a:off x="1639200" y="890450"/>
        <a:ext cx="6354425" cy="404750"/>
      </dsp:txXfrm>
    </dsp:sp>
    <dsp:sp modelId="{D3353873-2DA1-43A3-BFDB-7524E088A453}">
      <dsp:nvSpPr>
        <dsp:cNvPr id="0" name=""/>
        <dsp:cNvSpPr/>
      </dsp:nvSpPr>
      <dsp:spPr>
        <a:xfrm>
          <a:off x="40475" y="930925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E2FCB66-1B0C-4DD2-8DD4-7AB64A7CBF79}">
      <dsp:nvSpPr>
        <dsp:cNvPr id="0" name=""/>
        <dsp:cNvSpPr/>
      </dsp:nvSpPr>
      <dsp:spPr>
        <a:xfrm>
          <a:off x="0" y="1335675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Security requirements</a:t>
          </a:r>
          <a:endParaRPr lang="en-US" sz="1600" kern="1200" dirty="0"/>
        </a:p>
      </dsp:txBody>
      <dsp:txXfrm>
        <a:off x="1639200" y="1335675"/>
        <a:ext cx="6354425" cy="404750"/>
      </dsp:txXfrm>
    </dsp:sp>
    <dsp:sp modelId="{BFC7C64D-8F2D-43D3-B726-CCB37D25C787}">
      <dsp:nvSpPr>
        <dsp:cNvPr id="0" name=""/>
        <dsp:cNvSpPr/>
      </dsp:nvSpPr>
      <dsp:spPr>
        <a:xfrm>
          <a:off x="40475" y="1376150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582946-1191-4DB2-AD84-88722804E746}">
      <dsp:nvSpPr>
        <dsp:cNvPr id="0" name=""/>
        <dsp:cNvSpPr/>
      </dsp:nvSpPr>
      <dsp:spPr>
        <a:xfrm>
          <a:off x="0" y="1780901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Incident notification process</a:t>
          </a:r>
        </a:p>
      </dsp:txBody>
      <dsp:txXfrm>
        <a:off x="1639200" y="1780901"/>
        <a:ext cx="6354425" cy="404750"/>
      </dsp:txXfrm>
    </dsp:sp>
    <dsp:sp modelId="{921BD972-4D69-45A2-99C8-25DB7673BB03}">
      <dsp:nvSpPr>
        <dsp:cNvPr id="0" name=""/>
        <dsp:cNvSpPr/>
      </dsp:nvSpPr>
      <dsp:spPr>
        <a:xfrm>
          <a:off x="40475" y="1821376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E1997E9-939C-49C3-8F8C-758D31CBC4D6}">
      <dsp:nvSpPr>
        <dsp:cNvPr id="0" name=""/>
        <dsp:cNvSpPr/>
      </dsp:nvSpPr>
      <dsp:spPr>
        <a:xfrm>
          <a:off x="0" y="2226126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National competent authorities and CSIRTs</a:t>
          </a:r>
        </a:p>
      </dsp:txBody>
      <dsp:txXfrm>
        <a:off x="1639200" y="2226126"/>
        <a:ext cx="6354425" cy="404750"/>
      </dsp:txXfrm>
    </dsp:sp>
    <dsp:sp modelId="{67F5FC7E-FD97-46A5-990D-099967892C5C}">
      <dsp:nvSpPr>
        <dsp:cNvPr id="0" name=""/>
        <dsp:cNvSpPr/>
      </dsp:nvSpPr>
      <dsp:spPr>
        <a:xfrm>
          <a:off x="40475" y="2266601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0DDD58-965E-43D1-ADE1-F7278FBD0D4B}">
      <dsp:nvSpPr>
        <dsp:cNvPr id="0" name=""/>
        <dsp:cNvSpPr/>
      </dsp:nvSpPr>
      <dsp:spPr>
        <a:xfrm>
          <a:off x="0" y="2671351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Cooperation at European level</a:t>
          </a:r>
        </a:p>
      </dsp:txBody>
      <dsp:txXfrm>
        <a:off x="1639200" y="2671351"/>
        <a:ext cx="6354425" cy="404750"/>
      </dsp:txXfrm>
    </dsp:sp>
    <dsp:sp modelId="{67A20EE7-D7AE-4768-8A1A-BE15C811CFF3}">
      <dsp:nvSpPr>
        <dsp:cNvPr id="0" name=""/>
        <dsp:cNvSpPr/>
      </dsp:nvSpPr>
      <dsp:spPr>
        <a:xfrm>
          <a:off x="40475" y="2711826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4BF6D8-BD03-4E4A-A55C-C26F0CEB9F8E}">
      <dsp:nvSpPr>
        <dsp:cNvPr id="0" name=""/>
        <dsp:cNvSpPr/>
      </dsp:nvSpPr>
      <dsp:spPr>
        <a:xfrm>
          <a:off x="0" y="3116577"/>
          <a:ext cx="7993626" cy="404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Supervision and enforcement</a:t>
          </a:r>
          <a:endParaRPr lang="en-US" sz="1600" kern="1200" dirty="0" smtClean="0"/>
        </a:p>
      </dsp:txBody>
      <dsp:txXfrm>
        <a:off x="1639200" y="3116577"/>
        <a:ext cx="6354425" cy="404750"/>
      </dsp:txXfrm>
    </dsp:sp>
    <dsp:sp modelId="{5C721ACC-61AD-4ABB-AB7E-6F71E41D1D68}">
      <dsp:nvSpPr>
        <dsp:cNvPr id="0" name=""/>
        <dsp:cNvSpPr/>
      </dsp:nvSpPr>
      <dsp:spPr>
        <a:xfrm>
          <a:off x="40475" y="3157052"/>
          <a:ext cx="1598725" cy="3238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65572-D998-474B-A2F8-6DD108144EBE}">
      <dsp:nvSpPr>
        <dsp:cNvPr id="0" name=""/>
        <dsp:cNvSpPr/>
      </dsp:nvSpPr>
      <dsp:spPr>
        <a:xfrm>
          <a:off x="1152596" y="0"/>
          <a:ext cx="2708777" cy="1625266"/>
        </a:xfrm>
        <a:prstGeom prst="rect">
          <a:avLst/>
        </a:prstGeom>
        <a:solidFill>
          <a:srgbClr val="024B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Option 0</a:t>
          </a: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>Baseline scenario</a:t>
          </a:r>
          <a:endParaRPr lang="en-US" sz="1600" kern="1200" dirty="0"/>
        </a:p>
      </dsp:txBody>
      <dsp:txXfrm>
        <a:off x="1152596" y="0"/>
        <a:ext cx="2708777" cy="1625266"/>
      </dsp:txXfrm>
    </dsp:sp>
    <dsp:sp modelId="{3FECBAC5-3E58-4BDF-A9B3-335B0004B649}">
      <dsp:nvSpPr>
        <dsp:cNvPr id="0" name=""/>
        <dsp:cNvSpPr/>
      </dsp:nvSpPr>
      <dsp:spPr>
        <a:xfrm>
          <a:off x="4132251" y="1098"/>
          <a:ext cx="2708777" cy="1625266"/>
        </a:xfrm>
        <a:prstGeom prst="rect">
          <a:avLst/>
        </a:prstGeom>
        <a:solidFill>
          <a:srgbClr val="024B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Option 1</a:t>
          </a: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>Non-legislative measures</a:t>
          </a:r>
        </a:p>
      </dsp:txBody>
      <dsp:txXfrm>
        <a:off x="4132251" y="1098"/>
        <a:ext cx="2708777" cy="1625266"/>
      </dsp:txXfrm>
    </dsp:sp>
    <dsp:sp modelId="{629BDFAD-4B13-4249-B6F8-C42004C1CEC0}">
      <dsp:nvSpPr>
        <dsp:cNvPr id="0" name=""/>
        <dsp:cNvSpPr/>
      </dsp:nvSpPr>
      <dsp:spPr>
        <a:xfrm>
          <a:off x="1152596" y="1897242"/>
          <a:ext cx="2708777" cy="1625266"/>
        </a:xfrm>
        <a:prstGeom prst="rect">
          <a:avLst/>
        </a:prstGeom>
        <a:solidFill>
          <a:srgbClr val="024B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Option 2</a:t>
          </a: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>Limited changes to the Directive</a:t>
          </a:r>
        </a:p>
      </dsp:txBody>
      <dsp:txXfrm>
        <a:off x="1152596" y="1897242"/>
        <a:ext cx="2708777" cy="1625266"/>
      </dsp:txXfrm>
    </dsp:sp>
    <dsp:sp modelId="{7ED993E2-797F-4D27-8053-5B65A66871DA}">
      <dsp:nvSpPr>
        <dsp:cNvPr id="0" name=""/>
        <dsp:cNvSpPr/>
      </dsp:nvSpPr>
      <dsp:spPr>
        <a:xfrm>
          <a:off x="4132251" y="1897242"/>
          <a:ext cx="2708777" cy="1625266"/>
        </a:xfrm>
        <a:prstGeom prst="rect">
          <a:avLst/>
        </a:prstGeom>
        <a:solidFill>
          <a:srgbClr val="024B9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Option 3</a:t>
          </a: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>Far-reaching changes to the Directive</a:t>
          </a:r>
        </a:p>
      </dsp:txBody>
      <dsp:txXfrm>
        <a:off x="4132251" y="1897242"/>
        <a:ext cx="2708777" cy="1625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rae_1991?utm_source=unsplash&amp;utm_medium=referral&amp;utm_content=creditCopyTex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/photos/blue-and-yellow?utm_source=unsplash&amp;utm_medium=referral&amp;utm_content=creditCopyTex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24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Photo by </a:t>
            </a:r>
            <a:r>
              <a:rPr lang="en-US" dirty="0" smtClean="0">
                <a:hlinkClick r:id="rId3"/>
              </a:rPr>
              <a:t>Rae Tian</a:t>
            </a:r>
            <a:r>
              <a:rPr lang="en-US" dirty="0" smtClean="0"/>
              <a:t> on </a:t>
            </a:r>
            <a:r>
              <a:rPr lang="en-US" dirty="0" err="1" smtClean="0">
                <a:hlinkClick r:id="rId4"/>
              </a:rPr>
              <a:t>Unsplash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1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0E12C-E9FE-4A2E-87AA-64B74BFD146F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720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312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0E12C-E9FE-4A2E-87AA-64B74BFD146F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780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0E12C-E9FE-4A2E-87AA-64B74BFD146F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5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14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3"/>
            <a:ext cx="9144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9144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35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977" y="258042"/>
            <a:ext cx="1633928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803513" y="1992575"/>
            <a:ext cx="7548918" cy="2149523"/>
          </a:xfrm>
        </p:spPr>
        <p:txBody>
          <a:bodyPr wrap="none" anchor="t">
            <a:noAutofit/>
          </a:bodyPr>
          <a:lstStyle>
            <a:lvl1pPr algn="l"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8650" y="1978928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4305870" y="6619164"/>
            <a:ext cx="530557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803513" y="4418049"/>
            <a:ext cx="7548918" cy="897754"/>
          </a:xfrm>
        </p:spPr>
        <p:txBody>
          <a:bodyPr>
            <a:noAutofit/>
          </a:bodyPr>
          <a:lstStyle>
            <a:lvl1pPr marL="0" indent="0" algn="l">
              <a:buNone/>
              <a:defRPr sz="2100" i="0">
                <a:solidFill>
                  <a:schemeClr val="accent5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4572001" y="5557903"/>
            <a:ext cx="3780235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65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728043" y="2284670"/>
            <a:ext cx="2356247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26090" y="2284671"/>
            <a:ext cx="2356247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327066" y="2284670"/>
            <a:ext cx="2356247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905081" y="4038687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3504105" y="4041947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103128" y="4037440"/>
            <a:ext cx="200216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85403" y="2159957"/>
            <a:ext cx="1846193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785403" y="3968881"/>
            <a:ext cx="1846193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43412" y="2159959"/>
            <a:ext cx="1846195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701420" y="3968880"/>
            <a:ext cx="1890000" cy="1638158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775213" y="2159960"/>
            <a:ext cx="1890000" cy="1638159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743413" y="3968880"/>
            <a:ext cx="1846193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775213" y="3968881"/>
            <a:ext cx="1890000" cy="1638158"/>
          </a:xfrm>
          <a:noFill/>
        </p:spPr>
        <p:txBody>
          <a:bodyPr tIns="90000"/>
          <a:lstStyle>
            <a:lvl1pPr marL="0" indent="0" algn="r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6724742" y="2159959"/>
            <a:ext cx="1890000" cy="1638159"/>
          </a:xfrm>
          <a:noFill/>
        </p:spPr>
        <p:txBody>
          <a:bodyPr tIns="90000"/>
          <a:lstStyle>
            <a:lvl1pPr marL="0" indent="0" algn="l">
              <a:buNone/>
              <a:defRPr sz="15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46646"/>
            <a:ext cx="78867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628650" y="3630616"/>
            <a:ext cx="78867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25625"/>
            <a:ext cx="8179274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350"/>
              </a:spcAft>
              <a:defRPr/>
            </a:lvl1pPr>
            <a:lvl2pPr>
              <a:lnSpc>
                <a:spcPct val="100000"/>
              </a:lnSpc>
              <a:spcAft>
                <a:spcPts val="1350"/>
              </a:spcAft>
              <a:defRPr/>
            </a:lvl2pPr>
            <a:lvl3pPr>
              <a:lnSpc>
                <a:spcPct val="100000"/>
              </a:lnSpc>
              <a:spcAft>
                <a:spcPts val="1350"/>
              </a:spcAft>
              <a:defRPr/>
            </a:lvl3pPr>
            <a:lvl4pPr>
              <a:lnSpc>
                <a:spcPct val="100000"/>
              </a:lnSpc>
              <a:spcAft>
                <a:spcPts val="1350"/>
              </a:spcAft>
              <a:defRPr/>
            </a:lvl4pPr>
            <a:lvl5pPr>
              <a:lnSpc>
                <a:spcPct val="100000"/>
              </a:lnSpc>
              <a:spcAft>
                <a:spcPts val="135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1pPr>
              <a:spcAft>
                <a:spcPts val="1350"/>
              </a:spcAft>
              <a:defRPr/>
            </a:lvl1pPr>
            <a:lvl2pPr>
              <a:spcAft>
                <a:spcPts val="1350"/>
              </a:spcAft>
              <a:defRPr/>
            </a:lvl2pPr>
            <a:lvl3pPr>
              <a:spcAft>
                <a:spcPts val="1350"/>
              </a:spcAft>
              <a:defRPr/>
            </a:lvl3pPr>
            <a:lvl4pPr>
              <a:spcAft>
                <a:spcPts val="1350"/>
              </a:spcAft>
              <a:defRPr/>
            </a:lvl4pPr>
            <a:lvl5pPr>
              <a:spcAft>
                <a:spcPts val="135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6"/>
            <a:ext cx="3996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688" y="1825626"/>
            <a:ext cx="3996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6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3453736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278822" y="1825625"/>
            <a:ext cx="2518867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8"/>
            <a:ext cx="3868340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100" b="1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8"/>
            <a:ext cx="3887391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628651" y="3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28042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4726" y="-59635"/>
            <a:ext cx="4616726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410537" y="1992575"/>
            <a:ext cx="641274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587" y="743804"/>
            <a:ext cx="408692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748" y="1992575"/>
            <a:ext cx="616953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793" y="1825628"/>
            <a:ext cx="369513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112793" y="482863"/>
            <a:ext cx="350195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34786" y="-46383"/>
            <a:ext cx="4606787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2863"/>
            <a:ext cx="78867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312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705" y="6045991"/>
            <a:ext cx="1504484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60" r:id="rId3"/>
    <p:sldLayoutId id="2147483652" r:id="rId4"/>
    <p:sldLayoutId id="2147483661" r:id="rId5"/>
    <p:sldLayoutId id="2147483653" r:id="rId6"/>
    <p:sldLayoutId id="2147483654" r:id="rId7"/>
    <p:sldLayoutId id="2147483659" r:id="rId8"/>
    <p:sldLayoutId id="2147483658" r:id="rId9"/>
    <p:sldLayoutId id="2147483666" r:id="rId10"/>
    <p:sldLayoutId id="2147483667" r:id="rId11"/>
    <p:sldLayoutId id="2147483668" r:id="rId12"/>
    <p:sldLayoutId id="2147483655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spcAft>
          <a:spcPts val="1350"/>
        </a:spcAft>
        <a:buClr>
          <a:schemeClr val="tx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 wrap="square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/>
              <a:t>The NIS Directive Review</a:t>
            </a: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03513" y="6086167"/>
            <a:ext cx="2618113" cy="658761"/>
          </a:xfrm>
        </p:spPr>
        <p:txBody>
          <a:bodyPr/>
          <a:lstStyle/>
          <a:p>
            <a:r>
              <a:rPr lang="en-US" sz="2000" b="1" dirty="0" smtClean="0"/>
              <a:t>2 December 2020 </a:t>
            </a:r>
            <a:endParaRPr lang="en-GB" sz="2000" dirty="0"/>
          </a:p>
          <a:p>
            <a:endParaRPr lang="en-US" sz="2000" b="1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499216" y="4286866"/>
            <a:ext cx="6477636" cy="2571134"/>
          </a:xfrm>
        </p:spPr>
        <p:txBody>
          <a:bodyPr/>
          <a:lstStyle/>
          <a:p>
            <a:r>
              <a:rPr lang="en-GB" b="1" dirty="0" smtClean="0"/>
              <a:t>Jakub </a:t>
            </a:r>
            <a:r>
              <a:rPr lang="en-GB" b="1" dirty="0" err="1" smtClean="0"/>
              <a:t>Boratynski</a:t>
            </a:r>
            <a:endParaRPr lang="en-US" b="1" dirty="0" smtClean="0"/>
          </a:p>
          <a:p>
            <a:r>
              <a:rPr lang="fr-BE" dirty="0" smtClean="0"/>
              <a:t>Head of </a:t>
            </a:r>
            <a:r>
              <a:rPr lang="en-GB" dirty="0" smtClean="0"/>
              <a:t>Unit</a:t>
            </a:r>
            <a:endParaRPr lang="en-US" dirty="0" smtClean="0"/>
          </a:p>
          <a:p>
            <a:r>
              <a:rPr lang="fr-BE" dirty="0" smtClean="0"/>
              <a:t>Unit H2 </a:t>
            </a:r>
            <a:r>
              <a:rPr lang="fr-BE" dirty="0" err="1"/>
              <a:t>C</a:t>
            </a:r>
            <a:r>
              <a:rPr lang="fr-BE" dirty="0" err="1" smtClean="0"/>
              <a:t>ybersecurity</a:t>
            </a:r>
            <a:r>
              <a:rPr lang="fr-BE" dirty="0" smtClean="0"/>
              <a:t> &amp; </a:t>
            </a:r>
            <a:r>
              <a:rPr lang="en-US" dirty="0"/>
              <a:t>D</a:t>
            </a:r>
            <a:r>
              <a:rPr lang="fr-BE" dirty="0" err="1" smtClean="0"/>
              <a:t>igital</a:t>
            </a:r>
            <a:r>
              <a:rPr lang="fr-BE" dirty="0" smtClean="0"/>
              <a:t> </a:t>
            </a:r>
            <a:r>
              <a:rPr lang="fr-BE" dirty="0" err="1"/>
              <a:t>P</a:t>
            </a:r>
            <a:r>
              <a:rPr lang="fr-BE" dirty="0" err="1" smtClean="0"/>
              <a:t>rivacy</a:t>
            </a:r>
            <a:r>
              <a:rPr lang="fr-BE" dirty="0" smtClean="0"/>
              <a:t> Policy</a:t>
            </a:r>
          </a:p>
          <a:p>
            <a:r>
              <a:rPr lang="fr-BE" dirty="0" smtClean="0"/>
              <a:t>DG CNECT, </a:t>
            </a:r>
            <a:r>
              <a:rPr lang="fr-BE" dirty="0" err="1" smtClean="0"/>
              <a:t>European</a:t>
            </a:r>
            <a:r>
              <a:rPr lang="fr-BE" dirty="0" smtClean="0"/>
              <a:t> Commission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1" y="1645920"/>
            <a:ext cx="8179274" cy="4061609"/>
          </a:xfrm>
        </p:spPr>
        <p:txBody>
          <a:bodyPr/>
          <a:lstStyle/>
          <a:p>
            <a:r>
              <a:rPr lang="en-GB" sz="2200" b="1" dirty="0" smtClean="0"/>
              <a:t>Extending</a:t>
            </a:r>
            <a:r>
              <a:rPr lang="en-GB" sz="2200" dirty="0" smtClean="0"/>
              <a:t> the </a:t>
            </a:r>
            <a:r>
              <a:rPr lang="en-GB" sz="2200" b="1" dirty="0" smtClean="0"/>
              <a:t>sectorial scope</a:t>
            </a:r>
          </a:p>
          <a:p>
            <a:r>
              <a:rPr lang="en-GB" sz="2200" dirty="0" smtClean="0"/>
              <a:t>Setting </a:t>
            </a:r>
            <a:r>
              <a:rPr lang="en-GB" sz="2200" b="1" dirty="0" smtClean="0"/>
              <a:t>clear-cut simplified rules </a:t>
            </a:r>
            <a:r>
              <a:rPr lang="en-GB" sz="2200" dirty="0" smtClean="0"/>
              <a:t>to determine which </a:t>
            </a:r>
            <a:r>
              <a:rPr lang="en-GB" sz="2200" b="1" dirty="0" smtClean="0"/>
              <a:t>entities</a:t>
            </a:r>
            <a:r>
              <a:rPr lang="en-GB" sz="2200" dirty="0" smtClean="0"/>
              <a:t> to be covered </a:t>
            </a:r>
            <a:r>
              <a:rPr lang="en-GB" sz="2200" dirty="0"/>
              <a:t>within the sectors falling in the NIS scope</a:t>
            </a:r>
          </a:p>
          <a:p>
            <a:r>
              <a:rPr lang="en-GB" sz="2200" b="1" dirty="0" smtClean="0"/>
              <a:t>Streamlining </a:t>
            </a:r>
            <a:r>
              <a:rPr lang="en-GB" sz="2200" b="1" dirty="0"/>
              <a:t>risk management </a:t>
            </a:r>
            <a:r>
              <a:rPr lang="en-GB" sz="2200" dirty="0"/>
              <a:t>measures and </a:t>
            </a:r>
            <a:r>
              <a:rPr lang="en-GB" sz="2200" b="1" dirty="0"/>
              <a:t>reporting </a:t>
            </a:r>
            <a:r>
              <a:rPr lang="en-US" sz="2200" b="1" dirty="0" smtClean="0"/>
              <a:t>obligations</a:t>
            </a:r>
          </a:p>
          <a:p>
            <a:r>
              <a:rPr lang="en-GB" sz="2200" dirty="0" smtClean="0"/>
              <a:t>Setting a </a:t>
            </a:r>
            <a:r>
              <a:rPr lang="en-GB" sz="2200" b="1" dirty="0" smtClean="0"/>
              <a:t>harmonised </a:t>
            </a:r>
            <a:r>
              <a:rPr lang="en-US" sz="2200" b="1" dirty="0" smtClean="0"/>
              <a:t>coherent </a:t>
            </a:r>
            <a:r>
              <a:rPr lang="en-US" sz="2200" b="1" dirty="0"/>
              <a:t>framework </a:t>
            </a:r>
            <a:r>
              <a:rPr lang="en-US" sz="2200" dirty="0"/>
              <a:t>for </a:t>
            </a:r>
            <a:r>
              <a:rPr lang="en-US" sz="2200" b="1" dirty="0" smtClean="0"/>
              <a:t>supervision and enforcement</a:t>
            </a:r>
            <a:r>
              <a:rPr lang="en-US" sz="2200" dirty="0" smtClean="0"/>
              <a:t>  </a:t>
            </a:r>
            <a:r>
              <a:rPr lang="en-US" sz="2200" dirty="0"/>
              <a:t>across Member </a:t>
            </a:r>
            <a:r>
              <a:rPr lang="en-US" sz="2200" dirty="0" smtClean="0"/>
              <a:t>States</a:t>
            </a:r>
          </a:p>
          <a:p>
            <a:r>
              <a:rPr lang="en-GB" sz="2200" dirty="0" smtClean="0"/>
              <a:t>Improving </a:t>
            </a:r>
            <a:r>
              <a:rPr lang="en-GB" sz="2200" b="1" dirty="0" smtClean="0"/>
              <a:t>cross-border cooperation </a:t>
            </a:r>
            <a:r>
              <a:rPr lang="en-GB" sz="2200" dirty="0" smtClean="0"/>
              <a:t>and incentivising </a:t>
            </a:r>
            <a:r>
              <a:rPr lang="en-GB" sz="2200" b="1" dirty="0" smtClean="0"/>
              <a:t>information sharing</a:t>
            </a:r>
            <a:endParaRPr lang="en-US" sz="2200" b="1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streams of action considered within the policy options </a:t>
            </a:r>
            <a:r>
              <a:rPr lang="en-GB" dirty="0"/>
              <a:t>for the NIS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260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202724" y="802326"/>
            <a:ext cx="0" cy="52604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575957" y="3095141"/>
            <a:ext cx="5337267" cy="67484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100" b="1" noProof="1" smtClean="0"/>
              <a:t>Thank you.</a:t>
            </a:r>
            <a:endParaRPr lang="en-US" sz="2100" b="1" noProof="1"/>
          </a:p>
        </p:txBody>
      </p:sp>
    </p:spTree>
    <p:extLst>
      <p:ext uri="{BB962C8B-B14F-4D97-AF65-F5344CB8AC3E}">
        <p14:creationId xmlns:p14="http://schemas.microsoft.com/office/powerpoint/2010/main" val="265827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Context of the NIS Directive</a:t>
            </a:r>
            <a:endParaRPr lang="en-GB" sz="2700" dirty="0"/>
          </a:p>
        </p:txBody>
      </p:sp>
      <p:sp>
        <p:nvSpPr>
          <p:cNvPr id="3" name="Parallelogram 2"/>
          <p:cNvSpPr/>
          <p:nvPr/>
        </p:nvSpPr>
        <p:spPr>
          <a:xfrm>
            <a:off x="391612" y="3579070"/>
            <a:ext cx="1048579" cy="243509"/>
          </a:xfrm>
          <a:prstGeom prst="parallelogram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2013</a:t>
            </a:r>
            <a:endParaRPr lang="en-GB" sz="1350" dirty="0"/>
          </a:p>
        </p:txBody>
      </p:sp>
      <p:sp>
        <p:nvSpPr>
          <p:cNvPr id="4" name="Parallelogram 3"/>
          <p:cNvSpPr/>
          <p:nvPr/>
        </p:nvSpPr>
        <p:spPr>
          <a:xfrm>
            <a:off x="1440191" y="3579070"/>
            <a:ext cx="1048579" cy="243509"/>
          </a:xfrm>
          <a:prstGeom prst="parallelogram">
            <a:avLst/>
          </a:prstGeom>
          <a:solidFill>
            <a:srgbClr val="0E3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2014</a:t>
            </a:r>
            <a:endParaRPr lang="en-GB" sz="1350" dirty="0"/>
          </a:p>
        </p:txBody>
      </p:sp>
      <p:sp>
        <p:nvSpPr>
          <p:cNvPr id="5" name="Parallelogram 4"/>
          <p:cNvSpPr/>
          <p:nvPr/>
        </p:nvSpPr>
        <p:spPr>
          <a:xfrm>
            <a:off x="2488769" y="3579070"/>
            <a:ext cx="1048579" cy="243509"/>
          </a:xfrm>
          <a:prstGeom prst="parallelogram">
            <a:avLst/>
          </a:prstGeom>
          <a:solidFill>
            <a:srgbClr val="1C7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2015</a:t>
            </a:r>
            <a:endParaRPr lang="en-GB" sz="1350" dirty="0"/>
          </a:p>
        </p:txBody>
      </p:sp>
      <p:sp>
        <p:nvSpPr>
          <p:cNvPr id="6" name="Parallelogram 5"/>
          <p:cNvSpPr/>
          <p:nvPr/>
        </p:nvSpPr>
        <p:spPr>
          <a:xfrm>
            <a:off x="3537348" y="3579070"/>
            <a:ext cx="1048579" cy="243509"/>
          </a:xfrm>
          <a:prstGeom prst="parallelogram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2016</a:t>
            </a:r>
            <a:endParaRPr lang="en-GB" sz="1350" dirty="0"/>
          </a:p>
        </p:txBody>
      </p:sp>
      <p:sp>
        <p:nvSpPr>
          <p:cNvPr id="7" name="Parallelogram 6"/>
          <p:cNvSpPr/>
          <p:nvPr/>
        </p:nvSpPr>
        <p:spPr>
          <a:xfrm>
            <a:off x="4585927" y="3579070"/>
            <a:ext cx="1048579" cy="243509"/>
          </a:xfrm>
          <a:prstGeom prst="parallelogram">
            <a:avLst/>
          </a:prstGeom>
          <a:solidFill>
            <a:srgbClr val="0E3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2017</a:t>
            </a:r>
            <a:endParaRPr lang="en-GB" sz="1350" dirty="0"/>
          </a:p>
        </p:txBody>
      </p:sp>
      <p:sp>
        <p:nvSpPr>
          <p:cNvPr id="8" name="Parallelogram 7"/>
          <p:cNvSpPr/>
          <p:nvPr/>
        </p:nvSpPr>
        <p:spPr>
          <a:xfrm>
            <a:off x="5634506" y="3579070"/>
            <a:ext cx="1048579" cy="243509"/>
          </a:xfrm>
          <a:prstGeom prst="parallelogram">
            <a:avLst/>
          </a:prstGeom>
          <a:solidFill>
            <a:srgbClr val="1C7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2018</a:t>
            </a:r>
            <a:endParaRPr lang="en-GB" sz="1350" dirty="0"/>
          </a:p>
        </p:txBody>
      </p:sp>
      <p:sp>
        <p:nvSpPr>
          <p:cNvPr id="12" name="Parallelogram 11"/>
          <p:cNvSpPr/>
          <p:nvPr/>
        </p:nvSpPr>
        <p:spPr>
          <a:xfrm>
            <a:off x="6683084" y="3579070"/>
            <a:ext cx="1048579" cy="243509"/>
          </a:xfrm>
          <a:prstGeom prst="parallelogram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2019</a:t>
            </a:r>
            <a:endParaRPr lang="en-GB" sz="1350" dirty="0"/>
          </a:p>
        </p:txBody>
      </p:sp>
      <p:sp>
        <p:nvSpPr>
          <p:cNvPr id="13" name="TextBox 12"/>
          <p:cNvSpPr txBox="1"/>
          <p:nvPr/>
        </p:nvSpPr>
        <p:spPr>
          <a:xfrm>
            <a:off x="258602" y="2376632"/>
            <a:ext cx="1785858" cy="830997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1200" dirty="0"/>
              <a:t>EU Cybersecurity Strategy: </a:t>
            </a:r>
            <a:r>
              <a:rPr lang="en-US" sz="1200" i="1" dirty="0" smtClean="0"/>
              <a:t>An </a:t>
            </a:r>
            <a:r>
              <a:rPr lang="en-US" sz="1200" i="1" dirty="0"/>
              <a:t>Open, Safe and Secure </a:t>
            </a:r>
            <a:r>
              <a:rPr lang="en-US" sz="1200" i="1" dirty="0" smtClean="0"/>
              <a:t>Cyberspace</a:t>
            </a:r>
            <a:endParaRPr lang="en-GB" sz="1200" i="1" dirty="0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1151387" y="3255089"/>
            <a:ext cx="0" cy="323981"/>
          </a:xfrm>
          <a:prstGeom prst="line">
            <a:avLst/>
          </a:prstGeom>
          <a:noFill/>
          <a:ln w="12700" cap="flat" cmpd="sng" algn="ctr">
            <a:solidFill>
              <a:srgbClr val="004494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5116453" y="3255088"/>
            <a:ext cx="0" cy="323981"/>
          </a:xfrm>
          <a:prstGeom prst="line">
            <a:avLst/>
          </a:prstGeom>
          <a:noFill/>
          <a:ln w="12700" cap="flat" cmpd="sng" algn="ctr">
            <a:solidFill>
              <a:srgbClr val="0E3E65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7207373" y="3255089"/>
            <a:ext cx="0" cy="323981"/>
          </a:xfrm>
          <a:prstGeom prst="line">
            <a:avLst/>
          </a:prstGeom>
          <a:noFill/>
          <a:ln w="12700" cap="flat" cmpd="sng" algn="ctr">
            <a:solidFill>
              <a:srgbClr val="004494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211894" y="2746178"/>
            <a:ext cx="1813895" cy="46166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IE" sz="1200" dirty="0"/>
              <a:t>Cybersecurity </a:t>
            </a:r>
            <a:endParaRPr lang="en-IE" sz="1200" dirty="0" smtClean="0"/>
          </a:p>
          <a:p>
            <a:pPr algn="ctr"/>
            <a:r>
              <a:rPr lang="en-IE" sz="1200" dirty="0" smtClean="0"/>
              <a:t>Package 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549458" y="2378343"/>
            <a:ext cx="1333083" cy="830997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IE" sz="1200" dirty="0"/>
              <a:t>Cybersecurity </a:t>
            </a:r>
            <a:r>
              <a:rPr lang="en-IE" sz="1200" dirty="0" smtClean="0"/>
              <a:t>Act: certification and ENISA (entry </a:t>
            </a:r>
            <a:r>
              <a:rPr lang="en-IE" sz="1200" dirty="0"/>
              <a:t>into </a:t>
            </a:r>
            <a:r>
              <a:rPr lang="en-IE" sz="1200" dirty="0" smtClean="0"/>
              <a:t>force)</a:t>
            </a:r>
            <a:endParaRPr lang="en-GB" sz="1200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061637" y="3813954"/>
            <a:ext cx="0" cy="323981"/>
          </a:xfrm>
          <a:prstGeom prst="line">
            <a:avLst/>
          </a:prstGeom>
          <a:noFill/>
          <a:ln w="12700" cap="flat" cmpd="sng" algn="ctr">
            <a:solidFill>
              <a:srgbClr val="004494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6163765" y="3813953"/>
            <a:ext cx="0" cy="323981"/>
          </a:xfrm>
          <a:prstGeom prst="line">
            <a:avLst/>
          </a:prstGeom>
          <a:noFill/>
          <a:ln w="12700" cap="flat" cmpd="sng" algn="ctr">
            <a:solidFill>
              <a:srgbClr val="1C7CCA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036497" y="4182536"/>
            <a:ext cx="2087550" cy="1015663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GB" sz="1200" i="1" dirty="0"/>
              <a:t>Strengthening Europe's Cyber Resilience System and Fostering a Competitive and Innovative Cybersecurity Industry</a:t>
            </a:r>
            <a:r>
              <a:rPr lang="en-IE" sz="1200" i="1" dirty="0"/>
              <a:t> </a:t>
            </a:r>
            <a:endParaRPr lang="en-GB" sz="12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407103" y="4183684"/>
            <a:ext cx="1550110" cy="830997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IE" sz="1200" dirty="0" smtClean="0"/>
              <a:t>Cybersecurity </a:t>
            </a:r>
            <a:r>
              <a:rPr lang="en-IE" sz="1200" dirty="0"/>
              <a:t>Competence Centre and </a:t>
            </a:r>
            <a:r>
              <a:rPr lang="en-IE" sz="1200" dirty="0" smtClean="0"/>
              <a:t>Network (proposal)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407726" y="2236009"/>
            <a:ext cx="1310926" cy="46166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IE" sz="1200" dirty="0"/>
              <a:t>NIS Directive </a:t>
            </a:r>
            <a:r>
              <a:rPr lang="en-IE" sz="1200" dirty="0" smtClean="0"/>
              <a:t>(entry </a:t>
            </a:r>
            <a:r>
              <a:rPr lang="en-IE" sz="1200" dirty="0"/>
              <a:t>into </a:t>
            </a:r>
            <a:r>
              <a:rPr lang="en-IE" sz="1200" dirty="0" smtClean="0"/>
              <a:t>force)</a:t>
            </a:r>
            <a:endParaRPr lang="en-GB" sz="1200" dirty="0"/>
          </a:p>
        </p:txBody>
      </p:sp>
      <p:sp>
        <p:nvSpPr>
          <p:cNvPr id="25" name="Parallelogram 24"/>
          <p:cNvSpPr/>
          <p:nvPr/>
        </p:nvSpPr>
        <p:spPr>
          <a:xfrm>
            <a:off x="7730395" y="3579069"/>
            <a:ext cx="1048579" cy="243509"/>
          </a:xfrm>
          <a:prstGeom prst="parallelogram">
            <a:avLst/>
          </a:prstGeom>
          <a:solidFill>
            <a:srgbClr val="0E3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 smtClean="0"/>
              <a:t>2020</a:t>
            </a:r>
            <a:endParaRPr lang="en-GB" sz="1350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7966333" y="3813952"/>
            <a:ext cx="0" cy="323982"/>
          </a:xfrm>
          <a:prstGeom prst="line">
            <a:avLst/>
          </a:prstGeom>
          <a:noFill/>
          <a:ln w="12700" cap="flat" cmpd="sng" algn="ctr">
            <a:solidFill>
              <a:srgbClr val="0E3E65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138365" y="4192307"/>
            <a:ext cx="1658878" cy="46166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sz="1200" i="1" dirty="0" smtClean="0"/>
              <a:t>Shaping Europe’s Digital Future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flipV="1">
            <a:off x="4062271" y="2746178"/>
            <a:ext cx="0" cy="846076"/>
          </a:xfrm>
          <a:prstGeom prst="line">
            <a:avLst/>
          </a:prstGeom>
          <a:noFill/>
          <a:ln w="12700" cap="flat" cmpd="sng" algn="ctr">
            <a:solidFill>
              <a:srgbClr val="004494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3465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202724" y="802326"/>
            <a:ext cx="0" cy="52604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575957" y="3095139"/>
            <a:ext cx="5337267" cy="67484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100" b="1" i="1" noProof="1"/>
              <a:t>“Digitalisation and cyber are two sides of the same coin”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494" y="2149714"/>
            <a:ext cx="3629262" cy="2422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69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7829" y="441010"/>
            <a:ext cx="8556171" cy="1066806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400" b="1" dirty="0" smtClean="0"/>
              <a:t>NIS </a:t>
            </a:r>
            <a:r>
              <a:rPr lang="en-US" sz="2400" b="1" dirty="0"/>
              <a:t>Directive </a:t>
            </a:r>
            <a:r>
              <a:rPr lang="en-US" sz="2400" b="1" dirty="0" smtClean="0"/>
              <a:t>review by end of 2020 </a:t>
            </a:r>
            <a:br>
              <a:rPr lang="en-US" sz="2400" b="1" dirty="0" smtClean="0"/>
            </a:br>
            <a:r>
              <a:rPr lang="en-US" sz="2400" b="1" dirty="0" smtClean="0"/>
              <a:t>(Commission 2020 Work </a:t>
            </a:r>
            <a:r>
              <a:rPr lang="en-US" sz="2400" b="1" dirty="0" err="1" smtClean="0"/>
              <a:t>Programme</a:t>
            </a:r>
            <a:r>
              <a:rPr lang="en-US" sz="2400" b="1" dirty="0" smtClean="0"/>
              <a:t>)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5394" y="6131290"/>
            <a:ext cx="2057400" cy="365125"/>
          </a:xfrm>
        </p:spPr>
        <p:txBody>
          <a:bodyPr/>
          <a:lstStyle/>
          <a:p>
            <a:pPr>
              <a:defRPr/>
            </a:pPr>
            <a:fld id="{93B730A4-FB49-4098-96F5-7625904B05C6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344017"/>
              </p:ext>
            </p:extLst>
          </p:nvPr>
        </p:nvGraphicFramePr>
        <p:xfrm>
          <a:off x="457200" y="1507816"/>
          <a:ext cx="8195187" cy="4736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659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4494"/>
                </a:solidFill>
              </a:rPr>
              <a:t>Information gathering activities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906718" y="2381157"/>
            <a:ext cx="5296085" cy="3873296"/>
            <a:chOff x="159239" y="1491360"/>
            <a:chExt cx="6096000" cy="4458314"/>
          </a:xfrm>
        </p:grpSpPr>
        <p:sp>
          <p:nvSpPr>
            <p:cNvPr id="10" name="Oval 9"/>
            <p:cNvSpPr/>
            <p:nvPr/>
          </p:nvSpPr>
          <p:spPr>
            <a:xfrm>
              <a:off x="2717216" y="3431067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100" dirty="0" smtClean="0"/>
                <a:t>Expert inter-views</a:t>
              </a:r>
              <a:endParaRPr lang="en-US" sz="11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3358175" y="2496650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100" dirty="0" smtClean="0"/>
                <a:t>Work-shops</a:t>
              </a:r>
              <a:endParaRPr lang="en-US" sz="11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2237188" y="2398873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100" dirty="0" smtClean="0"/>
                <a:t>OPC</a:t>
              </a:r>
              <a:endParaRPr lang="en-US" sz="1100" dirty="0"/>
            </a:p>
          </p:txBody>
        </p:sp>
        <p:graphicFrame>
          <p:nvGraphicFramePr>
            <p:cNvPr id="4" name="Diagram 3"/>
            <p:cNvGraphicFramePr/>
            <p:nvPr>
              <p:extLst/>
            </p:nvPr>
          </p:nvGraphicFramePr>
          <p:xfrm>
            <a:off x="159239" y="1885674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" name="Oval 6"/>
            <p:cNvSpPr/>
            <p:nvPr/>
          </p:nvSpPr>
          <p:spPr>
            <a:xfrm>
              <a:off x="1535065" y="1577751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100" dirty="0" smtClean="0"/>
                <a:t>OES report</a:t>
              </a:r>
              <a:endParaRPr lang="en-US" sz="11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2808492" y="1491360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100" dirty="0" smtClean="0"/>
                <a:t>country visits</a:t>
              </a:r>
              <a:endParaRPr lang="en-US" sz="1100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4010826" y="1618908"/>
              <a:ext cx="1008300" cy="1008300"/>
            </a:xfrm>
            <a:prstGeom prst="ellipse">
              <a:avLst/>
            </a:prstGeom>
            <a:solidFill>
              <a:srgbClr val="004494"/>
            </a:solidFill>
            <a:ln>
              <a:solidFill>
                <a:srgbClr val="024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" tIns="18000" rIns="18000" bIns="18000" rtlCol="0" anchor="ctr"/>
            <a:lstStyle/>
            <a:p>
              <a:pPr algn="ctr"/>
              <a:r>
                <a:rPr lang="en-US" sz="1100" dirty="0" smtClean="0"/>
                <a:t>Study surveys</a:t>
              </a:r>
              <a:endParaRPr lang="en-US" sz="1100" dirty="0"/>
            </a:p>
          </p:txBody>
        </p:sp>
      </p:grpSp>
      <p:sp>
        <p:nvSpPr>
          <p:cNvPr id="13" name="Oval 12"/>
          <p:cNvSpPr/>
          <p:nvPr/>
        </p:nvSpPr>
        <p:spPr>
          <a:xfrm>
            <a:off x="3589748" y="1671464"/>
            <a:ext cx="875991" cy="875991"/>
          </a:xfrm>
          <a:prstGeom prst="ellipse">
            <a:avLst/>
          </a:prstGeom>
          <a:solidFill>
            <a:srgbClr val="004494"/>
          </a:solidFill>
          <a:ln>
            <a:solidFill>
              <a:srgbClr val="024B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100" dirty="0" smtClean="0"/>
              <a:t>CG work</a:t>
            </a:r>
            <a:endParaRPr lang="en-US" sz="1100" dirty="0"/>
          </a:p>
        </p:txBody>
      </p:sp>
      <p:sp>
        <p:nvSpPr>
          <p:cNvPr id="14" name="Oval 13"/>
          <p:cNvSpPr/>
          <p:nvPr/>
        </p:nvSpPr>
        <p:spPr>
          <a:xfrm>
            <a:off x="4814905" y="1682834"/>
            <a:ext cx="875991" cy="875991"/>
          </a:xfrm>
          <a:prstGeom prst="ellipse">
            <a:avLst/>
          </a:prstGeom>
          <a:solidFill>
            <a:srgbClr val="004494"/>
          </a:solidFill>
          <a:ln>
            <a:solidFill>
              <a:srgbClr val="024B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100" dirty="0" smtClean="0"/>
              <a:t>ENISA survey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0165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17566" y="1825625"/>
            <a:ext cx="4454434" cy="3906435"/>
          </a:xfrm>
        </p:spPr>
        <p:txBody>
          <a:bodyPr/>
          <a:lstStyle/>
          <a:p>
            <a:r>
              <a:rPr lang="en-US" sz="1500" dirty="0"/>
              <a:t>Member States apply a variety of approaches leading to </a:t>
            </a:r>
            <a:r>
              <a:rPr lang="en-US" sz="1500" b="1" dirty="0"/>
              <a:t>gaps in the consistency of identification </a:t>
            </a:r>
            <a:r>
              <a:rPr lang="en-US" sz="1500" dirty="0"/>
              <a:t>of operators of essential services:</a:t>
            </a:r>
          </a:p>
          <a:p>
            <a:pPr lvl="1"/>
            <a:r>
              <a:rPr lang="en-US" dirty="0"/>
              <a:t>Essential services: granularity &amp; types of services</a:t>
            </a:r>
          </a:p>
          <a:p>
            <a:pPr lvl="1"/>
            <a:r>
              <a:rPr lang="en-US" dirty="0"/>
              <a:t>Thresholds: types of thresholds &amp; threshold levels</a:t>
            </a:r>
          </a:p>
          <a:p>
            <a:r>
              <a:rPr lang="en-US" sz="1500" dirty="0"/>
              <a:t>Inconsistency with regard to the implementation of the </a:t>
            </a:r>
            <a:r>
              <a:rPr lang="en-US" sz="1500" i="1" dirty="0" err="1"/>
              <a:t>lex</a:t>
            </a:r>
            <a:r>
              <a:rPr lang="en-US" sz="1500" i="1" dirty="0"/>
              <a:t> </a:t>
            </a:r>
            <a:r>
              <a:rPr lang="en-US" sz="1500" i="1" dirty="0" err="1"/>
              <a:t>specialis</a:t>
            </a:r>
            <a:r>
              <a:rPr lang="en-US" sz="1500" i="1" dirty="0"/>
              <a:t> </a:t>
            </a:r>
            <a:r>
              <a:rPr lang="en-US" sz="1500" dirty="0"/>
              <a:t>principle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1600" dirty="0" smtClean="0"/>
              <a:t> Differences </a:t>
            </a:r>
            <a:r>
              <a:rPr lang="en-US" sz="1600" dirty="0"/>
              <a:t>in OES identification across Member States have a negative impact on the </a:t>
            </a:r>
            <a:r>
              <a:rPr lang="en-US" sz="1600" b="1" dirty="0"/>
              <a:t>level playing of the internal market </a:t>
            </a:r>
            <a:r>
              <a:rPr lang="en-US" sz="1600" dirty="0"/>
              <a:t>and the </a:t>
            </a:r>
            <a:r>
              <a:rPr lang="en-US" sz="1600" b="1" dirty="0"/>
              <a:t>spread of cyber-threats </a:t>
            </a:r>
            <a:r>
              <a:rPr lang="en-US" sz="1600" dirty="0"/>
              <a:t>across borders.</a:t>
            </a:r>
          </a:p>
          <a:p>
            <a:pPr>
              <a:buFont typeface="Symbol" panose="05050102010706020507" pitchFamily="18" charset="2"/>
              <a:buChar char="Þ"/>
            </a:pPr>
            <a:endParaRPr lang="en-US" sz="1500" dirty="0"/>
          </a:p>
          <a:p>
            <a:endParaRPr lang="de-DE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OES Report – main observations</a:t>
            </a:r>
            <a:endParaRPr lang="de-DE" dirty="0"/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62851628"/>
              </p:ext>
            </p:extLst>
          </p:nvPr>
        </p:nvGraphicFramePr>
        <p:xfrm>
          <a:off x="4802188" y="1825625"/>
          <a:ext cx="3995737" cy="3906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4572000" y="573206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Identified OES in the five biggest Member States (per 100 000 inhabitants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0140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fields subject to evaluation: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730A4-FB49-4098-96F5-7625904B05C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Evaluation of the NIS Directive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46015552"/>
              </p:ext>
            </p:extLst>
          </p:nvPr>
        </p:nvGraphicFramePr>
        <p:xfrm>
          <a:off x="540774" y="2179103"/>
          <a:ext cx="7993626" cy="3523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52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To </a:t>
            </a:r>
            <a:r>
              <a:rPr lang="en-US" sz="2000" dirty="0"/>
              <a:t>ensure a </a:t>
            </a:r>
            <a:r>
              <a:rPr lang="en-US" sz="2000" dirty="0" smtClean="0"/>
              <a:t>state </a:t>
            </a:r>
            <a:r>
              <a:rPr lang="en-US" sz="2000" dirty="0"/>
              <a:t>of the art </a:t>
            </a:r>
            <a:r>
              <a:rPr lang="en-US" sz="2000" b="1" dirty="0"/>
              <a:t>response </a:t>
            </a:r>
            <a:r>
              <a:rPr lang="en-US" sz="2000" b="1" dirty="0" smtClean="0"/>
              <a:t>to new </a:t>
            </a:r>
            <a:r>
              <a:rPr lang="en-US" sz="2000" b="1" dirty="0"/>
              <a:t>needs for increased </a:t>
            </a:r>
            <a:r>
              <a:rPr lang="en-US" sz="2000" b="1" dirty="0" smtClean="0"/>
              <a:t>cybersecurity</a:t>
            </a:r>
            <a:r>
              <a:rPr lang="en-US" sz="2000" dirty="0"/>
              <a:t> </a:t>
            </a:r>
            <a:r>
              <a:rPr lang="en-US" sz="2000" dirty="0" smtClean="0"/>
              <a:t>by strengthening </a:t>
            </a:r>
            <a:r>
              <a:rPr lang="en-US" sz="2000" b="1" dirty="0"/>
              <a:t>preparedness</a:t>
            </a:r>
            <a:r>
              <a:rPr lang="en-US" sz="2000" dirty="0"/>
              <a:t> at national and Union </a:t>
            </a:r>
            <a:r>
              <a:rPr lang="en-US" sz="2000" dirty="0" smtClean="0"/>
              <a:t>level. </a:t>
            </a:r>
          </a:p>
          <a:p>
            <a:r>
              <a:rPr lang="en-US" sz="2000" dirty="0" smtClean="0"/>
              <a:t>To enhance </a:t>
            </a:r>
            <a:r>
              <a:rPr lang="en-US" sz="2000" b="1" dirty="0"/>
              <a:t>cyber resilience </a:t>
            </a:r>
            <a:r>
              <a:rPr lang="en-US" sz="2000" dirty="0"/>
              <a:t>of </a:t>
            </a:r>
            <a:r>
              <a:rPr lang="en-US" sz="2000" b="1" dirty="0"/>
              <a:t>all key economic </a:t>
            </a:r>
            <a:r>
              <a:rPr lang="en-US" sz="2000" b="1" dirty="0" smtClean="0"/>
              <a:t>sectors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To </a:t>
            </a:r>
            <a:r>
              <a:rPr lang="en-US" sz="2000" b="1" dirty="0" smtClean="0"/>
              <a:t>reduce </a:t>
            </a:r>
            <a:r>
              <a:rPr lang="en-US" sz="2000" b="1" dirty="0"/>
              <a:t>fragmentation </a:t>
            </a:r>
            <a:r>
              <a:rPr lang="en-US" sz="2000" dirty="0"/>
              <a:t>of the internal market by increasing the level of </a:t>
            </a:r>
            <a:r>
              <a:rPr lang="en-GB" sz="2000" dirty="0" smtClean="0"/>
              <a:t>harmonisation</a:t>
            </a:r>
            <a:r>
              <a:rPr lang="en-US" sz="2000" dirty="0" smtClean="0"/>
              <a:t> </a:t>
            </a:r>
            <a:r>
              <a:rPr lang="en-US" sz="2000" dirty="0"/>
              <a:t>of requirements applied to entities in those sectors. </a:t>
            </a:r>
            <a:endParaRPr lang="en-US" sz="2000" dirty="0" smtClean="0"/>
          </a:p>
          <a:p>
            <a:r>
              <a:rPr lang="en-US" sz="2000" dirty="0" smtClean="0"/>
              <a:t>Be </a:t>
            </a:r>
            <a:r>
              <a:rPr lang="en-US" sz="2000" b="1" dirty="0" smtClean="0"/>
              <a:t>coherent </a:t>
            </a:r>
            <a:r>
              <a:rPr lang="en-US" sz="2000" b="1" dirty="0"/>
              <a:t>with </a:t>
            </a:r>
            <a:r>
              <a:rPr lang="en-US" sz="2000" b="1" dirty="0" smtClean="0"/>
              <a:t>other sectorial/ European legislation </a:t>
            </a:r>
            <a:r>
              <a:rPr lang="en-US" sz="2000" dirty="0" smtClean="0"/>
              <a:t>(e.g. Critical infrastructure protection framework, Digital Operational </a:t>
            </a:r>
            <a:r>
              <a:rPr lang="en-US" sz="2000" dirty="0"/>
              <a:t>R</a:t>
            </a:r>
            <a:r>
              <a:rPr lang="en-US" sz="2000" dirty="0" smtClean="0"/>
              <a:t>esilience for the financial sector).</a:t>
            </a:r>
            <a:endParaRPr lang="en-US" sz="2000" dirty="0"/>
          </a:p>
          <a:p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NIS Directive review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883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8177" y="327127"/>
            <a:ext cx="8353176" cy="936625"/>
          </a:xfrm>
        </p:spPr>
        <p:txBody>
          <a:bodyPr/>
          <a:lstStyle/>
          <a:p>
            <a:r>
              <a:rPr lang="en-GB" dirty="0" smtClean="0"/>
              <a:t>Policy options analysed for the NIS Review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B730A4-FB49-4098-96F5-7625904B05C6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540774" y="2011463"/>
          <a:ext cx="7993626" cy="3523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01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schemas.microsoft.com/sharepoint/v3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544</Words>
  <Application>Microsoft Office PowerPoint</Application>
  <PresentationFormat>On-screen Show (4:3)</PresentationFormat>
  <Paragraphs>90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Wingdings</vt:lpstr>
      <vt:lpstr>Office Theme</vt:lpstr>
      <vt:lpstr>  The NIS Directive Review</vt:lpstr>
      <vt:lpstr>Context of the NIS Directive</vt:lpstr>
      <vt:lpstr>PowerPoint Presentation</vt:lpstr>
      <vt:lpstr>  NIS Directive review by end of 2020  (Commission 2020 Work Programme) </vt:lpstr>
      <vt:lpstr>Information gathering activities</vt:lpstr>
      <vt:lpstr>OES Report – main observations</vt:lpstr>
      <vt:lpstr>Evaluation of the NIS Directive</vt:lpstr>
      <vt:lpstr>Objectives of the NIS Directive review</vt:lpstr>
      <vt:lpstr>Policy options analysed for the NIS Review</vt:lpstr>
      <vt:lpstr>Main streams of action considered within the policy options for the NIS Review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Anne-Marie Boudou</cp:lastModifiedBy>
  <cp:revision>252</cp:revision>
  <cp:lastPrinted>2020-02-12T14:45:40Z</cp:lastPrinted>
  <dcterms:created xsi:type="dcterms:W3CDTF">2019-08-09T12:06:42Z</dcterms:created>
  <dcterms:modified xsi:type="dcterms:W3CDTF">2020-12-08T08:44:02Z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