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676" r:id="rId5"/>
    <p:sldMasterId id="2147483692" r:id="rId6"/>
  </p:sldMasterIdLst>
  <p:notesMasterIdLst>
    <p:notesMasterId r:id="rId21"/>
  </p:notesMasterIdLst>
  <p:handoutMasterIdLst>
    <p:handoutMasterId r:id="rId22"/>
  </p:handoutMasterIdLst>
  <p:sldIdLst>
    <p:sldId id="283" r:id="rId7"/>
    <p:sldId id="413" r:id="rId8"/>
    <p:sldId id="521" r:id="rId9"/>
    <p:sldId id="524" r:id="rId10"/>
    <p:sldId id="525" r:id="rId11"/>
    <p:sldId id="501" r:id="rId12"/>
    <p:sldId id="505" r:id="rId13"/>
    <p:sldId id="508" r:id="rId14"/>
    <p:sldId id="517" r:id="rId15"/>
    <p:sldId id="526" r:id="rId16"/>
    <p:sldId id="527" r:id="rId17"/>
    <p:sldId id="530" r:id="rId18"/>
    <p:sldId id="509" r:id="rId19"/>
    <p:sldId id="437" r:id="rId20"/>
  </p:sldIdLst>
  <p:sldSz cx="9144000" cy="6858000" type="screen4x3"/>
  <p:notesSz cx="9928225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0A0"/>
    <a:srgbClr val="5B5B5B"/>
    <a:srgbClr val="0C54A0"/>
    <a:srgbClr val="EAEAEA"/>
    <a:srgbClr val="CB1F40"/>
    <a:srgbClr val="5FC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94642A-D2E5-4BF8-B2AC-2EB0EDD3E1A7}" v="162" dt="2018-11-12T18:46:23.7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Styl s motivem 2 – zvýraznění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584" autoAdjust="0"/>
  </p:normalViewPr>
  <p:slideViewPr>
    <p:cSldViewPr snapToGrid="0" showGuides="1">
      <p:cViewPr varScale="1">
        <p:scale>
          <a:sx n="110" d="100"/>
          <a:sy n="110" d="100"/>
        </p:scale>
        <p:origin x="16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1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006" y="102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68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6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olaos Tantouris" userId="2786c14e-6ec5-4c4f-ad95-649f4028ed8b" providerId="ADAL" clId="{9894642A-D2E5-4BF8-B2AC-2EB0EDD3E1A7}"/>
    <pc:docChg chg="undo custSel addSld delSld modSld">
      <pc:chgData name="Nikolaos Tantouris" userId="2786c14e-6ec5-4c4f-ad95-649f4028ed8b" providerId="ADAL" clId="{9894642A-D2E5-4BF8-B2AC-2EB0EDD3E1A7}" dt="2018-11-12T18:47:23.905" v="850" actId="478"/>
      <pc:docMkLst>
        <pc:docMk/>
      </pc:docMkLst>
      <pc:sldChg chg="del">
        <pc:chgData name="Nikolaos Tantouris" userId="2786c14e-6ec5-4c4f-ad95-649f4028ed8b" providerId="ADAL" clId="{9894642A-D2E5-4BF8-B2AC-2EB0EDD3E1A7}" dt="2018-11-12T16:18:23.657" v="9" actId="2696"/>
        <pc:sldMkLst>
          <pc:docMk/>
          <pc:sldMk cId="2530394771" sldId="258"/>
        </pc:sldMkLst>
      </pc:sldChg>
      <pc:sldChg chg="del">
        <pc:chgData name="Nikolaos Tantouris" userId="2786c14e-6ec5-4c4f-ad95-649f4028ed8b" providerId="ADAL" clId="{9894642A-D2E5-4BF8-B2AC-2EB0EDD3E1A7}" dt="2018-11-12T16:18:23.653" v="8" actId="2696"/>
        <pc:sldMkLst>
          <pc:docMk/>
          <pc:sldMk cId="1545603550" sldId="259"/>
        </pc:sldMkLst>
      </pc:sldChg>
      <pc:sldChg chg="del">
        <pc:chgData name="Nikolaos Tantouris" userId="2786c14e-6ec5-4c4f-ad95-649f4028ed8b" providerId="ADAL" clId="{9894642A-D2E5-4BF8-B2AC-2EB0EDD3E1A7}" dt="2018-11-12T16:18:23.651" v="7" actId="2696"/>
        <pc:sldMkLst>
          <pc:docMk/>
          <pc:sldMk cId="4002413414" sldId="260"/>
        </pc:sldMkLst>
      </pc:sldChg>
      <pc:sldChg chg="del">
        <pc:chgData name="Nikolaos Tantouris" userId="2786c14e-6ec5-4c4f-ad95-649f4028ed8b" providerId="ADAL" clId="{9894642A-D2E5-4BF8-B2AC-2EB0EDD3E1A7}" dt="2018-11-12T16:18:23.649" v="6" actId="2696"/>
        <pc:sldMkLst>
          <pc:docMk/>
          <pc:sldMk cId="3506073455" sldId="261"/>
        </pc:sldMkLst>
      </pc:sldChg>
      <pc:sldChg chg="modSp">
        <pc:chgData name="Nikolaos Tantouris" userId="2786c14e-6ec5-4c4f-ad95-649f4028ed8b" providerId="ADAL" clId="{9894642A-D2E5-4BF8-B2AC-2EB0EDD3E1A7}" dt="2018-11-12T16:24:45.655" v="62"/>
        <pc:sldMkLst>
          <pc:docMk/>
          <pc:sldMk cId="671110123" sldId="262"/>
        </pc:sldMkLst>
        <pc:spChg chg="mod">
          <ac:chgData name="Nikolaos Tantouris" userId="2786c14e-6ec5-4c4f-ad95-649f4028ed8b" providerId="ADAL" clId="{9894642A-D2E5-4BF8-B2AC-2EB0EDD3E1A7}" dt="2018-11-12T16:24:45.655" v="62"/>
          <ac:spMkLst>
            <pc:docMk/>
            <pc:sldMk cId="671110123" sldId="262"/>
            <ac:spMk id="2" creationId="{5A6D249C-7DB6-4997-9CDE-ED6D2203CF65}"/>
          </ac:spMkLst>
        </pc:spChg>
      </pc:sldChg>
      <pc:sldChg chg="del">
        <pc:chgData name="Nikolaos Tantouris" userId="2786c14e-6ec5-4c4f-ad95-649f4028ed8b" providerId="ADAL" clId="{9894642A-D2E5-4BF8-B2AC-2EB0EDD3E1A7}" dt="2018-11-12T18:45:01.999" v="824" actId="2696"/>
        <pc:sldMkLst>
          <pc:docMk/>
          <pc:sldMk cId="2598717475" sldId="263"/>
        </pc:sldMkLst>
      </pc:sldChg>
      <pc:sldChg chg="del">
        <pc:chgData name="Nikolaos Tantouris" userId="2786c14e-6ec5-4c4f-ad95-649f4028ed8b" providerId="ADAL" clId="{9894642A-D2E5-4BF8-B2AC-2EB0EDD3E1A7}" dt="2018-11-12T18:45:02.046" v="825" actId="2696"/>
        <pc:sldMkLst>
          <pc:docMk/>
          <pc:sldMk cId="1232079670" sldId="264"/>
        </pc:sldMkLst>
      </pc:sldChg>
      <pc:sldChg chg="del">
        <pc:chgData name="Nikolaos Tantouris" userId="2786c14e-6ec5-4c4f-ad95-649f4028ed8b" providerId="ADAL" clId="{9894642A-D2E5-4BF8-B2AC-2EB0EDD3E1A7}" dt="2018-11-12T18:45:02.077" v="826" actId="2696"/>
        <pc:sldMkLst>
          <pc:docMk/>
          <pc:sldMk cId="374387910" sldId="266"/>
        </pc:sldMkLst>
      </pc:sldChg>
      <pc:sldChg chg="del">
        <pc:chgData name="Nikolaos Tantouris" userId="2786c14e-6ec5-4c4f-ad95-649f4028ed8b" providerId="ADAL" clId="{9894642A-D2E5-4BF8-B2AC-2EB0EDD3E1A7}" dt="2018-11-12T18:45:02.093" v="827" actId="2696"/>
        <pc:sldMkLst>
          <pc:docMk/>
          <pc:sldMk cId="365078019" sldId="267"/>
        </pc:sldMkLst>
      </pc:sldChg>
      <pc:sldChg chg="del">
        <pc:chgData name="Nikolaos Tantouris" userId="2786c14e-6ec5-4c4f-ad95-649f4028ed8b" providerId="ADAL" clId="{9894642A-D2E5-4BF8-B2AC-2EB0EDD3E1A7}" dt="2018-11-12T18:45:02.108" v="828" actId="2696"/>
        <pc:sldMkLst>
          <pc:docMk/>
          <pc:sldMk cId="1249758901" sldId="268"/>
        </pc:sldMkLst>
      </pc:sldChg>
      <pc:sldChg chg="del">
        <pc:chgData name="Nikolaos Tantouris" userId="2786c14e-6ec5-4c4f-ad95-649f4028ed8b" providerId="ADAL" clId="{9894642A-D2E5-4BF8-B2AC-2EB0EDD3E1A7}" dt="2018-11-12T18:45:02.140" v="829" actId="2696"/>
        <pc:sldMkLst>
          <pc:docMk/>
          <pc:sldMk cId="3368186006" sldId="269"/>
        </pc:sldMkLst>
      </pc:sldChg>
      <pc:sldChg chg="del">
        <pc:chgData name="Nikolaos Tantouris" userId="2786c14e-6ec5-4c4f-ad95-649f4028ed8b" providerId="ADAL" clId="{9894642A-D2E5-4BF8-B2AC-2EB0EDD3E1A7}" dt="2018-11-12T18:45:02.155" v="830" actId="2696"/>
        <pc:sldMkLst>
          <pc:docMk/>
          <pc:sldMk cId="3091964247" sldId="271"/>
        </pc:sldMkLst>
      </pc:sldChg>
      <pc:sldChg chg="del">
        <pc:chgData name="Nikolaos Tantouris" userId="2786c14e-6ec5-4c4f-ad95-649f4028ed8b" providerId="ADAL" clId="{9894642A-D2E5-4BF8-B2AC-2EB0EDD3E1A7}" dt="2018-11-12T18:45:02.155" v="831" actId="2696"/>
        <pc:sldMkLst>
          <pc:docMk/>
          <pc:sldMk cId="2361503619" sldId="272"/>
        </pc:sldMkLst>
      </pc:sldChg>
      <pc:sldChg chg="del">
        <pc:chgData name="Nikolaos Tantouris" userId="2786c14e-6ec5-4c4f-ad95-649f4028ed8b" providerId="ADAL" clId="{9894642A-D2E5-4BF8-B2AC-2EB0EDD3E1A7}" dt="2018-11-12T18:45:02.155" v="832" actId="2696"/>
        <pc:sldMkLst>
          <pc:docMk/>
          <pc:sldMk cId="3726508831" sldId="273"/>
        </pc:sldMkLst>
      </pc:sldChg>
      <pc:sldChg chg="del">
        <pc:chgData name="Nikolaos Tantouris" userId="2786c14e-6ec5-4c4f-ad95-649f4028ed8b" providerId="ADAL" clId="{9894642A-D2E5-4BF8-B2AC-2EB0EDD3E1A7}" dt="2018-11-12T18:45:02.155" v="833" actId="2696"/>
        <pc:sldMkLst>
          <pc:docMk/>
          <pc:sldMk cId="2288355006" sldId="276"/>
        </pc:sldMkLst>
      </pc:sldChg>
      <pc:sldChg chg="del">
        <pc:chgData name="Nikolaos Tantouris" userId="2786c14e-6ec5-4c4f-ad95-649f4028ed8b" providerId="ADAL" clId="{9894642A-D2E5-4BF8-B2AC-2EB0EDD3E1A7}" dt="2018-11-12T18:45:01.983" v="823" actId="2696"/>
        <pc:sldMkLst>
          <pc:docMk/>
          <pc:sldMk cId="1884167478" sldId="278"/>
        </pc:sldMkLst>
      </pc:sldChg>
      <pc:sldChg chg="modSp">
        <pc:chgData name="Nikolaos Tantouris" userId="2786c14e-6ec5-4c4f-ad95-649f4028ed8b" providerId="ADAL" clId="{9894642A-D2E5-4BF8-B2AC-2EB0EDD3E1A7}" dt="2018-11-12T16:24:56.931" v="63"/>
        <pc:sldMkLst>
          <pc:docMk/>
          <pc:sldMk cId="398940053" sldId="283"/>
        </pc:sldMkLst>
        <pc:spChg chg="mod">
          <ac:chgData name="Nikolaos Tantouris" userId="2786c14e-6ec5-4c4f-ad95-649f4028ed8b" providerId="ADAL" clId="{9894642A-D2E5-4BF8-B2AC-2EB0EDD3E1A7}" dt="2018-11-12T16:24:56.931" v="63"/>
          <ac:spMkLst>
            <pc:docMk/>
            <pc:sldMk cId="398940053" sldId="283"/>
            <ac:spMk id="6" creationId="{39A21932-8783-4774-937D-D19966E3FCC5}"/>
          </ac:spMkLst>
        </pc:spChg>
      </pc:sldChg>
      <pc:sldChg chg="modSp del">
        <pc:chgData name="Nikolaos Tantouris" userId="2786c14e-6ec5-4c4f-ad95-649f4028ed8b" providerId="ADAL" clId="{9894642A-D2E5-4BF8-B2AC-2EB0EDD3E1A7}" dt="2018-11-12T16:18:23.660" v="10" actId="2696"/>
        <pc:sldMkLst>
          <pc:docMk/>
          <pc:sldMk cId="521333499" sldId="284"/>
        </pc:sldMkLst>
        <pc:spChg chg="mod">
          <ac:chgData name="Nikolaos Tantouris" userId="2786c14e-6ec5-4c4f-ad95-649f4028ed8b" providerId="ADAL" clId="{9894642A-D2E5-4BF8-B2AC-2EB0EDD3E1A7}" dt="2018-11-12T16:17:22.732" v="5" actId="20577"/>
          <ac:spMkLst>
            <pc:docMk/>
            <pc:sldMk cId="521333499" sldId="284"/>
            <ac:spMk id="8" creationId="{F11DFC4D-0ADE-4EBF-BC8E-6DBEFE596CD8}"/>
          </ac:spMkLst>
        </pc:spChg>
      </pc:sldChg>
      <pc:sldChg chg="addSp delSp modSp">
        <pc:chgData name="Nikolaos Tantouris" userId="2786c14e-6ec5-4c4f-ad95-649f4028ed8b" providerId="ADAL" clId="{9894642A-D2E5-4BF8-B2AC-2EB0EDD3E1A7}" dt="2018-11-12T18:47:23.905" v="850" actId="478"/>
        <pc:sldMkLst>
          <pc:docMk/>
          <pc:sldMk cId="4118125365" sldId="285"/>
        </pc:sldMkLst>
        <pc:spChg chg="del">
          <ac:chgData name="Nikolaos Tantouris" userId="2786c14e-6ec5-4c4f-ad95-649f4028ed8b" providerId="ADAL" clId="{9894642A-D2E5-4BF8-B2AC-2EB0EDD3E1A7}" dt="2018-11-12T18:47:21.670" v="849" actId="478"/>
          <ac:spMkLst>
            <pc:docMk/>
            <pc:sldMk cId="4118125365" sldId="285"/>
            <ac:spMk id="2" creationId="{00000000-0000-0000-0000-000000000000}"/>
          </ac:spMkLst>
        </pc:spChg>
        <pc:spChg chg="add del mod">
          <ac:chgData name="Nikolaos Tantouris" userId="2786c14e-6ec5-4c4f-ad95-649f4028ed8b" providerId="ADAL" clId="{9894642A-D2E5-4BF8-B2AC-2EB0EDD3E1A7}" dt="2018-11-12T18:47:23.905" v="850" actId="478"/>
          <ac:spMkLst>
            <pc:docMk/>
            <pc:sldMk cId="4118125365" sldId="285"/>
            <ac:spMk id="5" creationId="{962CA42F-FEEE-412A-92C1-A5FFE50FEA10}"/>
          </ac:spMkLst>
        </pc:spChg>
        <pc:spChg chg="mod">
          <ac:chgData name="Nikolaos Tantouris" userId="2786c14e-6ec5-4c4f-ad95-649f4028ed8b" providerId="ADAL" clId="{9894642A-D2E5-4BF8-B2AC-2EB0EDD3E1A7}" dt="2018-11-12T18:46:23.722" v="848"/>
          <ac:spMkLst>
            <pc:docMk/>
            <pc:sldMk cId="4118125365" sldId="285"/>
            <ac:spMk id="8" creationId="{BF2F9612-1A3C-4FB2-A926-4CA335A2FFFD}"/>
          </ac:spMkLst>
        </pc:spChg>
      </pc:sldChg>
      <pc:sldChg chg="del">
        <pc:chgData name="Nikolaos Tantouris" userId="2786c14e-6ec5-4c4f-ad95-649f4028ed8b" providerId="ADAL" clId="{9894642A-D2E5-4BF8-B2AC-2EB0EDD3E1A7}" dt="2018-11-12T18:45:01.952" v="822" actId="2696"/>
        <pc:sldMkLst>
          <pc:docMk/>
          <pc:sldMk cId="3566287559" sldId="286"/>
        </pc:sldMkLst>
      </pc:sldChg>
      <pc:sldChg chg="del">
        <pc:chgData name="Nikolaos Tantouris" userId="2786c14e-6ec5-4c4f-ad95-649f4028ed8b" providerId="ADAL" clId="{9894642A-D2E5-4BF8-B2AC-2EB0EDD3E1A7}" dt="2018-11-12T18:45:01.930" v="821" actId="2696"/>
        <pc:sldMkLst>
          <pc:docMk/>
          <pc:sldMk cId="2978560141" sldId="287"/>
        </pc:sldMkLst>
      </pc:sldChg>
      <pc:sldChg chg="addSp delSp modSp del">
        <pc:chgData name="Nikolaos Tantouris" userId="2786c14e-6ec5-4c4f-ad95-649f4028ed8b" providerId="ADAL" clId="{9894642A-D2E5-4BF8-B2AC-2EB0EDD3E1A7}" dt="2018-11-12T18:45:01.899" v="820" actId="2696"/>
        <pc:sldMkLst>
          <pc:docMk/>
          <pc:sldMk cId="485583034" sldId="288"/>
        </pc:sldMkLst>
        <pc:spChg chg="add del mod">
          <ac:chgData name="Nikolaos Tantouris" userId="2786c14e-6ec5-4c4f-ad95-649f4028ed8b" providerId="ADAL" clId="{9894642A-D2E5-4BF8-B2AC-2EB0EDD3E1A7}" dt="2018-11-12T18:36:26.711" v="751"/>
          <ac:spMkLst>
            <pc:docMk/>
            <pc:sldMk cId="485583034" sldId="288"/>
            <ac:spMk id="4" creationId="{F89BCB41-7539-4EC8-9E5F-45823BAEF16D}"/>
          </ac:spMkLst>
        </pc:spChg>
        <pc:spChg chg="add del mod">
          <ac:chgData name="Nikolaos Tantouris" userId="2786c14e-6ec5-4c4f-ad95-649f4028ed8b" providerId="ADAL" clId="{9894642A-D2E5-4BF8-B2AC-2EB0EDD3E1A7}" dt="2018-11-12T18:36:26.711" v="751"/>
          <ac:spMkLst>
            <pc:docMk/>
            <pc:sldMk cId="485583034" sldId="288"/>
            <ac:spMk id="7" creationId="{F23BA998-78A7-4BC4-8676-1433664291A1}"/>
          </ac:spMkLst>
        </pc:spChg>
        <pc:spChg chg="add del mod">
          <ac:chgData name="Nikolaos Tantouris" userId="2786c14e-6ec5-4c4f-ad95-649f4028ed8b" providerId="ADAL" clId="{9894642A-D2E5-4BF8-B2AC-2EB0EDD3E1A7}" dt="2018-11-12T18:36:26.711" v="751"/>
          <ac:spMkLst>
            <pc:docMk/>
            <pc:sldMk cId="485583034" sldId="288"/>
            <ac:spMk id="8" creationId="{03348C42-1E5D-43C3-9AA9-4F86DDAFBD1E}"/>
          </ac:spMkLst>
        </pc:spChg>
      </pc:sldChg>
      <pc:sldChg chg="addSp delSp modSp">
        <pc:chgData name="Nikolaos Tantouris" userId="2786c14e-6ec5-4c4f-ad95-649f4028ed8b" providerId="ADAL" clId="{9894642A-D2E5-4BF8-B2AC-2EB0EDD3E1A7}" dt="2018-11-12T18:35:04.507" v="736" actId="1076"/>
        <pc:sldMkLst>
          <pc:docMk/>
          <pc:sldMk cId="264970907" sldId="289"/>
        </pc:sldMkLst>
        <pc:spChg chg="add mod">
          <ac:chgData name="Nikolaos Tantouris" userId="2786c14e-6ec5-4c4f-ad95-649f4028ed8b" providerId="ADAL" clId="{9894642A-D2E5-4BF8-B2AC-2EB0EDD3E1A7}" dt="2018-11-12T18:33:57.402" v="726"/>
          <ac:spMkLst>
            <pc:docMk/>
            <pc:sldMk cId="264970907" sldId="289"/>
            <ac:spMk id="3" creationId="{1FADC0B7-3589-4321-9F25-3F84DA52CA11}"/>
          </ac:spMkLst>
        </pc:spChg>
        <pc:spChg chg="add del mod">
          <ac:chgData name="Nikolaos Tantouris" userId="2786c14e-6ec5-4c4f-ad95-649f4028ed8b" providerId="ADAL" clId="{9894642A-D2E5-4BF8-B2AC-2EB0EDD3E1A7}" dt="2018-11-12T18:34:15.256" v="727"/>
          <ac:spMkLst>
            <pc:docMk/>
            <pc:sldMk cId="264970907" sldId="289"/>
            <ac:spMk id="4" creationId="{F08A83AC-FB24-4037-8EF6-46EC9C4A246A}"/>
          </ac:spMkLst>
        </pc:spChg>
        <pc:spChg chg="add del mod">
          <ac:chgData name="Nikolaos Tantouris" userId="2786c14e-6ec5-4c4f-ad95-649f4028ed8b" providerId="ADAL" clId="{9894642A-D2E5-4BF8-B2AC-2EB0EDD3E1A7}" dt="2018-11-12T18:34:46.539" v="734" actId="478"/>
          <ac:spMkLst>
            <pc:docMk/>
            <pc:sldMk cId="264970907" sldId="289"/>
            <ac:spMk id="5" creationId="{732589D0-4AC7-4E2E-8303-3BBD1009A8CC}"/>
          </ac:spMkLst>
        </pc:spChg>
        <pc:spChg chg="del">
          <ac:chgData name="Nikolaos Tantouris" userId="2786c14e-6ec5-4c4f-ad95-649f4028ed8b" providerId="ADAL" clId="{9894642A-D2E5-4BF8-B2AC-2EB0EDD3E1A7}" dt="2018-11-12T16:18:54.109" v="13" actId="478"/>
          <ac:spMkLst>
            <pc:docMk/>
            <pc:sldMk cId="264970907" sldId="289"/>
            <ac:spMk id="7" creationId="{00000000-0000-0000-0000-000000000000}"/>
          </ac:spMkLst>
        </pc:spChg>
        <pc:spChg chg="add del mod">
          <ac:chgData name="Nikolaos Tantouris" userId="2786c14e-6ec5-4c4f-ad95-649f4028ed8b" providerId="ADAL" clId="{9894642A-D2E5-4BF8-B2AC-2EB0EDD3E1A7}" dt="2018-11-12T18:34:44.164" v="733" actId="478"/>
          <ac:spMkLst>
            <pc:docMk/>
            <pc:sldMk cId="264970907" sldId="289"/>
            <ac:spMk id="7" creationId="{C0F010B6-7ADD-40F7-B220-F15337E11D46}"/>
          </ac:spMkLst>
        </pc:spChg>
        <pc:spChg chg="del">
          <ac:chgData name="Nikolaos Tantouris" userId="2786c14e-6ec5-4c4f-ad95-649f4028ed8b" providerId="ADAL" clId="{9894642A-D2E5-4BF8-B2AC-2EB0EDD3E1A7}" dt="2018-11-12T16:18:55.623" v="14" actId="478"/>
          <ac:spMkLst>
            <pc:docMk/>
            <pc:sldMk cId="264970907" sldId="289"/>
            <ac:spMk id="8" creationId="{00000000-0000-0000-0000-000000000000}"/>
          </ac:spMkLst>
        </pc:spChg>
        <pc:spChg chg="add del mod">
          <ac:chgData name="Nikolaos Tantouris" userId="2786c14e-6ec5-4c4f-ad95-649f4028ed8b" providerId="ADAL" clId="{9894642A-D2E5-4BF8-B2AC-2EB0EDD3E1A7}" dt="2018-11-12T18:34:32.558" v="730" actId="478"/>
          <ac:spMkLst>
            <pc:docMk/>
            <pc:sldMk cId="264970907" sldId="289"/>
            <ac:spMk id="8" creationId="{76619BB5-9E55-42C4-9622-10537E1EAD2D}"/>
          </ac:spMkLst>
        </pc:spChg>
        <pc:spChg chg="add del mod">
          <ac:chgData name="Nikolaos Tantouris" userId="2786c14e-6ec5-4c4f-ad95-649f4028ed8b" providerId="ADAL" clId="{9894642A-D2E5-4BF8-B2AC-2EB0EDD3E1A7}" dt="2018-11-12T18:34:35.822" v="731" actId="478"/>
          <ac:spMkLst>
            <pc:docMk/>
            <pc:sldMk cId="264970907" sldId="289"/>
            <ac:spMk id="9" creationId="{EA8A6355-D7DD-4FE5-85ED-FC40E5C8FFED}"/>
          </ac:spMkLst>
        </pc:spChg>
        <pc:spChg chg="del mod">
          <ac:chgData name="Nikolaos Tantouris" userId="2786c14e-6ec5-4c4f-ad95-649f4028ed8b" providerId="ADAL" clId="{9894642A-D2E5-4BF8-B2AC-2EB0EDD3E1A7}" dt="2018-11-12T16:21:00.272" v="35" actId="478"/>
          <ac:spMkLst>
            <pc:docMk/>
            <pc:sldMk cId="264970907" sldId="289"/>
            <ac:spMk id="13" creationId="{00000000-0000-0000-0000-000000000000}"/>
          </ac:spMkLst>
        </pc:spChg>
        <pc:spChg chg="mod topLvl">
          <ac:chgData name="Nikolaos Tantouris" userId="2786c14e-6ec5-4c4f-ad95-649f4028ed8b" providerId="ADAL" clId="{9894642A-D2E5-4BF8-B2AC-2EB0EDD3E1A7}" dt="2018-11-12T18:35:04.507" v="736" actId="1076"/>
          <ac:spMkLst>
            <pc:docMk/>
            <pc:sldMk cId="264970907" sldId="289"/>
            <ac:spMk id="14" creationId="{00000000-0000-0000-0000-000000000000}"/>
          </ac:spMkLst>
        </pc:spChg>
        <pc:spChg chg="del mod topLvl">
          <ac:chgData name="Nikolaos Tantouris" userId="2786c14e-6ec5-4c4f-ad95-649f4028ed8b" providerId="ADAL" clId="{9894642A-D2E5-4BF8-B2AC-2EB0EDD3E1A7}" dt="2018-11-12T18:34:25.470" v="728" actId="478"/>
          <ac:spMkLst>
            <pc:docMk/>
            <pc:sldMk cId="264970907" sldId="289"/>
            <ac:spMk id="16" creationId="{00000000-0000-0000-0000-000000000000}"/>
          </ac:spMkLst>
        </pc:spChg>
        <pc:grpChg chg="add del mod">
          <ac:chgData name="Nikolaos Tantouris" userId="2786c14e-6ec5-4c4f-ad95-649f4028ed8b" providerId="ADAL" clId="{9894642A-D2E5-4BF8-B2AC-2EB0EDD3E1A7}" dt="2018-11-12T18:34:25.470" v="728" actId="478"/>
          <ac:grpSpMkLst>
            <pc:docMk/>
            <pc:sldMk cId="264970907" sldId="289"/>
            <ac:grpSpMk id="2" creationId="{908E0F80-D7D7-44F6-AE49-251263D31447}"/>
          </ac:grpSpMkLst>
        </pc:grpChg>
        <pc:picChg chg="mod">
          <ac:chgData name="Nikolaos Tantouris" userId="2786c14e-6ec5-4c4f-ad95-649f4028ed8b" providerId="ADAL" clId="{9894642A-D2E5-4BF8-B2AC-2EB0EDD3E1A7}" dt="2018-11-12T18:34:50.966" v="735" actId="1076"/>
          <ac:picMkLst>
            <pc:docMk/>
            <pc:sldMk cId="264970907" sldId="289"/>
            <ac:picMk id="15" creationId="{00000000-0000-0000-0000-000000000000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7:00:33.002" v="131"/>
        <pc:sldMkLst>
          <pc:docMk/>
          <pc:sldMk cId="1578005813" sldId="290"/>
        </pc:sldMkLst>
        <pc:spChg chg="del">
          <ac:chgData name="Nikolaos Tantouris" userId="2786c14e-6ec5-4c4f-ad95-649f4028ed8b" providerId="ADAL" clId="{9894642A-D2E5-4BF8-B2AC-2EB0EDD3E1A7}" dt="2018-11-12T16:26:42.324" v="79" actId="478"/>
          <ac:spMkLst>
            <pc:docMk/>
            <pc:sldMk cId="1578005813" sldId="290"/>
            <ac:spMk id="2" creationId="{91589464-B251-44F1-9C64-F33B6A740054}"/>
          </ac:spMkLst>
        </pc:spChg>
        <pc:spChg chg="del">
          <ac:chgData name="Nikolaos Tantouris" userId="2786c14e-6ec5-4c4f-ad95-649f4028ed8b" providerId="ADAL" clId="{9894642A-D2E5-4BF8-B2AC-2EB0EDD3E1A7}" dt="2018-11-12T16:26:06.570" v="70" actId="478"/>
          <ac:spMkLst>
            <pc:docMk/>
            <pc:sldMk cId="1578005813" sldId="290"/>
            <ac:spMk id="3" creationId="{0834C123-3119-4B1E-8991-4CDF09FC850A}"/>
          </ac:spMkLst>
        </pc:spChg>
        <pc:spChg chg="mod">
          <ac:chgData name="Nikolaos Tantouris" userId="2786c14e-6ec5-4c4f-ad95-649f4028ed8b" providerId="ADAL" clId="{9894642A-D2E5-4BF8-B2AC-2EB0EDD3E1A7}" dt="2018-11-12T16:24:22.364" v="61" actId="20577"/>
          <ac:spMkLst>
            <pc:docMk/>
            <pc:sldMk cId="1578005813" sldId="290"/>
            <ac:spMk id="4" creationId="{2E55641D-68AA-4E59-9CFC-A50D88FC2B82}"/>
          </ac:spMkLst>
        </pc:spChg>
        <pc:spChg chg="mod">
          <ac:chgData name="Nikolaos Tantouris" userId="2786c14e-6ec5-4c4f-ad95-649f4028ed8b" providerId="ADAL" clId="{9894642A-D2E5-4BF8-B2AC-2EB0EDD3E1A7}" dt="2018-11-12T17:00:33.002" v="131"/>
          <ac:spMkLst>
            <pc:docMk/>
            <pc:sldMk cId="1578005813" sldId="290"/>
            <ac:spMk id="5" creationId="{2ACA26B2-CDD1-4A73-835C-3373C9FFDBC6}"/>
          </ac:spMkLst>
        </pc:spChg>
        <pc:spChg chg="add del">
          <ac:chgData name="Nikolaos Tantouris" userId="2786c14e-6ec5-4c4f-ad95-649f4028ed8b" providerId="ADAL" clId="{9894642A-D2E5-4BF8-B2AC-2EB0EDD3E1A7}" dt="2018-11-12T16:26:16.137" v="72"/>
          <ac:spMkLst>
            <pc:docMk/>
            <pc:sldMk cId="1578005813" sldId="290"/>
            <ac:spMk id="7" creationId="{6BD35DB5-0428-4512-91FA-B3AD8527E241}"/>
          </ac:spMkLst>
        </pc:spChg>
        <pc:spChg chg="add del">
          <ac:chgData name="Nikolaos Tantouris" userId="2786c14e-6ec5-4c4f-ad95-649f4028ed8b" providerId="ADAL" clId="{9894642A-D2E5-4BF8-B2AC-2EB0EDD3E1A7}" dt="2018-11-12T16:26:16.137" v="72"/>
          <ac:spMkLst>
            <pc:docMk/>
            <pc:sldMk cId="1578005813" sldId="290"/>
            <ac:spMk id="8" creationId="{B391CCA0-8F0C-4608-824B-9BB744C635F2}"/>
          </ac:spMkLst>
        </pc:spChg>
        <pc:spChg chg="add del">
          <ac:chgData name="Nikolaos Tantouris" userId="2786c14e-6ec5-4c4f-ad95-649f4028ed8b" providerId="ADAL" clId="{9894642A-D2E5-4BF8-B2AC-2EB0EDD3E1A7}" dt="2018-11-12T16:26:16.137" v="72"/>
          <ac:spMkLst>
            <pc:docMk/>
            <pc:sldMk cId="1578005813" sldId="290"/>
            <ac:spMk id="9" creationId="{BBF47A67-6488-4BF8-B2E8-FA0DF01EF0C2}"/>
          </ac:spMkLst>
        </pc:spChg>
        <pc:spChg chg="add del">
          <ac:chgData name="Nikolaos Tantouris" userId="2786c14e-6ec5-4c4f-ad95-649f4028ed8b" providerId="ADAL" clId="{9894642A-D2E5-4BF8-B2AC-2EB0EDD3E1A7}" dt="2018-11-12T16:26:16.137" v="72"/>
          <ac:spMkLst>
            <pc:docMk/>
            <pc:sldMk cId="1578005813" sldId="290"/>
            <ac:spMk id="10" creationId="{0C1112AC-29C8-4944-B549-63AD2EAAFDF8}"/>
          </ac:spMkLst>
        </pc:spChg>
        <pc:spChg chg="add mod">
          <ac:chgData name="Nikolaos Tantouris" userId="2786c14e-6ec5-4c4f-ad95-649f4028ed8b" providerId="ADAL" clId="{9894642A-D2E5-4BF8-B2AC-2EB0EDD3E1A7}" dt="2018-11-12T16:59:32.407" v="90" actId="1076"/>
          <ac:spMkLst>
            <pc:docMk/>
            <pc:sldMk cId="1578005813" sldId="290"/>
            <ac:spMk id="12" creationId="{0B6EA234-6B8B-4B30-9D02-5171A5BCB30B}"/>
          </ac:spMkLst>
        </pc:spChg>
        <pc:spChg chg="add mod">
          <ac:chgData name="Nikolaos Tantouris" userId="2786c14e-6ec5-4c4f-ad95-649f4028ed8b" providerId="ADAL" clId="{9894642A-D2E5-4BF8-B2AC-2EB0EDD3E1A7}" dt="2018-11-12T17:00:13.168" v="130" actId="207"/>
          <ac:spMkLst>
            <pc:docMk/>
            <pc:sldMk cId="1578005813" sldId="290"/>
            <ac:spMk id="13" creationId="{4441D043-B939-4798-9D4D-281401C1F46E}"/>
          </ac:spMkLst>
        </pc:spChg>
        <pc:spChg chg="add mod">
          <ac:chgData name="Nikolaos Tantouris" userId="2786c14e-6ec5-4c4f-ad95-649f4028ed8b" providerId="ADAL" clId="{9894642A-D2E5-4BF8-B2AC-2EB0EDD3E1A7}" dt="2018-11-12T16:58:58.068" v="86" actId="14100"/>
          <ac:spMkLst>
            <pc:docMk/>
            <pc:sldMk cId="1578005813" sldId="290"/>
            <ac:spMk id="14" creationId="{C85C79B4-573D-45EE-B239-6811326EBD51}"/>
          </ac:spMkLst>
        </pc:spChg>
        <pc:spChg chg="add mod">
          <ac:chgData name="Nikolaos Tantouris" userId="2786c14e-6ec5-4c4f-ad95-649f4028ed8b" providerId="ADAL" clId="{9894642A-D2E5-4BF8-B2AC-2EB0EDD3E1A7}" dt="2018-11-12T16:26:39.860" v="78" actId="14100"/>
          <ac:spMkLst>
            <pc:docMk/>
            <pc:sldMk cId="1578005813" sldId="290"/>
            <ac:spMk id="15" creationId="{31AA150A-8D48-4D66-A404-4F044CC524D8}"/>
          </ac:spMkLst>
        </pc:spChg>
        <pc:picChg chg="add del">
          <ac:chgData name="Nikolaos Tantouris" userId="2786c14e-6ec5-4c4f-ad95-649f4028ed8b" providerId="ADAL" clId="{9894642A-D2E5-4BF8-B2AC-2EB0EDD3E1A7}" dt="2018-11-12T16:26:16.137" v="72"/>
          <ac:picMkLst>
            <pc:docMk/>
            <pc:sldMk cId="1578005813" sldId="290"/>
            <ac:picMk id="6" creationId="{22859067-49BC-4189-8BF0-FD967D8C74E0}"/>
          </ac:picMkLst>
        </pc:picChg>
        <pc:picChg chg="add mod">
          <ac:chgData name="Nikolaos Tantouris" userId="2786c14e-6ec5-4c4f-ad95-649f4028ed8b" providerId="ADAL" clId="{9894642A-D2E5-4BF8-B2AC-2EB0EDD3E1A7}" dt="2018-11-12T16:59:16.280" v="89" actId="1076"/>
          <ac:picMkLst>
            <pc:docMk/>
            <pc:sldMk cId="1578005813" sldId="290"/>
            <ac:picMk id="11" creationId="{5DE97568-A894-4B0A-8A18-582917D124F5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7:05:05.532" v="178" actId="478"/>
        <pc:sldMkLst>
          <pc:docMk/>
          <pc:sldMk cId="466998932" sldId="291"/>
        </pc:sldMkLst>
        <pc:spChg chg="del">
          <ac:chgData name="Nikolaos Tantouris" userId="2786c14e-6ec5-4c4f-ad95-649f4028ed8b" providerId="ADAL" clId="{9894642A-D2E5-4BF8-B2AC-2EB0EDD3E1A7}" dt="2018-11-12T17:05:05.532" v="178" actId="478"/>
          <ac:spMkLst>
            <pc:docMk/>
            <pc:sldMk cId="466998932" sldId="291"/>
            <ac:spMk id="2" creationId="{2C8700C7-034E-4E5D-B18F-9017F4DDC911}"/>
          </ac:spMkLst>
        </pc:spChg>
        <pc:spChg chg="del">
          <ac:chgData name="Nikolaos Tantouris" userId="2786c14e-6ec5-4c4f-ad95-649f4028ed8b" providerId="ADAL" clId="{9894642A-D2E5-4BF8-B2AC-2EB0EDD3E1A7}" dt="2018-11-12T17:00:56.029" v="133" actId="478"/>
          <ac:spMkLst>
            <pc:docMk/>
            <pc:sldMk cId="466998932" sldId="291"/>
            <ac:spMk id="3" creationId="{84A47130-692E-488C-86ED-AA098A2D783A}"/>
          </ac:spMkLst>
        </pc:spChg>
        <pc:spChg chg="mod">
          <ac:chgData name="Nikolaos Tantouris" userId="2786c14e-6ec5-4c4f-ad95-649f4028ed8b" providerId="ADAL" clId="{9894642A-D2E5-4BF8-B2AC-2EB0EDD3E1A7}" dt="2018-11-12T17:01:16.439" v="137" actId="14100"/>
          <ac:spMkLst>
            <pc:docMk/>
            <pc:sldMk cId="466998932" sldId="291"/>
            <ac:spMk id="4" creationId="{D52644A7-C8DF-409A-A146-F1B5A6DFDE81}"/>
          </ac:spMkLst>
        </pc:spChg>
        <pc:spChg chg="mod">
          <ac:chgData name="Nikolaos Tantouris" userId="2786c14e-6ec5-4c4f-ad95-649f4028ed8b" providerId="ADAL" clId="{9894642A-D2E5-4BF8-B2AC-2EB0EDD3E1A7}" dt="2018-11-12T17:01:00.213" v="134"/>
          <ac:spMkLst>
            <pc:docMk/>
            <pc:sldMk cId="466998932" sldId="291"/>
            <ac:spMk id="5" creationId="{2D9C7940-4AB7-49F1-AB13-50EE15227EF2}"/>
          </ac:spMkLst>
        </pc:spChg>
        <pc:grpChg chg="add del">
          <ac:chgData name="Nikolaos Tantouris" userId="2786c14e-6ec5-4c4f-ad95-649f4028ed8b" providerId="ADAL" clId="{9894642A-D2E5-4BF8-B2AC-2EB0EDD3E1A7}" dt="2018-11-12T17:01:31.313" v="139"/>
          <ac:grpSpMkLst>
            <pc:docMk/>
            <pc:sldMk cId="466998932" sldId="291"/>
            <ac:grpSpMk id="6" creationId="{4BF73BED-2D86-4ACE-93F6-10F0A4B58FC2}"/>
          </ac:grpSpMkLst>
        </pc:grpChg>
        <pc:grpChg chg="add mod">
          <ac:chgData name="Nikolaos Tantouris" userId="2786c14e-6ec5-4c4f-ad95-649f4028ed8b" providerId="ADAL" clId="{9894642A-D2E5-4BF8-B2AC-2EB0EDD3E1A7}" dt="2018-11-12T17:01:39.679" v="141" actId="1076"/>
          <ac:grpSpMkLst>
            <pc:docMk/>
            <pc:sldMk cId="466998932" sldId="291"/>
            <ac:grpSpMk id="24" creationId="{AEB47F86-187A-496D-826B-AF0308D44271}"/>
          </ac:grpSpMkLst>
        </pc:grpChg>
      </pc:sldChg>
      <pc:sldChg chg="addSp delSp modSp add">
        <pc:chgData name="Nikolaos Tantouris" userId="2786c14e-6ec5-4c4f-ad95-649f4028ed8b" providerId="ADAL" clId="{9894642A-D2E5-4BF8-B2AC-2EB0EDD3E1A7}" dt="2018-11-12T17:05:01.151" v="177" actId="478"/>
        <pc:sldMkLst>
          <pc:docMk/>
          <pc:sldMk cId="442070303" sldId="292"/>
        </pc:sldMkLst>
        <pc:spChg chg="del">
          <ac:chgData name="Nikolaos Tantouris" userId="2786c14e-6ec5-4c4f-ad95-649f4028ed8b" providerId="ADAL" clId="{9894642A-D2E5-4BF8-B2AC-2EB0EDD3E1A7}" dt="2018-11-12T17:05:01.151" v="177" actId="478"/>
          <ac:spMkLst>
            <pc:docMk/>
            <pc:sldMk cId="442070303" sldId="292"/>
            <ac:spMk id="2" creationId="{EC38F53E-3F08-482B-AF95-A596C40B0C72}"/>
          </ac:spMkLst>
        </pc:spChg>
        <pc:spChg chg="del">
          <ac:chgData name="Nikolaos Tantouris" userId="2786c14e-6ec5-4c4f-ad95-649f4028ed8b" providerId="ADAL" clId="{9894642A-D2E5-4BF8-B2AC-2EB0EDD3E1A7}" dt="2018-11-12T17:02:13.140" v="144" actId="478"/>
          <ac:spMkLst>
            <pc:docMk/>
            <pc:sldMk cId="442070303" sldId="292"/>
            <ac:spMk id="3" creationId="{3D22B58F-CE41-4B08-91CD-464462400A35}"/>
          </ac:spMkLst>
        </pc:spChg>
        <pc:spChg chg="mod">
          <ac:chgData name="Nikolaos Tantouris" userId="2786c14e-6ec5-4c4f-ad95-649f4028ed8b" providerId="ADAL" clId="{9894642A-D2E5-4BF8-B2AC-2EB0EDD3E1A7}" dt="2018-11-12T17:01:59.035" v="143"/>
          <ac:spMkLst>
            <pc:docMk/>
            <pc:sldMk cId="442070303" sldId="292"/>
            <ac:spMk id="4" creationId="{F2729125-2F53-430B-8D96-909EF82EBE35}"/>
          </ac:spMkLst>
        </pc:spChg>
        <pc:spChg chg="mod">
          <ac:chgData name="Nikolaos Tantouris" userId="2786c14e-6ec5-4c4f-ad95-649f4028ed8b" providerId="ADAL" clId="{9894642A-D2E5-4BF8-B2AC-2EB0EDD3E1A7}" dt="2018-11-12T17:03:12.455" v="157"/>
          <ac:spMkLst>
            <pc:docMk/>
            <pc:sldMk cId="442070303" sldId="292"/>
            <ac:spMk id="5" creationId="{F50A6E86-46C2-4817-BF8E-6C4B29F9A97E}"/>
          </ac:spMkLst>
        </pc:spChg>
        <pc:spChg chg="add mod">
          <ac:chgData name="Nikolaos Tantouris" userId="2786c14e-6ec5-4c4f-ad95-649f4028ed8b" providerId="ADAL" clId="{9894642A-D2E5-4BF8-B2AC-2EB0EDD3E1A7}" dt="2018-11-12T17:02:22.201" v="146" actId="1076"/>
          <ac:spMkLst>
            <pc:docMk/>
            <pc:sldMk cId="442070303" sldId="292"/>
            <ac:spMk id="8" creationId="{D0B726B5-AE75-4B0B-B0C9-5DD6B926EB09}"/>
          </ac:spMkLst>
        </pc:spChg>
        <pc:spChg chg="add mod">
          <ac:chgData name="Nikolaos Tantouris" userId="2786c14e-6ec5-4c4f-ad95-649f4028ed8b" providerId="ADAL" clId="{9894642A-D2E5-4BF8-B2AC-2EB0EDD3E1A7}" dt="2018-11-12T17:02:22.201" v="146" actId="1076"/>
          <ac:spMkLst>
            <pc:docMk/>
            <pc:sldMk cId="442070303" sldId="292"/>
            <ac:spMk id="9" creationId="{FD9D067B-9C2F-40B3-9D23-A4C29B2CD220}"/>
          </ac:spMkLst>
        </pc:spChg>
        <pc:spChg chg="add mod">
          <ac:chgData name="Nikolaos Tantouris" userId="2786c14e-6ec5-4c4f-ad95-649f4028ed8b" providerId="ADAL" clId="{9894642A-D2E5-4BF8-B2AC-2EB0EDD3E1A7}" dt="2018-11-12T17:02:22.201" v="146" actId="1076"/>
          <ac:spMkLst>
            <pc:docMk/>
            <pc:sldMk cId="442070303" sldId="292"/>
            <ac:spMk id="10" creationId="{A321DF7D-1011-465D-ADB3-F29652C914E7}"/>
          </ac:spMkLst>
        </pc:spChg>
        <pc:spChg chg="add mod">
          <ac:chgData name="Nikolaos Tantouris" userId="2786c14e-6ec5-4c4f-ad95-649f4028ed8b" providerId="ADAL" clId="{9894642A-D2E5-4BF8-B2AC-2EB0EDD3E1A7}" dt="2018-11-12T17:02:22.201" v="146" actId="1076"/>
          <ac:spMkLst>
            <pc:docMk/>
            <pc:sldMk cId="442070303" sldId="292"/>
            <ac:spMk id="11" creationId="{2706194C-611F-485A-BF37-76BB195DB2AB}"/>
          </ac:spMkLst>
        </pc:spChg>
        <pc:spChg chg="add mod">
          <ac:chgData name="Nikolaos Tantouris" userId="2786c14e-6ec5-4c4f-ad95-649f4028ed8b" providerId="ADAL" clId="{9894642A-D2E5-4BF8-B2AC-2EB0EDD3E1A7}" dt="2018-11-12T17:02:22.201" v="146" actId="1076"/>
          <ac:spMkLst>
            <pc:docMk/>
            <pc:sldMk cId="442070303" sldId="292"/>
            <ac:spMk id="12" creationId="{87029D5B-BBE8-4F7B-9AA9-8EE2077DCEB8}"/>
          </ac:spMkLst>
        </pc:spChg>
        <pc:spChg chg="add mod">
          <ac:chgData name="Nikolaos Tantouris" userId="2786c14e-6ec5-4c4f-ad95-649f4028ed8b" providerId="ADAL" clId="{9894642A-D2E5-4BF8-B2AC-2EB0EDD3E1A7}" dt="2018-11-12T17:03:06.467" v="156" actId="20577"/>
          <ac:spMkLst>
            <pc:docMk/>
            <pc:sldMk cId="442070303" sldId="292"/>
            <ac:spMk id="14" creationId="{3F621907-0B51-49B0-B30A-EE3F1838D328}"/>
          </ac:spMkLst>
        </pc:spChg>
        <pc:picChg chg="add mod">
          <ac:chgData name="Nikolaos Tantouris" userId="2786c14e-6ec5-4c4f-ad95-649f4028ed8b" providerId="ADAL" clId="{9894642A-D2E5-4BF8-B2AC-2EB0EDD3E1A7}" dt="2018-11-12T17:02:22.201" v="146" actId="1076"/>
          <ac:picMkLst>
            <pc:docMk/>
            <pc:sldMk cId="442070303" sldId="292"/>
            <ac:picMk id="6" creationId="{311C3760-A958-456A-A7FB-F9065449ABF7}"/>
          </ac:picMkLst>
        </pc:picChg>
        <pc:picChg chg="add mod">
          <ac:chgData name="Nikolaos Tantouris" userId="2786c14e-6ec5-4c4f-ad95-649f4028ed8b" providerId="ADAL" clId="{9894642A-D2E5-4BF8-B2AC-2EB0EDD3E1A7}" dt="2018-11-12T17:02:22.201" v="146" actId="1076"/>
          <ac:picMkLst>
            <pc:docMk/>
            <pc:sldMk cId="442070303" sldId="292"/>
            <ac:picMk id="7" creationId="{24EAC55C-0D2A-4F4C-8D76-3FB2F84A3179}"/>
          </ac:picMkLst>
        </pc:picChg>
        <pc:picChg chg="add mod">
          <ac:chgData name="Nikolaos Tantouris" userId="2786c14e-6ec5-4c4f-ad95-649f4028ed8b" providerId="ADAL" clId="{9894642A-D2E5-4BF8-B2AC-2EB0EDD3E1A7}" dt="2018-11-12T17:02:22.201" v="146" actId="1076"/>
          <ac:picMkLst>
            <pc:docMk/>
            <pc:sldMk cId="442070303" sldId="292"/>
            <ac:picMk id="13" creationId="{8C1DBD53-D8B5-4CF0-9F99-94242B542851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5:19.164" v="834"/>
        <pc:sldMkLst>
          <pc:docMk/>
          <pc:sldMk cId="4128842311" sldId="293"/>
        </pc:sldMkLst>
        <pc:spChg chg="del">
          <ac:chgData name="Nikolaos Tantouris" userId="2786c14e-6ec5-4c4f-ad95-649f4028ed8b" providerId="ADAL" clId="{9894642A-D2E5-4BF8-B2AC-2EB0EDD3E1A7}" dt="2018-11-12T17:04:56.764" v="176" actId="478"/>
          <ac:spMkLst>
            <pc:docMk/>
            <pc:sldMk cId="4128842311" sldId="293"/>
            <ac:spMk id="2" creationId="{4F524C93-4FF1-45E9-8BE8-B9D02FD9E91B}"/>
          </ac:spMkLst>
        </pc:spChg>
        <pc:spChg chg="del">
          <ac:chgData name="Nikolaos Tantouris" userId="2786c14e-6ec5-4c4f-ad95-649f4028ed8b" providerId="ADAL" clId="{9894642A-D2E5-4BF8-B2AC-2EB0EDD3E1A7}" dt="2018-11-12T17:03:38.789" v="160" actId="478"/>
          <ac:spMkLst>
            <pc:docMk/>
            <pc:sldMk cId="4128842311" sldId="293"/>
            <ac:spMk id="3" creationId="{9FFEADB1-FB72-40FC-AA67-9CB115CB66B3}"/>
          </ac:spMkLst>
        </pc:spChg>
        <pc:spChg chg="mod">
          <ac:chgData name="Nikolaos Tantouris" userId="2786c14e-6ec5-4c4f-ad95-649f4028ed8b" providerId="ADAL" clId="{9894642A-D2E5-4BF8-B2AC-2EB0EDD3E1A7}" dt="2018-11-12T17:03:35.765" v="159"/>
          <ac:spMkLst>
            <pc:docMk/>
            <pc:sldMk cId="4128842311" sldId="293"/>
            <ac:spMk id="4" creationId="{AB35902A-EE65-43B2-9137-A4126927099C}"/>
          </ac:spMkLst>
        </pc:spChg>
        <pc:spChg chg="mod">
          <ac:chgData name="Nikolaos Tantouris" userId="2786c14e-6ec5-4c4f-ad95-649f4028ed8b" providerId="ADAL" clId="{9894642A-D2E5-4BF8-B2AC-2EB0EDD3E1A7}" dt="2018-11-12T18:45:19.164" v="834"/>
          <ac:spMkLst>
            <pc:docMk/>
            <pc:sldMk cId="4128842311" sldId="293"/>
            <ac:spMk id="5" creationId="{58C93BDB-C80C-4DC9-BAF4-A4B9D469C6DB}"/>
          </ac:spMkLst>
        </pc:spChg>
        <pc:spChg chg="add del">
          <ac:chgData name="Nikolaos Tantouris" userId="2786c14e-6ec5-4c4f-ad95-649f4028ed8b" providerId="ADAL" clId="{9894642A-D2E5-4BF8-B2AC-2EB0EDD3E1A7}" dt="2018-11-12T17:03:59.934" v="162" actId="478"/>
          <ac:spMkLst>
            <pc:docMk/>
            <pc:sldMk cId="4128842311" sldId="293"/>
            <ac:spMk id="6" creationId="{C6648CEF-4F63-40F0-BA2C-40927B8C124A}"/>
          </ac:spMkLst>
        </pc:spChg>
        <pc:spChg chg="add mod">
          <ac:chgData name="Nikolaos Tantouris" userId="2786c14e-6ec5-4c4f-ad95-649f4028ed8b" providerId="ADAL" clId="{9894642A-D2E5-4BF8-B2AC-2EB0EDD3E1A7}" dt="2018-11-12T17:04:49.036" v="175" actId="20577"/>
          <ac:spMkLst>
            <pc:docMk/>
            <pc:sldMk cId="4128842311" sldId="293"/>
            <ac:spMk id="7" creationId="{EC327EAB-EF73-4EA6-9635-0A7EA81F956F}"/>
          </ac:spMkLst>
        </pc:spChg>
      </pc:sldChg>
      <pc:sldChg chg="addSp delSp modSp add">
        <pc:chgData name="Nikolaos Tantouris" userId="2786c14e-6ec5-4c4f-ad95-649f4028ed8b" providerId="ADAL" clId="{9894642A-D2E5-4BF8-B2AC-2EB0EDD3E1A7}" dt="2018-11-12T18:45:23.885" v="835"/>
        <pc:sldMkLst>
          <pc:docMk/>
          <pc:sldMk cId="1572685468" sldId="294"/>
        </pc:sldMkLst>
        <pc:spChg chg="del">
          <ac:chgData name="Nikolaos Tantouris" userId="2786c14e-6ec5-4c4f-ad95-649f4028ed8b" providerId="ADAL" clId="{9894642A-D2E5-4BF8-B2AC-2EB0EDD3E1A7}" dt="2018-11-12T17:06:45.313" v="187" actId="478"/>
          <ac:spMkLst>
            <pc:docMk/>
            <pc:sldMk cId="1572685468" sldId="294"/>
            <ac:spMk id="2" creationId="{52C1537C-F35F-461B-812E-EDD816FD6EFC}"/>
          </ac:spMkLst>
        </pc:spChg>
        <pc:spChg chg="del">
          <ac:chgData name="Nikolaos Tantouris" userId="2786c14e-6ec5-4c4f-ad95-649f4028ed8b" providerId="ADAL" clId="{9894642A-D2E5-4BF8-B2AC-2EB0EDD3E1A7}" dt="2018-11-12T17:05:28.582" v="181" actId="478"/>
          <ac:spMkLst>
            <pc:docMk/>
            <pc:sldMk cId="1572685468" sldId="294"/>
            <ac:spMk id="3" creationId="{723D7FE1-076B-48E3-AEFB-2CF573B5E356}"/>
          </ac:spMkLst>
        </pc:spChg>
        <pc:spChg chg="mod">
          <ac:chgData name="Nikolaos Tantouris" userId="2786c14e-6ec5-4c4f-ad95-649f4028ed8b" providerId="ADAL" clId="{9894642A-D2E5-4BF8-B2AC-2EB0EDD3E1A7}" dt="2018-11-12T17:05:24.023" v="180"/>
          <ac:spMkLst>
            <pc:docMk/>
            <pc:sldMk cId="1572685468" sldId="294"/>
            <ac:spMk id="4" creationId="{D0D802CA-8CA7-47BF-975F-1031BAFD583B}"/>
          </ac:spMkLst>
        </pc:spChg>
        <pc:spChg chg="mod">
          <ac:chgData name="Nikolaos Tantouris" userId="2786c14e-6ec5-4c4f-ad95-649f4028ed8b" providerId="ADAL" clId="{9894642A-D2E5-4BF8-B2AC-2EB0EDD3E1A7}" dt="2018-11-12T18:45:23.885" v="835"/>
          <ac:spMkLst>
            <pc:docMk/>
            <pc:sldMk cId="1572685468" sldId="294"/>
            <ac:spMk id="5" creationId="{0BCEE826-2F8C-4A99-BDD0-9A79A260336C}"/>
          </ac:spMkLst>
        </pc:spChg>
        <pc:spChg chg="add mod">
          <ac:chgData name="Nikolaos Tantouris" userId="2786c14e-6ec5-4c4f-ad95-649f4028ed8b" providerId="ADAL" clId="{9894642A-D2E5-4BF8-B2AC-2EB0EDD3E1A7}" dt="2018-11-12T17:06:39.747" v="186" actId="1076"/>
          <ac:spMkLst>
            <pc:docMk/>
            <pc:sldMk cId="1572685468" sldId="294"/>
            <ac:spMk id="8" creationId="{5B3A3D11-9342-4EFF-A986-7415079AD554}"/>
          </ac:spMkLst>
        </pc:spChg>
        <pc:graphicFrameChg chg="add mod">
          <ac:chgData name="Nikolaos Tantouris" userId="2786c14e-6ec5-4c4f-ad95-649f4028ed8b" providerId="ADAL" clId="{9894642A-D2E5-4BF8-B2AC-2EB0EDD3E1A7}" dt="2018-11-12T17:06:31.604" v="185" actId="1076"/>
          <ac:graphicFrameMkLst>
            <pc:docMk/>
            <pc:sldMk cId="1572685468" sldId="294"/>
            <ac:graphicFrameMk id="7" creationId="{F5FCA69C-9501-43CA-BD28-7AB812C7355B}"/>
          </ac:graphicFrameMkLst>
        </pc:graphicFrameChg>
        <pc:picChg chg="add mod">
          <ac:chgData name="Nikolaos Tantouris" userId="2786c14e-6ec5-4c4f-ad95-649f4028ed8b" providerId="ADAL" clId="{9894642A-D2E5-4BF8-B2AC-2EB0EDD3E1A7}" dt="2018-11-12T17:05:41.679" v="183" actId="1076"/>
          <ac:picMkLst>
            <pc:docMk/>
            <pc:sldMk cId="1572685468" sldId="294"/>
            <ac:picMk id="6" creationId="{049FC159-7953-4882-9427-CB7C66BFBB7A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5:31.833" v="836"/>
        <pc:sldMkLst>
          <pc:docMk/>
          <pc:sldMk cId="1258640198" sldId="295"/>
        </pc:sldMkLst>
        <pc:spChg chg="add del mod">
          <ac:chgData name="Nikolaos Tantouris" userId="2786c14e-6ec5-4c4f-ad95-649f4028ed8b" providerId="ADAL" clId="{9894642A-D2E5-4BF8-B2AC-2EB0EDD3E1A7}" dt="2018-11-12T17:09:26.151" v="229" actId="1076"/>
          <ac:spMkLst>
            <pc:docMk/>
            <pc:sldMk cId="1258640198" sldId="295"/>
            <ac:spMk id="3" creationId="{9CD71308-C40A-4AED-9C0F-C1516ACC8CFA}"/>
          </ac:spMkLst>
        </pc:spChg>
        <pc:spChg chg="mod">
          <ac:chgData name="Nikolaos Tantouris" userId="2786c14e-6ec5-4c4f-ad95-649f4028ed8b" providerId="ADAL" clId="{9894642A-D2E5-4BF8-B2AC-2EB0EDD3E1A7}" dt="2018-11-12T17:08:12.867" v="200"/>
          <ac:spMkLst>
            <pc:docMk/>
            <pc:sldMk cId="1258640198" sldId="295"/>
            <ac:spMk id="4" creationId="{4433580C-B977-4A29-B064-69E1D6ACD8D9}"/>
          </ac:spMkLst>
        </pc:spChg>
        <pc:spChg chg="mod">
          <ac:chgData name="Nikolaos Tantouris" userId="2786c14e-6ec5-4c4f-ad95-649f4028ed8b" providerId="ADAL" clId="{9894642A-D2E5-4BF8-B2AC-2EB0EDD3E1A7}" dt="2018-11-12T18:45:31.833" v="836"/>
          <ac:spMkLst>
            <pc:docMk/>
            <pc:sldMk cId="1258640198" sldId="295"/>
            <ac:spMk id="5" creationId="{A2CF00C6-C14B-40A1-97D6-5E14171C1B61}"/>
          </ac:spMkLst>
        </pc:spChg>
        <pc:spChg chg="add del mod">
          <ac:chgData name="Nikolaos Tantouris" userId="2786c14e-6ec5-4c4f-ad95-649f4028ed8b" providerId="ADAL" clId="{9894642A-D2E5-4BF8-B2AC-2EB0EDD3E1A7}" dt="2018-11-12T17:08:23.287" v="205"/>
          <ac:spMkLst>
            <pc:docMk/>
            <pc:sldMk cId="1258640198" sldId="295"/>
            <ac:spMk id="6" creationId="{7463E3A5-EC77-4EC1-B321-453DB18B57CC}"/>
          </ac:spMkLst>
        </pc:spChg>
        <pc:spChg chg="add del mod">
          <ac:chgData name="Nikolaos Tantouris" userId="2786c14e-6ec5-4c4f-ad95-649f4028ed8b" providerId="ADAL" clId="{9894642A-D2E5-4BF8-B2AC-2EB0EDD3E1A7}" dt="2018-11-12T17:08:41.447" v="214"/>
          <ac:spMkLst>
            <pc:docMk/>
            <pc:sldMk cId="1258640198" sldId="295"/>
            <ac:spMk id="7" creationId="{CE35C6CF-337A-454A-A747-BC6FCFD3B964}"/>
          </ac:spMkLst>
        </pc:spChg>
      </pc:sldChg>
      <pc:sldChg chg="addSp delSp modSp">
        <pc:chgData name="Nikolaos Tantouris" userId="2786c14e-6ec5-4c4f-ad95-649f4028ed8b" providerId="ADAL" clId="{9894642A-D2E5-4BF8-B2AC-2EB0EDD3E1A7}" dt="2018-11-12T18:35:53.241" v="749" actId="1076"/>
        <pc:sldMkLst>
          <pc:docMk/>
          <pc:sldMk cId="3212556024" sldId="296"/>
        </pc:sldMkLst>
        <pc:spChg chg="add mod">
          <ac:chgData name="Nikolaos Tantouris" userId="2786c14e-6ec5-4c4f-ad95-649f4028ed8b" providerId="ADAL" clId="{9894642A-D2E5-4BF8-B2AC-2EB0EDD3E1A7}" dt="2018-11-12T18:35:21.942" v="738"/>
          <ac:spMkLst>
            <pc:docMk/>
            <pc:sldMk cId="3212556024" sldId="296"/>
            <ac:spMk id="3" creationId="{3C345624-1714-4CB3-A0F6-1790EA0CEEE0}"/>
          </ac:spMkLst>
        </pc:spChg>
        <pc:spChg chg="add del mod">
          <ac:chgData name="Nikolaos Tantouris" userId="2786c14e-6ec5-4c4f-ad95-649f4028ed8b" providerId="ADAL" clId="{9894642A-D2E5-4BF8-B2AC-2EB0EDD3E1A7}" dt="2018-11-12T18:35:43.643" v="745" actId="478"/>
          <ac:spMkLst>
            <pc:docMk/>
            <pc:sldMk cId="3212556024" sldId="296"/>
            <ac:spMk id="4" creationId="{75428625-B7C0-4422-B168-13C775A9ACD7}"/>
          </ac:spMkLst>
        </pc:spChg>
        <pc:spChg chg="add del mod">
          <ac:chgData name="Nikolaos Tantouris" userId="2786c14e-6ec5-4c4f-ad95-649f4028ed8b" providerId="ADAL" clId="{9894642A-D2E5-4BF8-B2AC-2EB0EDD3E1A7}" dt="2018-11-12T18:35:41.816" v="744" actId="478"/>
          <ac:spMkLst>
            <pc:docMk/>
            <pc:sldMk cId="3212556024" sldId="296"/>
            <ac:spMk id="5" creationId="{6AF4B15C-EDB3-41FF-B594-A5B4D5421C6E}"/>
          </ac:spMkLst>
        </pc:spChg>
        <pc:spChg chg="add del mod">
          <ac:chgData name="Nikolaos Tantouris" userId="2786c14e-6ec5-4c4f-ad95-649f4028ed8b" providerId="ADAL" clId="{9894642A-D2E5-4BF8-B2AC-2EB0EDD3E1A7}" dt="2018-11-12T18:35:40.797" v="743" actId="478"/>
          <ac:spMkLst>
            <pc:docMk/>
            <pc:sldMk cId="3212556024" sldId="296"/>
            <ac:spMk id="8" creationId="{B78036D8-726E-474D-AD7D-27FD18997717}"/>
          </ac:spMkLst>
        </pc:spChg>
        <pc:spChg chg="add del mod">
          <ac:chgData name="Nikolaos Tantouris" userId="2786c14e-6ec5-4c4f-ad95-649f4028ed8b" providerId="ADAL" clId="{9894642A-D2E5-4BF8-B2AC-2EB0EDD3E1A7}" dt="2018-11-12T18:35:45.423" v="746" actId="478"/>
          <ac:spMkLst>
            <pc:docMk/>
            <pc:sldMk cId="3212556024" sldId="296"/>
            <ac:spMk id="9" creationId="{D947AF4C-DCCD-4693-96F8-E5458D2A2D9E}"/>
          </ac:spMkLst>
        </pc:spChg>
        <pc:spChg chg="add mod">
          <ac:chgData name="Nikolaos Tantouris" userId="2786c14e-6ec5-4c4f-ad95-649f4028ed8b" providerId="ADAL" clId="{9894642A-D2E5-4BF8-B2AC-2EB0EDD3E1A7}" dt="2018-11-12T18:35:38.526" v="742" actId="1076"/>
          <ac:spMkLst>
            <pc:docMk/>
            <pc:sldMk cId="3212556024" sldId="296"/>
            <ac:spMk id="12" creationId="{54A40A9D-A6E9-4C94-9F2C-AF9C14F1CD4D}"/>
          </ac:spMkLst>
        </pc:spChg>
        <pc:spChg chg="del mod">
          <ac:chgData name="Nikolaos Tantouris" userId="2786c14e-6ec5-4c4f-ad95-649f4028ed8b" providerId="ADAL" clId="{9894642A-D2E5-4BF8-B2AC-2EB0EDD3E1A7}" dt="2018-11-12T18:35:25.605" v="739"/>
          <ac:spMkLst>
            <pc:docMk/>
            <pc:sldMk cId="3212556024" sldId="296"/>
            <ac:spMk id="14" creationId="{00000000-0000-0000-0000-000000000000}"/>
          </ac:spMkLst>
        </pc:spChg>
        <pc:spChg chg="del mod">
          <ac:chgData name="Nikolaos Tantouris" userId="2786c14e-6ec5-4c4f-ad95-649f4028ed8b" providerId="ADAL" clId="{9894642A-D2E5-4BF8-B2AC-2EB0EDD3E1A7}" dt="2018-11-12T18:35:27.656" v="740" actId="478"/>
          <ac:spMkLst>
            <pc:docMk/>
            <pc:sldMk cId="3212556024" sldId="296"/>
            <ac:spMk id="16" creationId="{00000000-0000-0000-0000-000000000000}"/>
          </ac:spMkLst>
        </pc:spChg>
        <pc:grpChg chg="del mod">
          <ac:chgData name="Nikolaos Tantouris" userId="2786c14e-6ec5-4c4f-ad95-649f4028ed8b" providerId="ADAL" clId="{9894642A-D2E5-4BF8-B2AC-2EB0EDD3E1A7}" dt="2018-11-12T18:35:25.605" v="739"/>
          <ac:grpSpMkLst>
            <pc:docMk/>
            <pc:sldMk cId="3212556024" sldId="296"/>
            <ac:grpSpMk id="2" creationId="{908E0F80-D7D7-44F6-AE49-251263D31447}"/>
          </ac:grpSpMkLst>
        </pc:grpChg>
        <pc:picChg chg="add mod ord">
          <ac:chgData name="Nikolaos Tantouris" userId="2786c14e-6ec5-4c4f-ad95-649f4028ed8b" providerId="ADAL" clId="{9894642A-D2E5-4BF8-B2AC-2EB0EDD3E1A7}" dt="2018-11-12T18:35:53.241" v="749" actId="1076"/>
          <ac:picMkLst>
            <pc:docMk/>
            <pc:sldMk cId="3212556024" sldId="296"/>
            <ac:picMk id="7" creationId="{8F741D56-3A63-4AD9-8988-FF22ED935A34}"/>
          </ac:picMkLst>
        </pc:picChg>
        <pc:picChg chg="del">
          <ac:chgData name="Nikolaos Tantouris" userId="2786c14e-6ec5-4c4f-ad95-649f4028ed8b" providerId="ADAL" clId="{9894642A-D2E5-4BF8-B2AC-2EB0EDD3E1A7}" dt="2018-11-12T17:07:40.062" v="192" actId="478"/>
          <ac:picMkLst>
            <pc:docMk/>
            <pc:sldMk cId="3212556024" sldId="296"/>
            <ac:picMk id="15" creationId="{00000000-0000-0000-0000-000000000000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5:35.347" v="837"/>
        <pc:sldMkLst>
          <pc:docMk/>
          <pc:sldMk cId="504613965" sldId="297"/>
        </pc:sldMkLst>
        <pc:spChg chg="del">
          <ac:chgData name="Nikolaos Tantouris" userId="2786c14e-6ec5-4c4f-ad95-649f4028ed8b" providerId="ADAL" clId="{9894642A-D2E5-4BF8-B2AC-2EB0EDD3E1A7}" dt="2018-11-12T17:09:44.099" v="232" actId="478"/>
          <ac:spMkLst>
            <pc:docMk/>
            <pc:sldMk cId="504613965" sldId="297"/>
            <ac:spMk id="3" creationId="{DCF30E15-4901-4F74-AC0A-927607DEE25D}"/>
          </ac:spMkLst>
        </pc:spChg>
        <pc:spChg chg="mod">
          <ac:chgData name="Nikolaos Tantouris" userId="2786c14e-6ec5-4c4f-ad95-649f4028ed8b" providerId="ADAL" clId="{9894642A-D2E5-4BF8-B2AC-2EB0EDD3E1A7}" dt="2018-11-12T17:09:40.445" v="231"/>
          <ac:spMkLst>
            <pc:docMk/>
            <pc:sldMk cId="504613965" sldId="297"/>
            <ac:spMk id="4" creationId="{3DA7F2CC-5A85-4DB5-B01B-77998A1925ED}"/>
          </ac:spMkLst>
        </pc:spChg>
        <pc:spChg chg="mod">
          <ac:chgData name="Nikolaos Tantouris" userId="2786c14e-6ec5-4c4f-ad95-649f4028ed8b" providerId="ADAL" clId="{9894642A-D2E5-4BF8-B2AC-2EB0EDD3E1A7}" dt="2018-11-12T18:45:35.347" v="837"/>
          <ac:spMkLst>
            <pc:docMk/>
            <pc:sldMk cId="504613965" sldId="297"/>
            <ac:spMk id="5" creationId="{D2616677-5DAE-446E-B238-9971BE467361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6" creationId="{2D5E3588-1F11-4A0D-95B0-BFC8E41A7CD9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7" creationId="{DC86519D-1757-4FE4-8CF7-D1FE79A59B23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8" creationId="{ECD8EE6A-AE6F-41BE-87BB-4539A2250E57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9" creationId="{B5873087-0471-4766-BA86-9F30D9B70A2D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0" creationId="{763875E3-040D-4A47-82FB-462AC04B7831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1" creationId="{5788AAF9-FA25-4002-9A2E-A5ED86826098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2" creationId="{987743BE-4308-4CD4-93B2-FAA5F24EF157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3" creationId="{5979C9AB-1B1D-41D3-8E99-9D11462231EB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4" creationId="{454241F0-C77A-4158-BB95-6032020CCFE9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5" creationId="{7403D3F3-539E-45FA-A02E-F6AB64148F35}"/>
          </ac:spMkLst>
        </pc:spChg>
        <pc:spChg chg="add del mod">
          <ac:chgData name="Nikolaos Tantouris" userId="2786c14e-6ec5-4c4f-ad95-649f4028ed8b" providerId="ADAL" clId="{9894642A-D2E5-4BF8-B2AC-2EB0EDD3E1A7}" dt="2018-11-12T17:12:21.364" v="257" actId="478"/>
          <ac:spMkLst>
            <pc:docMk/>
            <pc:sldMk cId="504613965" sldId="297"/>
            <ac:spMk id="16" creationId="{05227C73-7396-490A-B09D-C10DBF4691C1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7" creationId="{F3B832A3-7872-43F0-88B9-63F852FE3964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8" creationId="{E426A75B-1BF4-4C2E-86B2-727242FBABF6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19" creationId="{F78425B6-993B-4D2C-BB64-040F0136B18C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20" creationId="{B7F28534-2C1D-4805-81B3-79C3D77E79F8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21" creationId="{E93816E4-1722-4F75-9FF5-C991416D26E0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22" creationId="{3E7D4F14-FE6B-48EA-9E89-1D61311C3260}"/>
          </ac:spMkLst>
        </pc:spChg>
        <pc:spChg chg="add mod">
          <ac:chgData name="Nikolaos Tantouris" userId="2786c14e-6ec5-4c4f-ad95-649f4028ed8b" providerId="ADAL" clId="{9894642A-D2E5-4BF8-B2AC-2EB0EDD3E1A7}" dt="2018-11-12T17:19:16.286" v="636" actId="1038"/>
          <ac:spMkLst>
            <pc:docMk/>
            <pc:sldMk cId="504613965" sldId="297"/>
            <ac:spMk id="23" creationId="{629680F1-3ACC-40ED-B2F2-8463A527D6CC}"/>
          </ac:spMkLst>
        </pc:spChg>
      </pc:sldChg>
      <pc:sldChg chg="addSp delSp modSp add">
        <pc:chgData name="Nikolaos Tantouris" userId="2786c14e-6ec5-4c4f-ad95-649f4028ed8b" providerId="ADAL" clId="{9894642A-D2E5-4BF8-B2AC-2EB0EDD3E1A7}" dt="2018-11-12T18:45:37.730" v="838"/>
        <pc:sldMkLst>
          <pc:docMk/>
          <pc:sldMk cId="2351283510" sldId="298"/>
        </pc:sldMkLst>
        <pc:spChg chg="del">
          <ac:chgData name="Nikolaos Tantouris" userId="2786c14e-6ec5-4c4f-ad95-649f4028ed8b" providerId="ADAL" clId="{9894642A-D2E5-4BF8-B2AC-2EB0EDD3E1A7}" dt="2018-11-12T18:24:35.189" v="638" actId="478"/>
          <ac:spMkLst>
            <pc:docMk/>
            <pc:sldMk cId="2351283510" sldId="298"/>
            <ac:spMk id="3" creationId="{5165F30F-C4B4-4943-8A9E-4211D7F360DE}"/>
          </ac:spMkLst>
        </pc:spChg>
        <pc:spChg chg="mod">
          <ac:chgData name="Nikolaos Tantouris" userId="2786c14e-6ec5-4c4f-ad95-649f4028ed8b" providerId="ADAL" clId="{9894642A-D2E5-4BF8-B2AC-2EB0EDD3E1A7}" dt="2018-11-12T18:24:43.788" v="640"/>
          <ac:spMkLst>
            <pc:docMk/>
            <pc:sldMk cId="2351283510" sldId="298"/>
            <ac:spMk id="4" creationId="{5B8DBF1B-9D3F-4C72-AAD7-8F842A9FE694}"/>
          </ac:spMkLst>
        </pc:spChg>
        <pc:spChg chg="mod">
          <ac:chgData name="Nikolaos Tantouris" userId="2786c14e-6ec5-4c4f-ad95-649f4028ed8b" providerId="ADAL" clId="{9894642A-D2E5-4BF8-B2AC-2EB0EDD3E1A7}" dt="2018-11-12T18:45:37.730" v="838"/>
          <ac:spMkLst>
            <pc:docMk/>
            <pc:sldMk cId="2351283510" sldId="298"/>
            <ac:spMk id="5" creationId="{BFF87766-831B-46E3-AA78-E464AC8ADA76}"/>
          </ac:spMkLst>
        </pc:spChg>
        <pc:grpChg chg="add mod">
          <ac:chgData name="Nikolaos Tantouris" userId="2786c14e-6ec5-4c4f-ad95-649f4028ed8b" providerId="ADAL" clId="{9894642A-D2E5-4BF8-B2AC-2EB0EDD3E1A7}" dt="2018-11-12T18:24:48.279" v="641" actId="1076"/>
          <ac:grpSpMkLst>
            <pc:docMk/>
            <pc:sldMk cId="2351283510" sldId="298"/>
            <ac:grpSpMk id="6" creationId="{074FF299-6230-49A9-B289-C290E7A33B11}"/>
          </ac:grpSpMkLst>
        </pc:grpChg>
      </pc:sldChg>
      <pc:sldChg chg="addSp delSp modSp add">
        <pc:chgData name="Nikolaos Tantouris" userId="2786c14e-6ec5-4c4f-ad95-649f4028ed8b" providerId="ADAL" clId="{9894642A-D2E5-4BF8-B2AC-2EB0EDD3E1A7}" dt="2018-11-12T18:45:40.966" v="839"/>
        <pc:sldMkLst>
          <pc:docMk/>
          <pc:sldMk cId="1521902090" sldId="299"/>
        </pc:sldMkLst>
        <pc:spChg chg="del">
          <ac:chgData name="Nikolaos Tantouris" userId="2786c14e-6ec5-4c4f-ad95-649f4028ed8b" providerId="ADAL" clId="{9894642A-D2E5-4BF8-B2AC-2EB0EDD3E1A7}" dt="2018-11-12T18:25:04.719" v="644" actId="478"/>
          <ac:spMkLst>
            <pc:docMk/>
            <pc:sldMk cId="1521902090" sldId="299"/>
            <ac:spMk id="3" creationId="{B016269C-E0F4-451D-8865-F806F3DE9476}"/>
          </ac:spMkLst>
        </pc:spChg>
        <pc:spChg chg="mod">
          <ac:chgData name="Nikolaos Tantouris" userId="2786c14e-6ec5-4c4f-ad95-649f4028ed8b" providerId="ADAL" clId="{9894642A-D2E5-4BF8-B2AC-2EB0EDD3E1A7}" dt="2018-11-12T18:25:02.468" v="643"/>
          <ac:spMkLst>
            <pc:docMk/>
            <pc:sldMk cId="1521902090" sldId="299"/>
            <ac:spMk id="4" creationId="{0C2B19E2-C069-400C-812E-E4C2D8F4CB07}"/>
          </ac:spMkLst>
        </pc:spChg>
        <pc:spChg chg="mod">
          <ac:chgData name="Nikolaos Tantouris" userId="2786c14e-6ec5-4c4f-ad95-649f4028ed8b" providerId="ADAL" clId="{9894642A-D2E5-4BF8-B2AC-2EB0EDD3E1A7}" dt="2018-11-12T18:45:40.966" v="839"/>
          <ac:spMkLst>
            <pc:docMk/>
            <pc:sldMk cId="1521902090" sldId="299"/>
            <ac:spMk id="5" creationId="{5A07B36F-494E-4CAF-AC1D-916DCD1D6065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6" creationId="{FD4FBB56-F275-40EE-B6E9-5016A759BBB1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7" creationId="{FAE6EEC2-D49A-49B8-9D1B-3D88D436A9C7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8" creationId="{7655D03E-87A8-4DF6-BE73-23F274F9357C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9" creationId="{1920F2AE-24D1-4EA7-B89D-C3A50CDA155A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10" creationId="{81F6C629-ACD7-4DEB-8B4A-5A2CB71BE100}"/>
          </ac:spMkLst>
        </pc:spChg>
        <pc:spChg chg="add del mod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11" creationId="{692C8187-E81D-41D1-92DA-8C2766E755AE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12" creationId="{21BBDDB1-2FE3-452B-828C-DEE717DE2A3D}"/>
          </ac:spMkLst>
        </pc:spChg>
        <pc:spChg chg="add del">
          <ac:chgData name="Nikolaos Tantouris" userId="2786c14e-6ec5-4c4f-ad95-649f4028ed8b" providerId="ADAL" clId="{9894642A-D2E5-4BF8-B2AC-2EB0EDD3E1A7}" dt="2018-11-12T18:25:17.790" v="648"/>
          <ac:spMkLst>
            <pc:docMk/>
            <pc:sldMk cId="1521902090" sldId="299"/>
            <ac:spMk id="13" creationId="{9ECF66C0-C09A-4C8A-983D-D5E900F0DE5A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4" creationId="{2123C364-8B4A-4D6D-8156-2676D3C595CA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5" creationId="{D1EEE975-52A8-4578-AAD3-BBD35CD6E5C7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6" creationId="{435E822A-E5C3-4FAA-9D04-6B91359D86F5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7" creationId="{65BC7122-6D6B-4A36-AE12-823ECB7C0191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8" creationId="{1EC5CB56-6587-4C9A-B88B-1C0C3CB4E818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19" creationId="{CD638C7B-636F-423A-A18D-BE56D0F83865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20" creationId="{98FA3663-C2C4-44FB-B0AC-825CABB5F9C0}"/>
          </ac:spMkLst>
        </pc:spChg>
        <pc:spChg chg="add del mod">
          <ac:chgData name="Nikolaos Tantouris" userId="2786c14e-6ec5-4c4f-ad95-649f4028ed8b" providerId="ADAL" clId="{9894642A-D2E5-4BF8-B2AC-2EB0EDD3E1A7}" dt="2018-11-12T18:25:49.425" v="653"/>
          <ac:spMkLst>
            <pc:docMk/>
            <pc:sldMk cId="1521902090" sldId="299"/>
            <ac:spMk id="21" creationId="{62397AF5-AA45-4E20-B5B4-9AC1D88E957C}"/>
          </ac:spMkLst>
        </pc:spChg>
        <pc:spChg chg="add mod">
          <ac:chgData name="Nikolaos Tantouris" userId="2786c14e-6ec5-4c4f-ad95-649f4028ed8b" providerId="ADAL" clId="{9894642A-D2E5-4BF8-B2AC-2EB0EDD3E1A7}" dt="2018-11-12T18:30:51.836" v="712" actId="408"/>
          <ac:spMkLst>
            <pc:docMk/>
            <pc:sldMk cId="1521902090" sldId="299"/>
            <ac:spMk id="22" creationId="{6D737480-1850-41FC-BDD8-D22F172E301F}"/>
          </ac:spMkLst>
        </pc:spChg>
        <pc:spChg chg="add mod">
          <ac:chgData name="Nikolaos Tantouris" userId="2786c14e-6ec5-4c4f-ad95-649f4028ed8b" providerId="ADAL" clId="{9894642A-D2E5-4BF8-B2AC-2EB0EDD3E1A7}" dt="2018-11-12T18:30:51.836" v="712" actId="408"/>
          <ac:spMkLst>
            <pc:docMk/>
            <pc:sldMk cId="1521902090" sldId="299"/>
            <ac:spMk id="23" creationId="{1EFD7C52-2499-4224-AC2B-A793F19F88D2}"/>
          </ac:spMkLst>
        </pc:spChg>
        <pc:spChg chg="add mod">
          <ac:chgData name="Nikolaos Tantouris" userId="2786c14e-6ec5-4c4f-ad95-649f4028ed8b" providerId="ADAL" clId="{9894642A-D2E5-4BF8-B2AC-2EB0EDD3E1A7}" dt="2018-11-12T18:31:05.539" v="714" actId="408"/>
          <ac:spMkLst>
            <pc:docMk/>
            <pc:sldMk cId="1521902090" sldId="299"/>
            <ac:spMk id="24" creationId="{639B1A77-6B14-42BD-8C04-C6DCD92C299E}"/>
          </ac:spMkLst>
        </pc:spChg>
        <pc:spChg chg="add mod">
          <ac:chgData name="Nikolaos Tantouris" userId="2786c14e-6ec5-4c4f-ad95-649f4028ed8b" providerId="ADAL" clId="{9894642A-D2E5-4BF8-B2AC-2EB0EDD3E1A7}" dt="2018-11-12T18:31:21.399" v="716" actId="1076"/>
          <ac:spMkLst>
            <pc:docMk/>
            <pc:sldMk cId="1521902090" sldId="299"/>
            <ac:spMk id="25" creationId="{63A8A106-C940-4782-BDA6-1B3BE28B724E}"/>
          </ac:spMkLst>
        </pc:spChg>
        <pc:spChg chg="add mod">
          <ac:chgData name="Nikolaos Tantouris" userId="2786c14e-6ec5-4c4f-ad95-649f4028ed8b" providerId="ADAL" clId="{9894642A-D2E5-4BF8-B2AC-2EB0EDD3E1A7}" dt="2018-11-12T18:30:51.836" v="712" actId="408"/>
          <ac:spMkLst>
            <pc:docMk/>
            <pc:sldMk cId="1521902090" sldId="299"/>
            <ac:spMk id="26" creationId="{233A2BEF-8493-42B8-AF15-F6A219FC6444}"/>
          </ac:spMkLst>
        </pc:spChg>
        <pc:spChg chg="add mod">
          <ac:chgData name="Nikolaos Tantouris" userId="2786c14e-6ec5-4c4f-ad95-649f4028ed8b" providerId="ADAL" clId="{9894642A-D2E5-4BF8-B2AC-2EB0EDD3E1A7}" dt="2018-11-12T18:31:05.539" v="714" actId="408"/>
          <ac:spMkLst>
            <pc:docMk/>
            <pc:sldMk cId="1521902090" sldId="299"/>
            <ac:spMk id="27" creationId="{584F2A1B-A9D4-453B-8DFD-81C556C956D1}"/>
          </ac:spMkLst>
        </pc:spChg>
        <pc:spChg chg="add mod">
          <ac:chgData name="Nikolaos Tantouris" userId="2786c14e-6ec5-4c4f-ad95-649f4028ed8b" providerId="ADAL" clId="{9894642A-D2E5-4BF8-B2AC-2EB0EDD3E1A7}" dt="2018-11-12T18:30:51.836" v="712" actId="408"/>
          <ac:spMkLst>
            <pc:docMk/>
            <pc:sldMk cId="1521902090" sldId="299"/>
            <ac:spMk id="28" creationId="{8DA27211-DE25-4EA3-B2C2-01D0BB0D39E3}"/>
          </ac:spMkLst>
        </pc:spChg>
        <pc:spChg chg="add mod">
          <ac:chgData name="Nikolaos Tantouris" userId="2786c14e-6ec5-4c4f-ad95-649f4028ed8b" providerId="ADAL" clId="{9894642A-D2E5-4BF8-B2AC-2EB0EDD3E1A7}" dt="2018-11-12T18:31:05.539" v="714" actId="408"/>
          <ac:spMkLst>
            <pc:docMk/>
            <pc:sldMk cId="1521902090" sldId="299"/>
            <ac:spMk id="29" creationId="{F0014999-CA3E-4698-818A-E79F926336DD}"/>
          </ac:spMkLst>
        </pc:spChg>
      </pc:sldChg>
      <pc:sldChg chg="addSp delSp modSp add">
        <pc:chgData name="Nikolaos Tantouris" userId="2786c14e-6ec5-4c4f-ad95-649f4028ed8b" providerId="ADAL" clId="{9894642A-D2E5-4BF8-B2AC-2EB0EDD3E1A7}" dt="2018-11-12T18:45:44.948" v="840"/>
        <pc:sldMkLst>
          <pc:docMk/>
          <pc:sldMk cId="387748677" sldId="300"/>
        </pc:sldMkLst>
        <pc:spChg chg="del">
          <ac:chgData name="Nikolaos Tantouris" userId="2786c14e-6ec5-4c4f-ad95-649f4028ed8b" providerId="ADAL" clId="{9894642A-D2E5-4BF8-B2AC-2EB0EDD3E1A7}" dt="2018-11-12T18:32:51.953" v="719" actId="478"/>
          <ac:spMkLst>
            <pc:docMk/>
            <pc:sldMk cId="387748677" sldId="300"/>
            <ac:spMk id="3" creationId="{E0384239-3DB1-4C5F-9531-734D26E04521}"/>
          </ac:spMkLst>
        </pc:spChg>
        <pc:spChg chg="mod">
          <ac:chgData name="Nikolaos Tantouris" userId="2786c14e-6ec5-4c4f-ad95-649f4028ed8b" providerId="ADAL" clId="{9894642A-D2E5-4BF8-B2AC-2EB0EDD3E1A7}" dt="2018-11-12T18:32:42.700" v="718"/>
          <ac:spMkLst>
            <pc:docMk/>
            <pc:sldMk cId="387748677" sldId="300"/>
            <ac:spMk id="4" creationId="{D76F94C8-E73E-434E-803A-6605F91D754D}"/>
          </ac:spMkLst>
        </pc:spChg>
        <pc:spChg chg="mod">
          <ac:chgData name="Nikolaos Tantouris" userId="2786c14e-6ec5-4c4f-ad95-649f4028ed8b" providerId="ADAL" clId="{9894642A-D2E5-4BF8-B2AC-2EB0EDD3E1A7}" dt="2018-11-12T18:45:44.948" v="840"/>
          <ac:spMkLst>
            <pc:docMk/>
            <pc:sldMk cId="387748677" sldId="300"/>
            <ac:spMk id="5" creationId="{2373C67B-5E1B-4769-BBEB-B84CF59B7DE1}"/>
          </ac:spMkLst>
        </pc:spChg>
        <pc:spChg chg="add mod">
          <ac:chgData name="Nikolaos Tantouris" userId="2786c14e-6ec5-4c4f-ad95-649f4028ed8b" providerId="ADAL" clId="{9894642A-D2E5-4BF8-B2AC-2EB0EDD3E1A7}" dt="2018-11-12T18:32:58.597" v="722" actId="14100"/>
          <ac:spMkLst>
            <pc:docMk/>
            <pc:sldMk cId="387748677" sldId="300"/>
            <ac:spMk id="6" creationId="{D8611140-3C49-40C5-82DB-CF8908760B51}"/>
          </ac:spMkLst>
        </pc:spChg>
        <pc:picChg chg="add mod">
          <ac:chgData name="Nikolaos Tantouris" userId="2786c14e-6ec5-4c4f-ad95-649f4028ed8b" providerId="ADAL" clId="{9894642A-D2E5-4BF8-B2AC-2EB0EDD3E1A7}" dt="2018-11-12T18:33:04.681" v="723" actId="1076"/>
          <ac:picMkLst>
            <pc:docMk/>
            <pc:sldMk cId="387748677" sldId="300"/>
            <ac:picMk id="7" creationId="{A3F05E9A-4C37-422C-B23F-953FD4C8F7D8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5:49.595" v="841"/>
        <pc:sldMkLst>
          <pc:docMk/>
          <pc:sldMk cId="2709987828" sldId="301"/>
        </pc:sldMkLst>
        <pc:spChg chg="del">
          <ac:chgData name="Nikolaos Tantouris" userId="2786c14e-6ec5-4c4f-ad95-649f4028ed8b" providerId="ADAL" clId="{9894642A-D2E5-4BF8-B2AC-2EB0EDD3E1A7}" dt="2018-11-12T18:36:33.640" v="753"/>
          <ac:spMkLst>
            <pc:docMk/>
            <pc:sldMk cId="2709987828" sldId="301"/>
            <ac:spMk id="2" creationId="{D4FC65F7-149F-43F9-BC8B-6787FE57276D}"/>
          </ac:spMkLst>
        </pc:spChg>
        <pc:spChg chg="del">
          <ac:chgData name="Nikolaos Tantouris" userId="2786c14e-6ec5-4c4f-ad95-649f4028ed8b" providerId="ADAL" clId="{9894642A-D2E5-4BF8-B2AC-2EB0EDD3E1A7}" dt="2018-11-12T18:36:33.640" v="753"/>
          <ac:spMkLst>
            <pc:docMk/>
            <pc:sldMk cId="2709987828" sldId="301"/>
            <ac:spMk id="3" creationId="{D7775775-7ED8-4C0C-A0C6-233C1A5D4E66}"/>
          </ac:spMkLst>
        </pc:spChg>
        <pc:spChg chg="del">
          <ac:chgData name="Nikolaos Tantouris" userId="2786c14e-6ec5-4c4f-ad95-649f4028ed8b" providerId="ADAL" clId="{9894642A-D2E5-4BF8-B2AC-2EB0EDD3E1A7}" dt="2018-11-12T18:36:33.640" v="753"/>
          <ac:spMkLst>
            <pc:docMk/>
            <pc:sldMk cId="2709987828" sldId="301"/>
            <ac:spMk id="4" creationId="{1F3E91D9-592B-4F6F-A44D-4DFBA089DDEF}"/>
          </ac:spMkLst>
        </pc:spChg>
        <pc:spChg chg="mod">
          <ac:chgData name="Nikolaos Tantouris" userId="2786c14e-6ec5-4c4f-ad95-649f4028ed8b" providerId="ADAL" clId="{9894642A-D2E5-4BF8-B2AC-2EB0EDD3E1A7}" dt="2018-11-12T18:45:49.595" v="841"/>
          <ac:spMkLst>
            <pc:docMk/>
            <pc:sldMk cId="2709987828" sldId="301"/>
            <ac:spMk id="5" creationId="{D85F73AF-9540-40F6-8194-DA6D49E3EABF}"/>
          </ac:spMkLst>
        </pc:spChg>
        <pc:spChg chg="add mod">
          <ac:chgData name="Nikolaos Tantouris" userId="2786c14e-6ec5-4c4f-ad95-649f4028ed8b" providerId="ADAL" clId="{9894642A-D2E5-4BF8-B2AC-2EB0EDD3E1A7}" dt="2018-11-12T18:36:39.059" v="754"/>
          <ac:spMkLst>
            <pc:docMk/>
            <pc:sldMk cId="2709987828" sldId="301"/>
            <ac:spMk id="6" creationId="{DFD991C9-66F5-4848-A95F-D5DBA7F4F74A}"/>
          </ac:spMkLst>
        </pc:spChg>
        <pc:spChg chg="add mod">
          <ac:chgData name="Nikolaos Tantouris" userId="2786c14e-6ec5-4c4f-ad95-649f4028ed8b" providerId="ADAL" clId="{9894642A-D2E5-4BF8-B2AC-2EB0EDD3E1A7}" dt="2018-11-12T18:36:33.640" v="753"/>
          <ac:spMkLst>
            <pc:docMk/>
            <pc:sldMk cId="2709987828" sldId="301"/>
            <ac:spMk id="7" creationId="{33FAD149-1423-4751-AF26-C987E19B4367}"/>
          </ac:spMkLst>
        </pc:spChg>
        <pc:spChg chg="add del mod">
          <ac:chgData name="Nikolaos Tantouris" userId="2786c14e-6ec5-4c4f-ad95-649f4028ed8b" providerId="ADAL" clId="{9894642A-D2E5-4BF8-B2AC-2EB0EDD3E1A7}" dt="2018-11-12T18:36:47.408" v="755"/>
          <ac:spMkLst>
            <pc:docMk/>
            <pc:sldMk cId="2709987828" sldId="301"/>
            <ac:spMk id="8" creationId="{39DFBEC5-69B9-42DD-B84B-B7DA2B8FD614}"/>
          </ac:spMkLst>
        </pc:spChg>
        <pc:spChg chg="add del mod">
          <ac:chgData name="Nikolaos Tantouris" userId="2786c14e-6ec5-4c4f-ad95-649f4028ed8b" providerId="ADAL" clId="{9894642A-D2E5-4BF8-B2AC-2EB0EDD3E1A7}" dt="2018-11-12T18:36:51.009" v="756"/>
          <ac:spMkLst>
            <pc:docMk/>
            <pc:sldMk cId="2709987828" sldId="301"/>
            <ac:spMk id="9" creationId="{29ADD3FA-EEA0-4248-8768-B115FA48B804}"/>
          </ac:spMkLst>
        </pc:spChg>
        <pc:spChg chg="add mod">
          <ac:chgData name="Nikolaos Tantouris" userId="2786c14e-6ec5-4c4f-ad95-649f4028ed8b" providerId="ADAL" clId="{9894642A-D2E5-4BF8-B2AC-2EB0EDD3E1A7}" dt="2018-11-12T18:36:33.640" v="753"/>
          <ac:spMkLst>
            <pc:docMk/>
            <pc:sldMk cId="2709987828" sldId="301"/>
            <ac:spMk id="10" creationId="{A70E6F62-81E2-4712-8663-0E6E8CB59B6E}"/>
          </ac:spMkLst>
        </pc:spChg>
        <pc:spChg chg="add mod">
          <ac:chgData name="Nikolaos Tantouris" userId="2786c14e-6ec5-4c4f-ad95-649f4028ed8b" providerId="ADAL" clId="{9894642A-D2E5-4BF8-B2AC-2EB0EDD3E1A7}" dt="2018-11-12T18:36:53.473" v="757" actId="478"/>
          <ac:spMkLst>
            <pc:docMk/>
            <pc:sldMk cId="2709987828" sldId="301"/>
            <ac:spMk id="14" creationId="{4BA11A36-A214-431A-A9E3-9D54205C26E9}"/>
          </ac:spMkLst>
        </pc:spChg>
        <pc:picChg chg="add del">
          <ac:chgData name="Nikolaos Tantouris" userId="2786c14e-6ec5-4c4f-ad95-649f4028ed8b" providerId="ADAL" clId="{9894642A-D2E5-4BF8-B2AC-2EB0EDD3E1A7}" dt="2018-11-12T18:36:53.473" v="757" actId="478"/>
          <ac:picMkLst>
            <pc:docMk/>
            <pc:sldMk cId="2709987828" sldId="301"/>
            <ac:picMk id="11" creationId="{A2DC024F-742F-487C-BF47-1A0D1C759C2A}"/>
          </ac:picMkLst>
        </pc:picChg>
        <pc:picChg chg="add">
          <ac:chgData name="Nikolaos Tantouris" userId="2786c14e-6ec5-4c4f-ad95-649f4028ed8b" providerId="ADAL" clId="{9894642A-D2E5-4BF8-B2AC-2EB0EDD3E1A7}" dt="2018-11-12T18:36:51.009" v="756"/>
          <ac:picMkLst>
            <pc:docMk/>
            <pc:sldMk cId="2709987828" sldId="301"/>
            <ac:picMk id="12" creationId="{45D73FAE-6649-4CE2-93D1-A61F22BE31CF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6:02.818" v="843"/>
        <pc:sldMkLst>
          <pc:docMk/>
          <pc:sldMk cId="939536031" sldId="302"/>
        </pc:sldMkLst>
        <pc:spChg chg="del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2" creationId="{776E99F8-E2B1-4A67-B8E0-75067066212D}"/>
          </ac:spMkLst>
        </pc:spChg>
        <pc:spChg chg="del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3" creationId="{41C37EAD-21A9-4F0F-A072-2430D27E07B0}"/>
          </ac:spMkLst>
        </pc:spChg>
        <pc:spChg chg="del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4" creationId="{D5C45811-62A8-48F1-BD52-68F5D3EC911B}"/>
          </ac:spMkLst>
        </pc:spChg>
        <pc:spChg chg="del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5" creationId="{6730329C-0547-4D92-8A03-FED2B0CD148B}"/>
          </ac:spMkLst>
        </pc:spChg>
        <pc:spChg chg="del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6" creationId="{202AABCA-960B-4E78-82CC-F4A8F57E1431}"/>
          </ac:spMkLst>
        </pc:spChg>
        <pc:spChg chg="add mod">
          <ac:chgData name="Nikolaos Tantouris" userId="2786c14e-6ec5-4c4f-ad95-649f4028ed8b" providerId="ADAL" clId="{9894642A-D2E5-4BF8-B2AC-2EB0EDD3E1A7}" dt="2018-11-12T18:37:22.631" v="760"/>
          <ac:spMkLst>
            <pc:docMk/>
            <pc:sldMk cId="939536031" sldId="302"/>
            <ac:spMk id="7" creationId="{FF6BD03E-C9BF-4CBD-B274-B764BD8C1D9E}"/>
          </ac:spMkLst>
        </pc:spChg>
        <pc:spChg chg="add mod">
          <ac:chgData name="Nikolaos Tantouris" userId="2786c14e-6ec5-4c4f-ad95-649f4028ed8b" providerId="ADAL" clId="{9894642A-D2E5-4BF8-B2AC-2EB0EDD3E1A7}" dt="2018-11-12T18:37:15.806" v="759"/>
          <ac:spMkLst>
            <pc:docMk/>
            <pc:sldMk cId="939536031" sldId="302"/>
            <ac:spMk id="8" creationId="{51E0D5DF-C048-427C-B49F-B79BEC4F698F}"/>
          </ac:spMkLst>
        </pc:spChg>
        <pc:spChg chg="add del mod">
          <ac:chgData name="Nikolaos Tantouris" userId="2786c14e-6ec5-4c4f-ad95-649f4028ed8b" providerId="ADAL" clId="{9894642A-D2E5-4BF8-B2AC-2EB0EDD3E1A7}" dt="2018-11-12T18:37:25.400" v="761" actId="478"/>
          <ac:spMkLst>
            <pc:docMk/>
            <pc:sldMk cId="939536031" sldId="302"/>
            <ac:spMk id="9" creationId="{1B121F37-3C3C-4D28-987C-CBF1686F376F}"/>
          </ac:spMkLst>
        </pc:spChg>
        <pc:spChg chg="add mod">
          <ac:chgData name="Nikolaos Tantouris" userId="2786c14e-6ec5-4c4f-ad95-649f4028ed8b" providerId="ADAL" clId="{9894642A-D2E5-4BF8-B2AC-2EB0EDD3E1A7}" dt="2018-11-12T18:37:53.469" v="764" actId="14100"/>
          <ac:spMkLst>
            <pc:docMk/>
            <pc:sldMk cId="939536031" sldId="302"/>
            <ac:spMk id="12" creationId="{E4315B0B-C203-466C-AFF1-2632A2FC8858}"/>
          </ac:spMkLst>
        </pc:spChg>
        <pc:spChg chg="add mod">
          <ac:chgData name="Nikolaos Tantouris" userId="2786c14e-6ec5-4c4f-ad95-649f4028ed8b" providerId="ADAL" clId="{9894642A-D2E5-4BF8-B2AC-2EB0EDD3E1A7}" dt="2018-11-12T18:37:53.469" v="764" actId="14100"/>
          <ac:spMkLst>
            <pc:docMk/>
            <pc:sldMk cId="939536031" sldId="302"/>
            <ac:spMk id="14" creationId="{DE69F7EE-F93A-4157-A918-11E5BBBF6D5B}"/>
          </ac:spMkLst>
        </pc:spChg>
        <pc:spChg chg="add mod">
          <ac:chgData name="Nikolaos Tantouris" userId="2786c14e-6ec5-4c4f-ad95-649f4028ed8b" providerId="ADAL" clId="{9894642A-D2E5-4BF8-B2AC-2EB0EDD3E1A7}" dt="2018-11-12T18:37:53.469" v="764" actId="14100"/>
          <ac:spMkLst>
            <pc:docMk/>
            <pc:sldMk cId="939536031" sldId="302"/>
            <ac:spMk id="16" creationId="{88CA94DB-7440-4001-99F8-584833EAA5F5}"/>
          </ac:spMkLst>
        </pc:spChg>
        <pc:spChg chg="add mod">
          <ac:chgData name="Nikolaos Tantouris" userId="2786c14e-6ec5-4c4f-ad95-649f4028ed8b" providerId="ADAL" clId="{9894642A-D2E5-4BF8-B2AC-2EB0EDD3E1A7}" dt="2018-11-12T18:37:53.469" v="764" actId="14100"/>
          <ac:spMkLst>
            <pc:docMk/>
            <pc:sldMk cId="939536031" sldId="302"/>
            <ac:spMk id="17" creationId="{1D64850B-555E-45C2-A2FE-7B9139C727CF}"/>
          </ac:spMkLst>
        </pc:spChg>
        <pc:spChg chg="add">
          <ac:chgData name="Nikolaos Tantouris" userId="2786c14e-6ec5-4c4f-ad95-649f4028ed8b" providerId="ADAL" clId="{9894642A-D2E5-4BF8-B2AC-2EB0EDD3E1A7}" dt="2018-11-12T18:46:02.818" v="843"/>
          <ac:spMkLst>
            <pc:docMk/>
            <pc:sldMk cId="939536031" sldId="302"/>
            <ac:spMk id="18" creationId="{8A8C8A0E-5DC9-4D2E-BA6B-EC6D1B4BADEC}"/>
          </ac:spMkLst>
        </pc:spChg>
        <pc:picChg chg="add mod">
          <ac:chgData name="Nikolaos Tantouris" userId="2786c14e-6ec5-4c4f-ad95-649f4028ed8b" providerId="ADAL" clId="{9894642A-D2E5-4BF8-B2AC-2EB0EDD3E1A7}" dt="2018-11-12T18:38:00.872" v="765" actId="1076"/>
          <ac:picMkLst>
            <pc:docMk/>
            <pc:sldMk cId="939536031" sldId="302"/>
            <ac:picMk id="10" creationId="{38BB8D70-0045-4A19-A39A-97A02A623FE0}"/>
          </ac:picMkLst>
        </pc:picChg>
        <pc:picChg chg="add mod">
          <ac:chgData name="Nikolaos Tantouris" userId="2786c14e-6ec5-4c4f-ad95-649f4028ed8b" providerId="ADAL" clId="{9894642A-D2E5-4BF8-B2AC-2EB0EDD3E1A7}" dt="2018-11-12T18:38:07.299" v="766" actId="1076"/>
          <ac:picMkLst>
            <pc:docMk/>
            <pc:sldMk cId="939536031" sldId="302"/>
            <ac:picMk id="11" creationId="{F16A877C-DB93-46ED-8EB2-B2B8CC5C7B98}"/>
          </ac:picMkLst>
        </pc:picChg>
        <pc:picChg chg="add mod">
          <ac:chgData name="Nikolaos Tantouris" userId="2786c14e-6ec5-4c4f-ad95-649f4028ed8b" providerId="ADAL" clId="{9894642A-D2E5-4BF8-B2AC-2EB0EDD3E1A7}" dt="2018-11-12T18:38:17.574" v="767" actId="1076"/>
          <ac:picMkLst>
            <pc:docMk/>
            <pc:sldMk cId="939536031" sldId="302"/>
            <ac:picMk id="13" creationId="{5F5A33D7-36CF-4DC0-ACD7-D705B9F83A49}"/>
          </ac:picMkLst>
        </pc:picChg>
        <pc:picChg chg="add mod">
          <ac:chgData name="Nikolaos Tantouris" userId="2786c14e-6ec5-4c4f-ad95-649f4028ed8b" providerId="ADAL" clId="{9894642A-D2E5-4BF8-B2AC-2EB0EDD3E1A7}" dt="2018-11-12T18:38:49.679" v="770"/>
          <ac:picMkLst>
            <pc:docMk/>
            <pc:sldMk cId="939536031" sldId="302"/>
            <ac:picMk id="15" creationId="{B2DA6122-70DC-4FD9-9EE8-5D9299362F27}"/>
          </ac:picMkLst>
        </pc:picChg>
      </pc:sldChg>
      <pc:sldChg chg="addSp modSp add">
        <pc:chgData name="Nikolaos Tantouris" userId="2786c14e-6ec5-4c4f-ad95-649f4028ed8b" providerId="ADAL" clId="{9894642A-D2E5-4BF8-B2AC-2EB0EDD3E1A7}" dt="2018-11-12T18:45:59.482" v="842"/>
        <pc:sldMkLst>
          <pc:docMk/>
          <pc:sldMk cId="2856888504" sldId="303"/>
        </pc:sldMkLst>
        <pc:spChg chg="mod">
          <ac:chgData name="Nikolaos Tantouris" userId="2786c14e-6ec5-4c4f-ad95-649f4028ed8b" providerId="ADAL" clId="{9894642A-D2E5-4BF8-B2AC-2EB0EDD3E1A7}" dt="2018-11-12T18:39:47.341" v="790" actId="1076"/>
          <ac:spMkLst>
            <pc:docMk/>
            <pc:sldMk cId="2856888504" sldId="303"/>
            <ac:spMk id="3" creationId="{841506E7-7047-42F8-8DC5-A0960194181B}"/>
          </ac:spMkLst>
        </pc:spChg>
        <pc:spChg chg="mod">
          <ac:chgData name="Nikolaos Tantouris" userId="2786c14e-6ec5-4c4f-ad95-649f4028ed8b" providerId="ADAL" clId="{9894642A-D2E5-4BF8-B2AC-2EB0EDD3E1A7}" dt="2018-11-12T18:39:10.308" v="772"/>
          <ac:spMkLst>
            <pc:docMk/>
            <pc:sldMk cId="2856888504" sldId="303"/>
            <ac:spMk id="4" creationId="{438AFE17-D534-4E10-9136-6CA1D06A7AAC}"/>
          </ac:spMkLst>
        </pc:spChg>
        <pc:spChg chg="mod">
          <ac:chgData name="Nikolaos Tantouris" userId="2786c14e-6ec5-4c4f-ad95-649f4028ed8b" providerId="ADAL" clId="{9894642A-D2E5-4BF8-B2AC-2EB0EDD3E1A7}" dt="2018-11-12T18:45:59.482" v="842"/>
          <ac:spMkLst>
            <pc:docMk/>
            <pc:sldMk cId="2856888504" sldId="303"/>
            <ac:spMk id="5" creationId="{E951CF11-782C-4345-AEEE-B666850CC0EA}"/>
          </ac:spMkLst>
        </pc:spChg>
        <pc:picChg chg="add mod">
          <ac:chgData name="Nikolaos Tantouris" userId="2786c14e-6ec5-4c4f-ad95-649f4028ed8b" providerId="ADAL" clId="{9894642A-D2E5-4BF8-B2AC-2EB0EDD3E1A7}" dt="2018-11-12T18:39:55.927" v="792" actId="1076"/>
          <ac:picMkLst>
            <pc:docMk/>
            <pc:sldMk cId="2856888504" sldId="303"/>
            <ac:picMk id="6" creationId="{202F0E4F-E687-453F-B28F-7BFAE8097344}"/>
          </ac:picMkLst>
        </pc:picChg>
        <pc:picChg chg="add mod">
          <ac:chgData name="Nikolaos Tantouris" userId="2786c14e-6ec5-4c4f-ad95-649f4028ed8b" providerId="ADAL" clId="{9894642A-D2E5-4BF8-B2AC-2EB0EDD3E1A7}" dt="2018-11-12T18:40:02.476" v="793"/>
          <ac:picMkLst>
            <pc:docMk/>
            <pc:sldMk cId="2856888504" sldId="303"/>
            <ac:picMk id="7" creationId="{CDC3C639-B99E-4A9D-B3C2-33FC63A33562}"/>
          </ac:picMkLst>
        </pc:picChg>
      </pc:sldChg>
      <pc:sldChg chg="addSp delSp modSp add">
        <pc:chgData name="Nikolaos Tantouris" userId="2786c14e-6ec5-4c4f-ad95-649f4028ed8b" providerId="ADAL" clId="{9894642A-D2E5-4BF8-B2AC-2EB0EDD3E1A7}" dt="2018-11-12T18:46:09.705" v="845"/>
        <pc:sldMkLst>
          <pc:docMk/>
          <pc:sldMk cId="938087358" sldId="304"/>
        </pc:sldMkLst>
        <pc:spChg chg="del">
          <ac:chgData name="Nikolaos Tantouris" userId="2786c14e-6ec5-4c4f-ad95-649f4028ed8b" providerId="ADAL" clId="{9894642A-D2E5-4BF8-B2AC-2EB0EDD3E1A7}" dt="2018-11-12T18:41:26.979" v="796" actId="478"/>
          <ac:spMkLst>
            <pc:docMk/>
            <pc:sldMk cId="938087358" sldId="304"/>
            <ac:spMk id="3" creationId="{E53C8746-3383-4CDC-85A8-B24E9B2222D4}"/>
          </ac:spMkLst>
        </pc:spChg>
        <pc:spChg chg="mod">
          <ac:chgData name="Nikolaos Tantouris" userId="2786c14e-6ec5-4c4f-ad95-649f4028ed8b" providerId="ADAL" clId="{9894642A-D2E5-4BF8-B2AC-2EB0EDD3E1A7}" dt="2018-11-12T18:41:18.740" v="795"/>
          <ac:spMkLst>
            <pc:docMk/>
            <pc:sldMk cId="938087358" sldId="304"/>
            <ac:spMk id="4" creationId="{AFD205B7-2078-4F8D-83EC-207B0629DEA6}"/>
          </ac:spMkLst>
        </pc:spChg>
        <pc:spChg chg="add mod">
          <ac:chgData name="Nikolaos Tantouris" userId="2786c14e-6ec5-4c4f-ad95-649f4028ed8b" providerId="ADAL" clId="{9894642A-D2E5-4BF8-B2AC-2EB0EDD3E1A7}" dt="2018-11-12T18:41:47.816" v="803" actId="1076"/>
          <ac:spMkLst>
            <pc:docMk/>
            <pc:sldMk cId="938087358" sldId="304"/>
            <ac:spMk id="6" creationId="{DE58F66A-E6E2-4382-BCCF-A68B8A641064}"/>
          </ac:spMkLst>
        </pc:spChg>
        <pc:spChg chg="add mod">
          <ac:chgData name="Nikolaos Tantouris" userId="2786c14e-6ec5-4c4f-ad95-649f4028ed8b" providerId="ADAL" clId="{9894642A-D2E5-4BF8-B2AC-2EB0EDD3E1A7}" dt="2018-11-12T18:41:54.181" v="805" actId="13822"/>
          <ac:spMkLst>
            <pc:docMk/>
            <pc:sldMk cId="938087358" sldId="304"/>
            <ac:spMk id="7" creationId="{28991F8A-EA2E-4D6A-9899-4CD2A1EC0B82}"/>
          </ac:spMkLst>
        </pc:spChg>
        <pc:spChg chg="add del">
          <ac:chgData name="Nikolaos Tantouris" userId="2786c14e-6ec5-4c4f-ad95-649f4028ed8b" providerId="ADAL" clId="{9894642A-D2E5-4BF8-B2AC-2EB0EDD3E1A7}" dt="2018-11-12T18:46:09.705" v="845"/>
          <ac:spMkLst>
            <pc:docMk/>
            <pc:sldMk cId="938087358" sldId="304"/>
            <ac:spMk id="8" creationId="{7DB247D8-C58D-48C8-9E9F-AB5724850DF4}"/>
          </ac:spMkLst>
        </pc:spChg>
      </pc:sldChg>
      <pc:sldChg chg="modSp add">
        <pc:chgData name="Nikolaos Tantouris" userId="2786c14e-6ec5-4c4f-ad95-649f4028ed8b" providerId="ADAL" clId="{9894642A-D2E5-4BF8-B2AC-2EB0EDD3E1A7}" dt="2018-11-12T18:46:17.274" v="846"/>
        <pc:sldMkLst>
          <pc:docMk/>
          <pc:sldMk cId="150507323" sldId="305"/>
        </pc:sldMkLst>
        <pc:spChg chg="mod">
          <ac:chgData name="Nikolaos Tantouris" userId="2786c14e-6ec5-4c4f-ad95-649f4028ed8b" providerId="ADAL" clId="{9894642A-D2E5-4BF8-B2AC-2EB0EDD3E1A7}" dt="2018-11-12T18:43:28.242" v="812" actId="948"/>
          <ac:spMkLst>
            <pc:docMk/>
            <pc:sldMk cId="150507323" sldId="305"/>
            <ac:spMk id="3" creationId="{92E99294-E08F-487D-9476-7A4CF198A588}"/>
          </ac:spMkLst>
        </pc:spChg>
        <pc:spChg chg="mod">
          <ac:chgData name="Nikolaos Tantouris" userId="2786c14e-6ec5-4c4f-ad95-649f4028ed8b" providerId="ADAL" clId="{9894642A-D2E5-4BF8-B2AC-2EB0EDD3E1A7}" dt="2018-11-12T18:42:14.948" v="807"/>
          <ac:spMkLst>
            <pc:docMk/>
            <pc:sldMk cId="150507323" sldId="305"/>
            <ac:spMk id="4" creationId="{91364194-CA40-4E79-A88D-3FD30098595B}"/>
          </ac:spMkLst>
        </pc:spChg>
        <pc:spChg chg="mod">
          <ac:chgData name="Nikolaos Tantouris" userId="2786c14e-6ec5-4c4f-ad95-649f4028ed8b" providerId="ADAL" clId="{9894642A-D2E5-4BF8-B2AC-2EB0EDD3E1A7}" dt="2018-11-12T18:46:17.274" v="846"/>
          <ac:spMkLst>
            <pc:docMk/>
            <pc:sldMk cId="150507323" sldId="305"/>
            <ac:spMk id="5" creationId="{80DD5124-DFD0-447E-81D3-5A714E1509AF}"/>
          </ac:spMkLst>
        </pc:spChg>
      </pc:sldChg>
      <pc:sldChg chg="modSp add">
        <pc:chgData name="Nikolaos Tantouris" userId="2786c14e-6ec5-4c4f-ad95-649f4028ed8b" providerId="ADAL" clId="{9894642A-D2E5-4BF8-B2AC-2EB0EDD3E1A7}" dt="2018-11-12T18:46:20.439" v="847"/>
        <pc:sldMkLst>
          <pc:docMk/>
          <pc:sldMk cId="3377086598" sldId="306"/>
        </pc:sldMkLst>
        <pc:spChg chg="mod">
          <ac:chgData name="Nikolaos Tantouris" userId="2786c14e-6ec5-4c4f-ad95-649f4028ed8b" providerId="ADAL" clId="{9894642A-D2E5-4BF8-B2AC-2EB0EDD3E1A7}" dt="2018-11-12T18:44:20.307" v="819" actId="948"/>
          <ac:spMkLst>
            <pc:docMk/>
            <pc:sldMk cId="3377086598" sldId="306"/>
            <ac:spMk id="3" creationId="{928E826A-ACFC-44BA-A79F-B148EAD48E0C}"/>
          </ac:spMkLst>
        </pc:spChg>
        <pc:spChg chg="mod">
          <ac:chgData name="Nikolaos Tantouris" userId="2786c14e-6ec5-4c4f-ad95-649f4028ed8b" providerId="ADAL" clId="{9894642A-D2E5-4BF8-B2AC-2EB0EDD3E1A7}" dt="2018-11-12T18:43:43.675" v="814"/>
          <ac:spMkLst>
            <pc:docMk/>
            <pc:sldMk cId="3377086598" sldId="306"/>
            <ac:spMk id="4" creationId="{752EE194-3033-4D40-A177-18188E0906D2}"/>
          </ac:spMkLst>
        </pc:spChg>
        <pc:spChg chg="mod">
          <ac:chgData name="Nikolaos Tantouris" userId="2786c14e-6ec5-4c4f-ad95-649f4028ed8b" providerId="ADAL" clId="{9894642A-D2E5-4BF8-B2AC-2EB0EDD3E1A7}" dt="2018-11-12T18:46:20.439" v="847"/>
          <ac:spMkLst>
            <pc:docMk/>
            <pc:sldMk cId="3377086598" sldId="306"/>
            <ac:spMk id="5" creationId="{A9DF2193-13AA-408D-B9AB-B5C78617EE0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rogkpr\Desktop\EUCC_Consultation_Public_ECCG_Responses_Processing_Charts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rogkpr\Desktop\EUCC_Consultation_Public_ECCG_Responses_Processing_Chart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888888888888892E-2"/>
          <c:y val="0.11342592592592593"/>
          <c:w val="0.46388888888888891"/>
          <c:h val="0.7731481481481481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35-4E2D-99AF-5AEB0C5357C1}"/>
              </c:ext>
            </c:extLst>
          </c:dPt>
          <c:dPt>
            <c:idx val="1"/>
            <c:bubble3D val="0"/>
            <c:spPr>
              <a:solidFill>
                <a:srgbClr val="58595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35-4E2D-99AF-5AEB0C5357C1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35-4E2D-99AF-5AEB0C5357C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35-4E2D-99AF-5AEB0C5357C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Charts!$B$216:$B$219</c:f>
              <c:strCache>
                <c:ptCount val="4"/>
                <c:pt idx="0">
                  <c:v>Prescript Certifications</c:v>
                </c:pt>
                <c:pt idx="1">
                  <c:v>Use Certified ICT Products</c:v>
                </c:pt>
                <c:pt idx="2">
                  <c:v>Have your ICT Products Certified</c:v>
                </c:pt>
                <c:pt idx="3">
                  <c:v>Develop Certification Activities (as a Certification Body (CB) or Evaluation Facility/Testing Laboratory (ITSEF))</c:v>
                </c:pt>
              </c:strCache>
            </c:strRef>
          </c:cat>
          <c:val>
            <c:numRef>
              <c:f>Charts!$C$216:$C$219</c:f>
              <c:numCache>
                <c:formatCode>0%</c:formatCode>
                <c:ptCount val="4"/>
                <c:pt idx="0">
                  <c:v>0.12592592592592591</c:v>
                </c:pt>
                <c:pt idx="1">
                  <c:v>0.25185185185185183</c:v>
                </c:pt>
                <c:pt idx="2">
                  <c:v>0.33333333333333331</c:v>
                </c:pt>
                <c:pt idx="3">
                  <c:v>0.28888888888888886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035-4E2D-99AF-5AEB0C5357C1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347987751531057"/>
          <c:y val="4.0135972586759994E-2"/>
          <c:w val="0.31985345581802277"/>
          <c:h val="0.91551472732575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CA-4BD3-82A4-1C423D0A1382}"/>
              </c:ext>
            </c:extLst>
          </c:dPt>
          <c:dPt>
            <c:idx val="1"/>
            <c:bubble3D val="0"/>
            <c:spPr>
              <a:solidFill>
                <a:srgbClr val="00339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CA-4BD3-82A4-1C423D0A138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CA-4BD3-82A4-1C423D0A138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0CA-4BD3-82A4-1C423D0A1382}"/>
              </c:ext>
            </c:extLst>
          </c:dPt>
          <c:dPt>
            <c:idx val="4"/>
            <c:bubble3D val="0"/>
            <c:spPr>
              <a:solidFill>
                <a:srgbClr val="F14D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0CA-4BD3-82A4-1C423D0A138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Charts!$B$87:$B$91</c:f>
              <c:strCache>
                <c:ptCount val="5"/>
                <c:pt idx="0">
                  <c:v>Strongly agree</c:v>
                </c:pt>
                <c:pt idx="1">
                  <c:v>Agree</c:v>
                </c:pt>
                <c:pt idx="2">
                  <c:v>Neutral</c:v>
                </c:pt>
                <c:pt idx="3">
                  <c:v>Disagree</c:v>
                </c:pt>
                <c:pt idx="4">
                  <c:v>Strongly disagree</c:v>
                </c:pt>
              </c:strCache>
            </c:strRef>
          </c:cat>
          <c:val>
            <c:numRef>
              <c:f>Charts!$C$87:$C$91</c:f>
              <c:numCache>
                <c:formatCode>General</c:formatCode>
                <c:ptCount val="5"/>
                <c:pt idx="0">
                  <c:v>21</c:v>
                </c:pt>
                <c:pt idx="1">
                  <c:v>50</c:v>
                </c:pt>
                <c:pt idx="2">
                  <c:v>25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0CA-4BD3-82A4-1C423D0A138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FE289C-E99D-42D9-9CA0-9C2C9477E8FB}" type="doc">
      <dgm:prSet loTypeId="urn:microsoft.com/office/officeart/2005/8/layout/cycle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738DCCD-5A04-4B62-BF5E-E225DD37745D}">
      <dgm:prSet phldrT="[Text]"/>
      <dgm:spPr/>
      <dgm:t>
        <a:bodyPr/>
        <a:lstStyle/>
        <a:p>
          <a:r>
            <a:rPr lang="en-US" dirty="0" err="1" smtClean="0"/>
            <a:t>ahWG</a:t>
          </a:r>
          <a:endParaRPr lang="en-US" dirty="0"/>
        </a:p>
      </dgm:t>
    </dgm:pt>
    <dgm:pt modelId="{91A61E02-3C00-4DFA-ACB3-176F96907125}" type="parTrans" cxnId="{D7B65633-6154-4272-895D-6774DAB08D67}">
      <dgm:prSet/>
      <dgm:spPr/>
      <dgm:t>
        <a:bodyPr/>
        <a:lstStyle/>
        <a:p>
          <a:endParaRPr lang="en-US"/>
        </a:p>
      </dgm:t>
    </dgm:pt>
    <dgm:pt modelId="{C2658701-6A5A-471F-9892-372C92EE081D}" type="sibTrans" cxnId="{D7B65633-6154-4272-895D-6774DAB08D67}">
      <dgm:prSet/>
      <dgm:spPr/>
      <dgm:t>
        <a:bodyPr/>
        <a:lstStyle/>
        <a:p>
          <a:endParaRPr lang="en-US"/>
        </a:p>
      </dgm:t>
    </dgm:pt>
    <dgm:pt modelId="{7E209B32-8760-4C6B-BB27-2E0671F0F317}">
      <dgm:prSet phldrT="[Text]"/>
      <dgm:spPr/>
      <dgm:t>
        <a:bodyPr/>
        <a:lstStyle/>
        <a:p>
          <a:r>
            <a:rPr lang="en-US" dirty="0" smtClean="0"/>
            <a:t>Voting MS</a:t>
          </a:r>
          <a:endParaRPr lang="en-US" dirty="0"/>
        </a:p>
      </dgm:t>
    </dgm:pt>
    <dgm:pt modelId="{2819D637-F7D2-4F29-B368-97E548B19AAD}" type="parTrans" cxnId="{A2189188-32CF-4715-9517-7BB220BFC235}">
      <dgm:prSet/>
      <dgm:spPr/>
      <dgm:t>
        <a:bodyPr/>
        <a:lstStyle/>
        <a:p>
          <a:endParaRPr lang="en-US"/>
        </a:p>
      </dgm:t>
    </dgm:pt>
    <dgm:pt modelId="{16687C84-7F76-46DE-B086-C6CB63AE7D3A}" type="sibTrans" cxnId="{A2189188-32CF-4715-9517-7BB220BFC235}">
      <dgm:prSet/>
      <dgm:spPr/>
      <dgm:t>
        <a:bodyPr/>
        <a:lstStyle/>
        <a:p>
          <a:endParaRPr lang="en-US"/>
        </a:p>
      </dgm:t>
    </dgm:pt>
    <dgm:pt modelId="{0E5B6729-B2CC-484B-926F-BC1924C21017}">
      <dgm:prSet phldrT="[Text]"/>
      <dgm:spPr/>
      <dgm:t>
        <a:bodyPr/>
        <a:lstStyle/>
        <a:p>
          <a:r>
            <a:rPr lang="en-US" dirty="0" smtClean="0"/>
            <a:t>Maintenance</a:t>
          </a:r>
          <a:endParaRPr lang="en-US" dirty="0"/>
        </a:p>
      </dgm:t>
    </dgm:pt>
    <dgm:pt modelId="{CF2D0F9A-DC69-46EA-B031-58082628A978}" type="parTrans" cxnId="{A04F8E46-9232-4742-8FCA-1AF01DD6F768}">
      <dgm:prSet/>
      <dgm:spPr/>
      <dgm:t>
        <a:bodyPr/>
        <a:lstStyle/>
        <a:p>
          <a:endParaRPr lang="en-US"/>
        </a:p>
      </dgm:t>
    </dgm:pt>
    <dgm:pt modelId="{5ABE9F49-F34D-45F2-8A22-3659DE9219D7}" type="sibTrans" cxnId="{A04F8E46-9232-4742-8FCA-1AF01DD6F768}">
      <dgm:prSet/>
      <dgm:spPr/>
      <dgm:t>
        <a:bodyPr/>
        <a:lstStyle/>
        <a:p>
          <a:endParaRPr lang="en-US"/>
        </a:p>
      </dgm:t>
    </dgm:pt>
    <dgm:pt modelId="{F59D5ACF-0482-4989-B553-F4B28A3207B3}">
      <dgm:prSet phldrT="[Text]"/>
      <dgm:spPr/>
      <dgm:t>
        <a:bodyPr/>
        <a:lstStyle/>
        <a:p>
          <a:r>
            <a:rPr lang="en-US" dirty="0" smtClean="0"/>
            <a:t>URWP</a:t>
          </a:r>
          <a:endParaRPr lang="en-US" dirty="0"/>
        </a:p>
      </dgm:t>
    </dgm:pt>
    <dgm:pt modelId="{34B0641A-76AB-4579-B4F9-BCE60CF4AE1A}" type="parTrans" cxnId="{CE029A18-2572-4ACB-8291-B7A829D4642F}">
      <dgm:prSet/>
      <dgm:spPr/>
      <dgm:t>
        <a:bodyPr/>
        <a:lstStyle/>
        <a:p>
          <a:endParaRPr lang="en-US"/>
        </a:p>
      </dgm:t>
    </dgm:pt>
    <dgm:pt modelId="{8DA13F6D-83F0-47C3-9B7A-30FAB48AF879}" type="sibTrans" cxnId="{CE029A18-2572-4ACB-8291-B7A829D4642F}">
      <dgm:prSet/>
      <dgm:spPr/>
      <dgm:t>
        <a:bodyPr/>
        <a:lstStyle/>
        <a:p>
          <a:endParaRPr lang="en-US"/>
        </a:p>
      </dgm:t>
    </dgm:pt>
    <dgm:pt modelId="{883D36F4-8F67-49E3-99F7-2052E18CEC1B}" type="pres">
      <dgm:prSet presAssocID="{8BFE289C-E99D-42D9-9CA0-9C2C9477E8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B5A1FD-B995-4CC0-A066-01BACC773A69}" type="pres">
      <dgm:prSet presAssocID="{F738DCCD-5A04-4B62-BF5E-E225DD37745D}" presName="dummy" presStyleCnt="0"/>
      <dgm:spPr/>
    </dgm:pt>
    <dgm:pt modelId="{62319D05-D825-4A49-9BDB-EE7EF7DD0C76}" type="pres">
      <dgm:prSet presAssocID="{F738DCCD-5A04-4B62-BF5E-E225DD37745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FF0FF-F796-4596-A9BD-4795727B36ED}" type="pres">
      <dgm:prSet presAssocID="{C2658701-6A5A-471F-9892-372C92EE081D}" presName="sibTrans" presStyleLbl="node1" presStyleIdx="0" presStyleCnt="4"/>
      <dgm:spPr/>
      <dgm:t>
        <a:bodyPr/>
        <a:lstStyle/>
        <a:p>
          <a:endParaRPr lang="en-US"/>
        </a:p>
      </dgm:t>
    </dgm:pt>
    <dgm:pt modelId="{9390013D-8BBF-4E00-91CF-3F2285228DA6}" type="pres">
      <dgm:prSet presAssocID="{7E209B32-8760-4C6B-BB27-2E0671F0F317}" presName="dummy" presStyleCnt="0"/>
      <dgm:spPr/>
    </dgm:pt>
    <dgm:pt modelId="{F60F63C2-08AA-4D86-81FE-DD9474F34009}" type="pres">
      <dgm:prSet presAssocID="{7E209B32-8760-4C6B-BB27-2E0671F0F317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725C16-C5AC-46E7-B158-10839427EE33}" type="pres">
      <dgm:prSet presAssocID="{16687C84-7F76-46DE-B086-C6CB63AE7D3A}" presName="sibTrans" presStyleLbl="node1" presStyleIdx="1" presStyleCnt="4"/>
      <dgm:spPr/>
      <dgm:t>
        <a:bodyPr/>
        <a:lstStyle/>
        <a:p>
          <a:endParaRPr lang="en-US"/>
        </a:p>
      </dgm:t>
    </dgm:pt>
    <dgm:pt modelId="{B121E561-70E2-42BB-B820-22DDB04AB7C8}" type="pres">
      <dgm:prSet presAssocID="{0E5B6729-B2CC-484B-926F-BC1924C21017}" presName="dummy" presStyleCnt="0"/>
      <dgm:spPr/>
    </dgm:pt>
    <dgm:pt modelId="{4BEC1BB2-4CDF-4A4F-9123-F05C3B0F0EC5}" type="pres">
      <dgm:prSet presAssocID="{0E5B6729-B2CC-484B-926F-BC1924C21017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8ACCB-F969-4733-9A51-8F801D8A37D5}" type="pres">
      <dgm:prSet presAssocID="{5ABE9F49-F34D-45F2-8A22-3659DE9219D7}" presName="sibTrans" presStyleLbl="node1" presStyleIdx="2" presStyleCnt="4"/>
      <dgm:spPr/>
      <dgm:t>
        <a:bodyPr/>
        <a:lstStyle/>
        <a:p>
          <a:endParaRPr lang="en-US"/>
        </a:p>
      </dgm:t>
    </dgm:pt>
    <dgm:pt modelId="{F830AA23-CC6A-4EFE-8940-9893175450F8}" type="pres">
      <dgm:prSet presAssocID="{F59D5ACF-0482-4989-B553-F4B28A3207B3}" presName="dummy" presStyleCnt="0"/>
      <dgm:spPr/>
    </dgm:pt>
    <dgm:pt modelId="{0FCA5B44-7ADF-455C-8D0C-76C3E015184C}" type="pres">
      <dgm:prSet presAssocID="{F59D5ACF-0482-4989-B553-F4B28A3207B3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9CD9C-9122-4991-8619-EAD1D1E99175}" type="pres">
      <dgm:prSet presAssocID="{8DA13F6D-83F0-47C3-9B7A-30FAB48AF879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F475FBE1-B50C-4225-AD33-AD57487EFF4A}" type="presOf" srcId="{0E5B6729-B2CC-484B-926F-BC1924C21017}" destId="{4BEC1BB2-4CDF-4A4F-9123-F05C3B0F0EC5}" srcOrd="0" destOrd="0" presId="urn:microsoft.com/office/officeart/2005/8/layout/cycle1"/>
    <dgm:cxn modelId="{D7B65633-6154-4272-895D-6774DAB08D67}" srcId="{8BFE289C-E99D-42D9-9CA0-9C2C9477E8FB}" destId="{F738DCCD-5A04-4B62-BF5E-E225DD37745D}" srcOrd="0" destOrd="0" parTransId="{91A61E02-3C00-4DFA-ACB3-176F96907125}" sibTransId="{C2658701-6A5A-471F-9892-372C92EE081D}"/>
    <dgm:cxn modelId="{DAFBEB37-044F-458E-BF79-9AF5520C37FD}" type="presOf" srcId="{8DA13F6D-83F0-47C3-9B7A-30FAB48AF879}" destId="{54C9CD9C-9122-4991-8619-EAD1D1E99175}" srcOrd="0" destOrd="0" presId="urn:microsoft.com/office/officeart/2005/8/layout/cycle1"/>
    <dgm:cxn modelId="{FE5DC04A-44A9-4759-BA32-C344C50B4067}" type="presOf" srcId="{F59D5ACF-0482-4989-B553-F4B28A3207B3}" destId="{0FCA5B44-7ADF-455C-8D0C-76C3E015184C}" srcOrd="0" destOrd="0" presId="urn:microsoft.com/office/officeart/2005/8/layout/cycle1"/>
    <dgm:cxn modelId="{CE029A18-2572-4ACB-8291-B7A829D4642F}" srcId="{8BFE289C-E99D-42D9-9CA0-9C2C9477E8FB}" destId="{F59D5ACF-0482-4989-B553-F4B28A3207B3}" srcOrd="3" destOrd="0" parTransId="{34B0641A-76AB-4579-B4F9-BCE60CF4AE1A}" sibTransId="{8DA13F6D-83F0-47C3-9B7A-30FAB48AF879}"/>
    <dgm:cxn modelId="{74B102C2-8A5D-4072-8827-FD2FFA996014}" type="presOf" srcId="{5ABE9F49-F34D-45F2-8A22-3659DE9219D7}" destId="{F298ACCB-F969-4733-9A51-8F801D8A37D5}" srcOrd="0" destOrd="0" presId="urn:microsoft.com/office/officeart/2005/8/layout/cycle1"/>
    <dgm:cxn modelId="{C0D167C3-929D-4DE3-8570-DED10608ED23}" type="presOf" srcId="{F738DCCD-5A04-4B62-BF5E-E225DD37745D}" destId="{62319D05-D825-4A49-9BDB-EE7EF7DD0C76}" srcOrd="0" destOrd="0" presId="urn:microsoft.com/office/officeart/2005/8/layout/cycle1"/>
    <dgm:cxn modelId="{A2189188-32CF-4715-9517-7BB220BFC235}" srcId="{8BFE289C-E99D-42D9-9CA0-9C2C9477E8FB}" destId="{7E209B32-8760-4C6B-BB27-2E0671F0F317}" srcOrd="1" destOrd="0" parTransId="{2819D637-F7D2-4F29-B368-97E548B19AAD}" sibTransId="{16687C84-7F76-46DE-B086-C6CB63AE7D3A}"/>
    <dgm:cxn modelId="{58B30E26-341B-4202-99EC-EDA7D53E0DB0}" type="presOf" srcId="{16687C84-7F76-46DE-B086-C6CB63AE7D3A}" destId="{79725C16-C5AC-46E7-B158-10839427EE33}" srcOrd="0" destOrd="0" presId="urn:microsoft.com/office/officeart/2005/8/layout/cycle1"/>
    <dgm:cxn modelId="{A04F8E46-9232-4742-8FCA-1AF01DD6F768}" srcId="{8BFE289C-E99D-42D9-9CA0-9C2C9477E8FB}" destId="{0E5B6729-B2CC-484B-926F-BC1924C21017}" srcOrd="2" destOrd="0" parTransId="{CF2D0F9A-DC69-46EA-B031-58082628A978}" sibTransId="{5ABE9F49-F34D-45F2-8A22-3659DE9219D7}"/>
    <dgm:cxn modelId="{68E7C7A7-0973-4F63-9ADD-EC1B4DEEC0A0}" type="presOf" srcId="{C2658701-6A5A-471F-9892-372C92EE081D}" destId="{B2FFF0FF-F796-4596-A9BD-4795727B36ED}" srcOrd="0" destOrd="0" presId="urn:microsoft.com/office/officeart/2005/8/layout/cycle1"/>
    <dgm:cxn modelId="{97242F4D-84BC-4A7E-AE69-AFD7E3E69B43}" type="presOf" srcId="{8BFE289C-E99D-42D9-9CA0-9C2C9477E8FB}" destId="{883D36F4-8F67-49E3-99F7-2052E18CEC1B}" srcOrd="0" destOrd="0" presId="urn:microsoft.com/office/officeart/2005/8/layout/cycle1"/>
    <dgm:cxn modelId="{2CDC014B-C25C-4454-ABED-0F29ED391277}" type="presOf" srcId="{7E209B32-8760-4C6B-BB27-2E0671F0F317}" destId="{F60F63C2-08AA-4D86-81FE-DD9474F34009}" srcOrd="0" destOrd="0" presId="urn:microsoft.com/office/officeart/2005/8/layout/cycle1"/>
    <dgm:cxn modelId="{D29CAD89-0BE1-4FAF-863B-044C94C1CBBC}" type="presParOf" srcId="{883D36F4-8F67-49E3-99F7-2052E18CEC1B}" destId="{EFB5A1FD-B995-4CC0-A066-01BACC773A69}" srcOrd="0" destOrd="0" presId="urn:microsoft.com/office/officeart/2005/8/layout/cycle1"/>
    <dgm:cxn modelId="{195760D6-8D90-41A1-9950-87A8B977D0E7}" type="presParOf" srcId="{883D36F4-8F67-49E3-99F7-2052E18CEC1B}" destId="{62319D05-D825-4A49-9BDB-EE7EF7DD0C76}" srcOrd="1" destOrd="0" presId="urn:microsoft.com/office/officeart/2005/8/layout/cycle1"/>
    <dgm:cxn modelId="{4E13BE1B-13C8-4682-999F-A7896B6C4C92}" type="presParOf" srcId="{883D36F4-8F67-49E3-99F7-2052E18CEC1B}" destId="{B2FFF0FF-F796-4596-A9BD-4795727B36ED}" srcOrd="2" destOrd="0" presId="urn:microsoft.com/office/officeart/2005/8/layout/cycle1"/>
    <dgm:cxn modelId="{7CD2DF96-3EC5-4D16-97B9-9DD5EE378E97}" type="presParOf" srcId="{883D36F4-8F67-49E3-99F7-2052E18CEC1B}" destId="{9390013D-8BBF-4E00-91CF-3F2285228DA6}" srcOrd="3" destOrd="0" presId="urn:microsoft.com/office/officeart/2005/8/layout/cycle1"/>
    <dgm:cxn modelId="{526AE4C8-59DB-43D9-AD6B-BFF2DFF9D18F}" type="presParOf" srcId="{883D36F4-8F67-49E3-99F7-2052E18CEC1B}" destId="{F60F63C2-08AA-4D86-81FE-DD9474F34009}" srcOrd="4" destOrd="0" presId="urn:microsoft.com/office/officeart/2005/8/layout/cycle1"/>
    <dgm:cxn modelId="{988ABF70-E8F1-4A3A-8574-FA8F03C9F755}" type="presParOf" srcId="{883D36F4-8F67-49E3-99F7-2052E18CEC1B}" destId="{79725C16-C5AC-46E7-B158-10839427EE33}" srcOrd="5" destOrd="0" presId="urn:microsoft.com/office/officeart/2005/8/layout/cycle1"/>
    <dgm:cxn modelId="{EE10E5EB-86B1-4183-A910-D3BAB21DEC52}" type="presParOf" srcId="{883D36F4-8F67-49E3-99F7-2052E18CEC1B}" destId="{B121E561-70E2-42BB-B820-22DDB04AB7C8}" srcOrd="6" destOrd="0" presId="urn:microsoft.com/office/officeart/2005/8/layout/cycle1"/>
    <dgm:cxn modelId="{28B48B2B-9697-4405-9C7D-49CF740777C8}" type="presParOf" srcId="{883D36F4-8F67-49E3-99F7-2052E18CEC1B}" destId="{4BEC1BB2-4CDF-4A4F-9123-F05C3B0F0EC5}" srcOrd="7" destOrd="0" presId="urn:microsoft.com/office/officeart/2005/8/layout/cycle1"/>
    <dgm:cxn modelId="{C2F8109C-A371-4C00-823E-F5AD2286EB44}" type="presParOf" srcId="{883D36F4-8F67-49E3-99F7-2052E18CEC1B}" destId="{F298ACCB-F969-4733-9A51-8F801D8A37D5}" srcOrd="8" destOrd="0" presId="urn:microsoft.com/office/officeart/2005/8/layout/cycle1"/>
    <dgm:cxn modelId="{3D8F50C2-A2B2-42AD-BDDE-AC436BB5E4AC}" type="presParOf" srcId="{883D36F4-8F67-49E3-99F7-2052E18CEC1B}" destId="{F830AA23-CC6A-4EFE-8940-9893175450F8}" srcOrd="9" destOrd="0" presId="urn:microsoft.com/office/officeart/2005/8/layout/cycle1"/>
    <dgm:cxn modelId="{4FCA3C94-0C98-4E6C-BA7B-1EA5A040799F}" type="presParOf" srcId="{883D36F4-8F67-49E3-99F7-2052E18CEC1B}" destId="{0FCA5B44-7ADF-455C-8D0C-76C3E015184C}" srcOrd="10" destOrd="0" presId="urn:microsoft.com/office/officeart/2005/8/layout/cycle1"/>
    <dgm:cxn modelId="{E80E7A92-7F76-47C6-9BD5-57F9DF7218BE}" type="presParOf" srcId="{883D36F4-8F67-49E3-99F7-2052E18CEC1B}" destId="{54C9CD9C-9122-4991-8619-EAD1D1E9917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E8FB09-558D-4325-B5E9-060A3467DA19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en-US"/>
        </a:p>
      </dgm:t>
    </dgm:pt>
    <dgm:pt modelId="{CE9CC4D2-4C43-4081-A9AB-256280CF4173}">
      <dgm:prSet phldrT="[Text]"/>
      <dgm:spPr>
        <a:solidFill>
          <a:srgbClr val="0C54A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en-US" b="1" dirty="0" smtClean="0"/>
            <a:t>International cooperation  &amp; mutual recognition</a:t>
          </a:r>
          <a:endParaRPr lang="en-US" b="1" dirty="0"/>
        </a:p>
      </dgm:t>
    </dgm:pt>
    <dgm:pt modelId="{3E561D51-BDB0-430C-9921-980C97872E22}" type="parTrans" cxnId="{C8D6D455-A49B-43FA-B28B-F3750171A812}">
      <dgm:prSet/>
      <dgm:spPr/>
      <dgm:t>
        <a:bodyPr/>
        <a:lstStyle/>
        <a:p>
          <a:endParaRPr lang="en-US"/>
        </a:p>
      </dgm:t>
    </dgm:pt>
    <dgm:pt modelId="{00934009-BF4A-492F-9FDD-4F120FFC95BC}" type="sibTrans" cxnId="{C8D6D455-A49B-43FA-B28B-F3750171A812}">
      <dgm:prSet/>
      <dgm:spPr/>
      <dgm:t>
        <a:bodyPr/>
        <a:lstStyle/>
        <a:p>
          <a:endParaRPr lang="en-US"/>
        </a:p>
      </dgm:t>
    </dgm:pt>
    <dgm:pt modelId="{EB3C6166-6962-41E7-AE57-8E23F18CA571}">
      <dgm:prSet phldrT="[Text]"/>
      <dgm:spPr>
        <a:solidFill>
          <a:srgbClr val="004F9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/>
            <a:t>Use of internat. standards &amp; Rolling plan for ICT standards and requests to ESO's</a:t>
          </a:r>
        </a:p>
      </dgm:t>
    </dgm:pt>
    <dgm:pt modelId="{A037F593-B423-4403-B323-5BB674B71629}" type="parTrans" cxnId="{7E142513-2224-4700-91AE-270CF39D3ED9}">
      <dgm:prSet/>
      <dgm:spPr/>
      <dgm:t>
        <a:bodyPr/>
        <a:lstStyle/>
        <a:p>
          <a:endParaRPr lang="en-US"/>
        </a:p>
      </dgm:t>
    </dgm:pt>
    <dgm:pt modelId="{0526C241-7E07-472A-B015-9F9E9E0E1EB0}" type="sibTrans" cxnId="{7E142513-2224-4700-91AE-270CF39D3ED9}">
      <dgm:prSet/>
      <dgm:spPr/>
      <dgm:t>
        <a:bodyPr/>
        <a:lstStyle/>
        <a:p>
          <a:endParaRPr lang="en-US"/>
        </a:p>
      </dgm:t>
    </dgm:pt>
    <dgm:pt modelId="{309F34D6-A44D-4D88-B0CA-21DD2D5CF661}">
      <dgm:prSet phldrT="[Text]" custT="1"/>
      <dgm:spPr>
        <a:solidFill>
          <a:srgbClr val="004F9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en-US" sz="900" b="1" dirty="0">
              <a:solidFill>
                <a:schemeClr val="bg1"/>
              </a:solidFill>
            </a:rPr>
            <a:t>Composability of schemes</a:t>
          </a:r>
        </a:p>
      </dgm:t>
    </dgm:pt>
    <dgm:pt modelId="{2CF45A25-5D59-4ED8-A76E-45345B5EE91E}" type="parTrans" cxnId="{9C004058-36D1-4FD7-BF5D-A3B3DF19C908}">
      <dgm:prSet/>
      <dgm:spPr/>
      <dgm:t>
        <a:bodyPr/>
        <a:lstStyle/>
        <a:p>
          <a:endParaRPr lang="en-US"/>
        </a:p>
      </dgm:t>
    </dgm:pt>
    <dgm:pt modelId="{0E633A21-4175-462A-90ED-5EFD1614FBFE}" type="sibTrans" cxnId="{9C004058-36D1-4FD7-BF5D-A3B3DF19C908}">
      <dgm:prSet/>
      <dgm:spPr/>
      <dgm:t>
        <a:bodyPr/>
        <a:lstStyle/>
        <a:p>
          <a:endParaRPr lang="en-US"/>
        </a:p>
      </dgm:t>
    </dgm:pt>
    <dgm:pt modelId="{6CD8123D-DD19-4175-8BDE-FBF75D57990C}">
      <dgm:prSet phldrT="[Text]"/>
      <dgm:spPr>
        <a:solidFill>
          <a:srgbClr val="004F9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p3d>
          <a:bevelT w="190500" h="38100"/>
        </a:sp3d>
      </dgm:spPr>
      <dgm:t>
        <a:bodyPr/>
        <a:lstStyle/>
        <a:p>
          <a:r>
            <a:rPr lang="en-US" b="1"/>
            <a:t>Security by design &amp; security </a:t>
          </a:r>
          <a:r>
            <a:rPr lang="en-US"/>
            <a:t>l</a:t>
          </a:r>
          <a:r>
            <a:rPr lang="en-US" b="1"/>
            <a:t>ifecycle</a:t>
          </a:r>
          <a:r>
            <a:rPr lang="en-US"/>
            <a:t> </a:t>
          </a:r>
        </a:p>
      </dgm:t>
    </dgm:pt>
    <dgm:pt modelId="{64E465B9-A7FC-4183-A34E-817EAD913216}" type="parTrans" cxnId="{34E8A1EA-2A37-4FEB-8E2A-E0F70B957ADA}">
      <dgm:prSet/>
      <dgm:spPr/>
      <dgm:t>
        <a:bodyPr/>
        <a:lstStyle/>
        <a:p>
          <a:endParaRPr lang="en-US"/>
        </a:p>
      </dgm:t>
    </dgm:pt>
    <dgm:pt modelId="{AEFABDDE-5987-4D2A-8514-CF3857A5D3E5}" type="sibTrans" cxnId="{34E8A1EA-2A37-4FEB-8E2A-E0F70B957ADA}">
      <dgm:prSet/>
      <dgm:spPr/>
      <dgm:t>
        <a:bodyPr/>
        <a:lstStyle/>
        <a:p>
          <a:endParaRPr lang="en-US"/>
        </a:p>
      </dgm:t>
    </dgm:pt>
    <dgm:pt modelId="{ED4207CD-66C8-4A92-A027-1B4E2023D236}" type="pres">
      <dgm:prSet presAssocID="{B1E8FB09-558D-4325-B5E9-060A3467DA1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2FA41A-3ABA-4578-A92E-7784343BB39B}" type="pres">
      <dgm:prSet presAssocID="{B1E8FB09-558D-4325-B5E9-060A3467DA19}" presName="triangle1" presStyleLbl="node1" presStyleIdx="0" presStyleCnt="4" custLinFactNeighborX="794" custLinFactNeighborY="-3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CB8F18-D6CA-4C38-888E-9411FEF47012}" type="pres">
      <dgm:prSet presAssocID="{B1E8FB09-558D-4325-B5E9-060A3467DA19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08A3A-2DC9-4D31-8231-FB035487CE18}" type="pres">
      <dgm:prSet presAssocID="{B1E8FB09-558D-4325-B5E9-060A3467DA19}" presName="triangle3" presStyleLbl="node1" presStyleIdx="2" presStyleCnt="4" custScaleX="98462" custScaleY="98126" custLinFactNeighborY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206CCA-1BCD-4121-9389-C5A78DB05847}" type="pres">
      <dgm:prSet presAssocID="{B1E8FB09-558D-4325-B5E9-060A3467DA19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E8A1EA-2A37-4FEB-8E2A-E0F70B957ADA}" srcId="{B1E8FB09-558D-4325-B5E9-060A3467DA19}" destId="{6CD8123D-DD19-4175-8BDE-FBF75D57990C}" srcOrd="3" destOrd="0" parTransId="{64E465B9-A7FC-4183-A34E-817EAD913216}" sibTransId="{AEFABDDE-5987-4D2A-8514-CF3857A5D3E5}"/>
    <dgm:cxn modelId="{EDD4DAFE-C7FA-4C92-9FB5-46028268009C}" type="presOf" srcId="{EB3C6166-6962-41E7-AE57-8E23F18CA571}" destId="{86CB8F18-D6CA-4C38-888E-9411FEF47012}" srcOrd="0" destOrd="0" presId="urn:microsoft.com/office/officeart/2005/8/layout/pyramid4"/>
    <dgm:cxn modelId="{7E142513-2224-4700-91AE-270CF39D3ED9}" srcId="{B1E8FB09-558D-4325-B5E9-060A3467DA19}" destId="{EB3C6166-6962-41E7-AE57-8E23F18CA571}" srcOrd="1" destOrd="0" parTransId="{A037F593-B423-4403-B323-5BB674B71629}" sibTransId="{0526C241-7E07-472A-B015-9F9E9E0E1EB0}"/>
    <dgm:cxn modelId="{78C34087-E9A5-4A38-B603-C04EF3C9525C}" type="presOf" srcId="{6CD8123D-DD19-4175-8BDE-FBF75D57990C}" destId="{A6206CCA-1BCD-4121-9389-C5A78DB05847}" srcOrd="0" destOrd="0" presId="urn:microsoft.com/office/officeart/2005/8/layout/pyramid4"/>
    <dgm:cxn modelId="{96A284CF-F51F-4E39-A412-F83B0300E46A}" type="presOf" srcId="{CE9CC4D2-4C43-4081-A9AB-256280CF4173}" destId="{1B2FA41A-3ABA-4578-A92E-7784343BB39B}" srcOrd="0" destOrd="0" presId="urn:microsoft.com/office/officeart/2005/8/layout/pyramid4"/>
    <dgm:cxn modelId="{9C004058-36D1-4FD7-BF5D-A3B3DF19C908}" srcId="{B1E8FB09-558D-4325-B5E9-060A3467DA19}" destId="{309F34D6-A44D-4D88-B0CA-21DD2D5CF661}" srcOrd="2" destOrd="0" parTransId="{2CF45A25-5D59-4ED8-A76E-45345B5EE91E}" sibTransId="{0E633A21-4175-462A-90ED-5EFD1614FBFE}"/>
    <dgm:cxn modelId="{C8D6D455-A49B-43FA-B28B-F3750171A812}" srcId="{B1E8FB09-558D-4325-B5E9-060A3467DA19}" destId="{CE9CC4D2-4C43-4081-A9AB-256280CF4173}" srcOrd="0" destOrd="0" parTransId="{3E561D51-BDB0-430C-9921-980C97872E22}" sibTransId="{00934009-BF4A-492F-9FDD-4F120FFC95BC}"/>
    <dgm:cxn modelId="{84FC0BDA-B61A-4355-A5F3-8138791FE895}" type="presOf" srcId="{309F34D6-A44D-4D88-B0CA-21DD2D5CF661}" destId="{95108A3A-2DC9-4D31-8231-FB035487CE18}" srcOrd="0" destOrd="0" presId="urn:microsoft.com/office/officeart/2005/8/layout/pyramid4"/>
    <dgm:cxn modelId="{98C3E16F-273C-46C4-8035-E6CB70B4BC7D}" type="presOf" srcId="{B1E8FB09-558D-4325-B5E9-060A3467DA19}" destId="{ED4207CD-66C8-4A92-A027-1B4E2023D236}" srcOrd="0" destOrd="0" presId="urn:microsoft.com/office/officeart/2005/8/layout/pyramid4"/>
    <dgm:cxn modelId="{F4B04F9E-4ABE-423B-ADAB-2E7B59E4F929}" type="presParOf" srcId="{ED4207CD-66C8-4A92-A027-1B4E2023D236}" destId="{1B2FA41A-3ABA-4578-A92E-7784343BB39B}" srcOrd="0" destOrd="0" presId="urn:microsoft.com/office/officeart/2005/8/layout/pyramid4"/>
    <dgm:cxn modelId="{A94E0DB8-31F6-4024-A538-FC7CF0AA572B}" type="presParOf" srcId="{ED4207CD-66C8-4A92-A027-1B4E2023D236}" destId="{86CB8F18-D6CA-4C38-888E-9411FEF47012}" srcOrd="1" destOrd="0" presId="urn:microsoft.com/office/officeart/2005/8/layout/pyramid4"/>
    <dgm:cxn modelId="{E491FCC8-12EC-4B0E-B436-C4B92580AE60}" type="presParOf" srcId="{ED4207CD-66C8-4A92-A027-1B4E2023D236}" destId="{95108A3A-2DC9-4D31-8231-FB035487CE18}" srcOrd="2" destOrd="0" presId="urn:microsoft.com/office/officeart/2005/8/layout/pyramid4"/>
    <dgm:cxn modelId="{13F59F4C-136C-45B4-BB4B-DA396568D269}" type="presParOf" srcId="{ED4207CD-66C8-4A92-A027-1B4E2023D236}" destId="{A6206CCA-1BCD-4121-9389-C5A78DB05847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319D05-D825-4A49-9BDB-EE7EF7DD0C76}">
      <dsp:nvSpPr>
        <dsp:cNvPr id="0" name=""/>
        <dsp:cNvSpPr/>
      </dsp:nvSpPr>
      <dsp:spPr>
        <a:xfrm>
          <a:off x="3236984" y="82024"/>
          <a:ext cx="1318202" cy="131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ahWG</a:t>
          </a:r>
          <a:endParaRPr lang="en-US" sz="1700" kern="1200" dirty="0"/>
        </a:p>
      </dsp:txBody>
      <dsp:txXfrm>
        <a:off x="3236984" y="82024"/>
        <a:ext cx="1318202" cy="1318202"/>
      </dsp:txXfrm>
    </dsp:sp>
    <dsp:sp modelId="{B2FFF0FF-F796-4596-A9BD-4795727B36ED}">
      <dsp:nvSpPr>
        <dsp:cNvPr id="0" name=""/>
        <dsp:cNvSpPr/>
      </dsp:nvSpPr>
      <dsp:spPr>
        <a:xfrm>
          <a:off x="916982" y="-699"/>
          <a:ext cx="3720928" cy="3720928"/>
        </a:xfrm>
        <a:prstGeom prst="circularArrow">
          <a:avLst>
            <a:gd name="adj1" fmla="val 6908"/>
            <a:gd name="adj2" fmla="val 465840"/>
            <a:gd name="adj3" fmla="val 547362"/>
            <a:gd name="adj4" fmla="val 20586798"/>
            <a:gd name="adj5" fmla="val 806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0F63C2-08AA-4D86-81FE-DD9474F34009}">
      <dsp:nvSpPr>
        <dsp:cNvPr id="0" name=""/>
        <dsp:cNvSpPr/>
      </dsp:nvSpPr>
      <dsp:spPr>
        <a:xfrm>
          <a:off x="3236984" y="2319302"/>
          <a:ext cx="1318202" cy="131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Voting MS</a:t>
          </a:r>
          <a:endParaRPr lang="en-US" sz="1700" kern="1200" dirty="0"/>
        </a:p>
      </dsp:txBody>
      <dsp:txXfrm>
        <a:off x="3236984" y="2319302"/>
        <a:ext cx="1318202" cy="1318202"/>
      </dsp:txXfrm>
    </dsp:sp>
    <dsp:sp modelId="{79725C16-C5AC-46E7-B158-10839427EE33}">
      <dsp:nvSpPr>
        <dsp:cNvPr id="0" name=""/>
        <dsp:cNvSpPr/>
      </dsp:nvSpPr>
      <dsp:spPr>
        <a:xfrm>
          <a:off x="916982" y="-699"/>
          <a:ext cx="3720928" cy="3720928"/>
        </a:xfrm>
        <a:prstGeom prst="circularArrow">
          <a:avLst>
            <a:gd name="adj1" fmla="val 6908"/>
            <a:gd name="adj2" fmla="val 465840"/>
            <a:gd name="adj3" fmla="val 5947362"/>
            <a:gd name="adj4" fmla="val 4386798"/>
            <a:gd name="adj5" fmla="val 8060"/>
          </a:avLst>
        </a:prstGeom>
        <a:solidFill>
          <a:schemeClr val="accent4">
            <a:hueOff val="-6211859"/>
            <a:satOff val="6851"/>
            <a:lumOff val="48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C1BB2-4CDF-4A4F-9123-F05C3B0F0EC5}">
      <dsp:nvSpPr>
        <dsp:cNvPr id="0" name=""/>
        <dsp:cNvSpPr/>
      </dsp:nvSpPr>
      <dsp:spPr>
        <a:xfrm>
          <a:off x="999706" y="2319302"/>
          <a:ext cx="1318202" cy="131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Maintenance</a:t>
          </a:r>
          <a:endParaRPr lang="en-US" sz="1700" kern="1200" dirty="0"/>
        </a:p>
      </dsp:txBody>
      <dsp:txXfrm>
        <a:off x="999706" y="2319302"/>
        <a:ext cx="1318202" cy="1318202"/>
      </dsp:txXfrm>
    </dsp:sp>
    <dsp:sp modelId="{F298ACCB-F969-4733-9A51-8F801D8A37D5}">
      <dsp:nvSpPr>
        <dsp:cNvPr id="0" name=""/>
        <dsp:cNvSpPr/>
      </dsp:nvSpPr>
      <dsp:spPr>
        <a:xfrm>
          <a:off x="916982" y="-699"/>
          <a:ext cx="3720928" cy="3720928"/>
        </a:xfrm>
        <a:prstGeom prst="circularArrow">
          <a:avLst>
            <a:gd name="adj1" fmla="val 6908"/>
            <a:gd name="adj2" fmla="val 465840"/>
            <a:gd name="adj3" fmla="val 11347362"/>
            <a:gd name="adj4" fmla="val 9786798"/>
            <a:gd name="adj5" fmla="val 8060"/>
          </a:avLst>
        </a:prstGeom>
        <a:solidFill>
          <a:schemeClr val="accent4">
            <a:hueOff val="-12423719"/>
            <a:satOff val="13703"/>
            <a:lumOff val="96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A5B44-7ADF-455C-8D0C-76C3E015184C}">
      <dsp:nvSpPr>
        <dsp:cNvPr id="0" name=""/>
        <dsp:cNvSpPr/>
      </dsp:nvSpPr>
      <dsp:spPr>
        <a:xfrm>
          <a:off x="999706" y="82024"/>
          <a:ext cx="1318202" cy="131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URWP</a:t>
          </a:r>
          <a:endParaRPr lang="en-US" sz="1700" kern="1200" dirty="0"/>
        </a:p>
      </dsp:txBody>
      <dsp:txXfrm>
        <a:off x="999706" y="82024"/>
        <a:ext cx="1318202" cy="1318202"/>
      </dsp:txXfrm>
    </dsp:sp>
    <dsp:sp modelId="{54C9CD9C-9122-4991-8619-EAD1D1E99175}">
      <dsp:nvSpPr>
        <dsp:cNvPr id="0" name=""/>
        <dsp:cNvSpPr/>
      </dsp:nvSpPr>
      <dsp:spPr>
        <a:xfrm>
          <a:off x="916982" y="-699"/>
          <a:ext cx="3720928" cy="3720928"/>
        </a:xfrm>
        <a:prstGeom prst="circularArrow">
          <a:avLst>
            <a:gd name="adj1" fmla="val 6908"/>
            <a:gd name="adj2" fmla="val 465840"/>
            <a:gd name="adj3" fmla="val 16747362"/>
            <a:gd name="adj4" fmla="val 15186798"/>
            <a:gd name="adj5" fmla="val 8060"/>
          </a:avLst>
        </a:prstGeom>
        <a:solidFill>
          <a:schemeClr val="accent4">
            <a:hueOff val="-18635577"/>
            <a:satOff val="20554"/>
            <a:lumOff val="14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FA41A-3ABA-4578-A92E-7784343BB39B}">
      <dsp:nvSpPr>
        <dsp:cNvPr id="0" name=""/>
        <dsp:cNvSpPr/>
      </dsp:nvSpPr>
      <dsp:spPr>
        <a:xfrm>
          <a:off x="2331714" y="0"/>
          <a:ext cx="1398138" cy="1398138"/>
        </a:xfrm>
        <a:prstGeom prst="triangle">
          <a:avLst/>
        </a:prstGeom>
        <a:solidFill>
          <a:srgbClr val="0C54A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b="1" kern="1200" dirty="0" smtClean="0"/>
            <a:t>International cooperation  &amp; mutual recognition</a:t>
          </a:r>
          <a:endParaRPr lang="en-US" sz="600" b="1" kern="1200" dirty="0"/>
        </a:p>
      </dsp:txBody>
      <dsp:txXfrm>
        <a:off x="2681249" y="699069"/>
        <a:ext cx="699069" cy="699069"/>
      </dsp:txXfrm>
    </dsp:sp>
    <dsp:sp modelId="{86CB8F18-D6CA-4C38-888E-9411FEF47012}">
      <dsp:nvSpPr>
        <dsp:cNvPr id="0" name=""/>
        <dsp:cNvSpPr/>
      </dsp:nvSpPr>
      <dsp:spPr>
        <a:xfrm>
          <a:off x="1621544" y="1398138"/>
          <a:ext cx="1398138" cy="1398138"/>
        </a:xfrm>
        <a:prstGeom prst="triangle">
          <a:avLst/>
        </a:prstGeom>
        <a:solidFill>
          <a:srgbClr val="004F9F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b="1" kern="1200"/>
            <a:t>Use of internat. standards &amp; Rolling plan for ICT standards and requests to ESO's</a:t>
          </a:r>
        </a:p>
      </dsp:txBody>
      <dsp:txXfrm>
        <a:off x="1971079" y="2097207"/>
        <a:ext cx="699069" cy="699069"/>
      </dsp:txXfrm>
    </dsp:sp>
    <dsp:sp modelId="{95108A3A-2DC9-4D31-8231-FB035487CE18}">
      <dsp:nvSpPr>
        <dsp:cNvPr id="0" name=""/>
        <dsp:cNvSpPr/>
      </dsp:nvSpPr>
      <dsp:spPr>
        <a:xfrm rot="10800000">
          <a:off x="2331364" y="1411281"/>
          <a:ext cx="1376635" cy="1371937"/>
        </a:xfrm>
        <a:prstGeom prst="triangle">
          <a:avLst/>
        </a:prstGeom>
        <a:solidFill>
          <a:srgbClr val="004F9F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>
              <a:solidFill>
                <a:schemeClr val="bg1"/>
              </a:solidFill>
            </a:rPr>
            <a:t>Composability of schemes</a:t>
          </a:r>
        </a:p>
      </dsp:txBody>
      <dsp:txXfrm rot="10800000">
        <a:off x="2675523" y="1411281"/>
        <a:ext cx="688317" cy="685968"/>
      </dsp:txXfrm>
    </dsp:sp>
    <dsp:sp modelId="{A6206CCA-1BCD-4121-9389-C5A78DB05847}">
      <dsp:nvSpPr>
        <dsp:cNvPr id="0" name=""/>
        <dsp:cNvSpPr/>
      </dsp:nvSpPr>
      <dsp:spPr>
        <a:xfrm>
          <a:off x="3019682" y="1398138"/>
          <a:ext cx="1398138" cy="1398138"/>
        </a:xfrm>
        <a:prstGeom prst="triangle">
          <a:avLst/>
        </a:prstGeom>
        <a:solidFill>
          <a:srgbClr val="004F9F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b="1" kern="1200"/>
            <a:t>Security by design &amp; security </a:t>
          </a:r>
          <a:r>
            <a:rPr lang="en-US" sz="600" kern="1200"/>
            <a:t>l</a:t>
          </a:r>
          <a:r>
            <a:rPr lang="en-US" sz="600" b="1" kern="1200"/>
            <a:t>ifecycle</a:t>
          </a:r>
          <a:r>
            <a:rPr lang="en-US" sz="600" kern="1200"/>
            <a:t> </a:t>
          </a:r>
        </a:p>
      </dsp:txBody>
      <dsp:txXfrm>
        <a:off x="3369217" y="2097207"/>
        <a:ext cx="699069" cy="69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11EB666-1AB0-4F53-BC0D-74EAAB0A8B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231" cy="341064"/>
          </a:xfrm>
          <a:prstGeom prst="rect">
            <a:avLst/>
          </a:prstGeom>
        </p:spPr>
        <p:txBody>
          <a:bodyPr vert="horz" lIns="91428" tIns="45713" rIns="91428" bIns="4571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0829DC8-0093-4D70-809B-B87B7973D0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3699" y="1"/>
            <a:ext cx="4302231" cy="341064"/>
          </a:xfrm>
          <a:prstGeom prst="rect">
            <a:avLst/>
          </a:prstGeom>
        </p:spPr>
        <p:txBody>
          <a:bodyPr vert="horz" lIns="91428" tIns="45713" rIns="91428" bIns="45713" rtlCol="0"/>
          <a:lstStyle>
            <a:lvl1pPr algn="r">
              <a:defRPr sz="1200"/>
            </a:lvl1pPr>
          </a:lstStyle>
          <a:p>
            <a:fld id="{3F87E3A6-9411-4918-A7F6-EEA05EC21BB3}" type="datetimeFigureOut">
              <a:rPr lang="cs-CZ" smtClean="0"/>
              <a:t>08.12.2020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6C7D44C-F93B-4A09-9AFD-716853758E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2231" cy="341063"/>
          </a:xfrm>
          <a:prstGeom prst="rect">
            <a:avLst/>
          </a:prstGeom>
        </p:spPr>
        <p:txBody>
          <a:bodyPr vert="horz" lIns="91428" tIns="45713" rIns="91428" bIns="4571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0DE8202-963F-4B21-8441-BF321AA2F0C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3699" y="6456612"/>
            <a:ext cx="4302231" cy="341063"/>
          </a:xfrm>
          <a:prstGeom prst="rect">
            <a:avLst/>
          </a:prstGeom>
        </p:spPr>
        <p:txBody>
          <a:bodyPr vert="horz" lIns="91428" tIns="45713" rIns="91428" bIns="45713" rtlCol="0" anchor="b"/>
          <a:lstStyle>
            <a:lvl1pPr algn="r">
              <a:defRPr sz="1200"/>
            </a:lvl1pPr>
          </a:lstStyle>
          <a:p>
            <a:fld id="{0A25424B-0914-4654-86C3-DA5571BD36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956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231" cy="341064"/>
          </a:xfrm>
          <a:prstGeom prst="rect">
            <a:avLst/>
          </a:prstGeom>
        </p:spPr>
        <p:txBody>
          <a:bodyPr vert="horz" lIns="91428" tIns="45713" rIns="91428" bIns="4571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3699" y="1"/>
            <a:ext cx="4302231" cy="341064"/>
          </a:xfrm>
          <a:prstGeom prst="rect">
            <a:avLst/>
          </a:prstGeom>
        </p:spPr>
        <p:txBody>
          <a:bodyPr vert="horz" lIns="91428" tIns="45713" rIns="91428" bIns="45713" rtlCol="0"/>
          <a:lstStyle>
            <a:lvl1pPr algn="r">
              <a:defRPr sz="1200"/>
            </a:lvl1pPr>
          </a:lstStyle>
          <a:p>
            <a:fld id="{0FE5A512-FD3C-42C3-8F69-92774F4F4D3C}" type="datetimeFigureOut">
              <a:rPr lang="cs-CZ" smtClean="0"/>
              <a:t>08.12.2020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3" rIns="91428" bIns="45713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823" y="3271382"/>
            <a:ext cx="7942580" cy="2676584"/>
          </a:xfrm>
          <a:prstGeom prst="rect">
            <a:avLst/>
          </a:prstGeom>
        </p:spPr>
        <p:txBody>
          <a:bodyPr vert="horz" lIns="91428" tIns="45713" rIns="91428" bIns="45713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1" cy="341063"/>
          </a:xfrm>
          <a:prstGeom prst="rect">
            <a:avLst/>
          </a:prstGeom>
        </p:spPr>
        <p:txBody>
          <a:bodyPr vert="horz" lIns="91428" tIns="45713" rIns="91428" bIns="4571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41063"/>
          </a:xfrm>
          <a:prstGeom prst="rect">
            <a:avLst/>
          </a:prstGeom>
        </p:spPr>
        <p:txBody>
          <a:bodyPr vert="horz" lIns="91428" tIns="45713" rIns="91428" bIns="45713" rtlCol="0" anchor="b"/>
          <a:lstStyle>
            <a:lvl1pPr algn="r">
              <a:defRPr sz="1200"/>
            </a:lvl1pPr>
          </a:lstStyle>
          <a:p>
            <a:fld id="{AB40B6F2-39BF-4782-9A62-09DEC8CE74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21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6634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22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499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607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9477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B6F2-39BF-4782-9A62-09DEC8CE749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87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nisa_eu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linkedin.com/company/european-network-and-information-security-agency-enisa-" TargetMode="External"/><Relationship Id="rId11" Type="http://schemas.openxmlformats.org/officeDocument/2006/relationships/hyperlink" Target="http://www.enisa.europa.eu/" TargetMode="External"/><Relationship Id="rId5" Type="http://schemas.openxmlformats.org/officeDocument/2006/relationships/image" Target="../media/image18.png"/><Relationship Id="rId10" Type="http://schemas.openxmlformats.org/officeDocument/2006/relationships/hyperlink" Target="mailto:info@enisa.europa.eu" TargetMode="External"/><Relationship Id="rId4" Type="http://schemas.openxmlformats.org/officeDocument/2006/relationships/hyperlink" Target="https://www.facebook.com/ENISAEUAGENCY" TargetMode="External"/><Relationship Id="rId9" Type="http://schemas.openxmlformats.org/officeDocument/2006/relationships/image" Target="../media/image20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1702824A-E504-4EAF-8509-402C625014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59200"/>
            <a:ext cx="6570663" cy="638175"/>
          </a:xfrm>
        </p:spPr>
        <p:txBody>
          <a:bodyPr lIns="648000" tIns="0" rIns="648000" bIns="0">
            <a:noAutofit/>
          </a:bodyPr>
          <a:lstStyle>
            <a:lvl1pPr>
              <a:lnSpc>
                <a:spcPts val="1920"/>
              </a:lnSpc>
              <a:spcBef>
                <a:spcPts val="0"/>
              </a:spcBef>
              <a:defRPr sz="1600" baseline="0">
                <a:solidFill>
                  <a:schemeClr val="bg1"/>
                </a:solidFill>
              </a:defRPr>
            </a:lvl1pPr>
            <a:lvl2pPr marL="0" indent="0">
              <a:lnSpc>
                <a:spcPts val="1440"/>
              </a:lnSpc>
              <a:spcBef>
                <a:spcPts val="0"/>
              </a:spcBef>
              <a:buFontTx/>
              <a:buNone/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Update subtitle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1E30D68A-95CE-4115-B479-E8ACC9E607DF}"/>
              </a:ext>
            </a:extLst>
          </p:cNvPr>
          <p:cNvCxnSpPr/>
          <p:nvPr userDrawn="1"/>
        </p:nvCxnSpPr>
        <p:spPr>
          <a:xfrm>
            <a:off x="954000" y="6048375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C899CA7A-DE23-4337-98BE-C30C61CD66B5}"/>
              </a:ext>
            </a:extLst>
          </p:cNvPr>
          <p:cNvCxnSpPr/>
          <p:nvPr userDrawn="1"/>
        </p:nvCxnSpPr>
        <p:spPr>
          <a:xfrm>
            <a:off x="1335000" y="6042968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ástupný symbol pro text 23">
            <a:extLst>
              <a:ext uri="{FF2B5EF4-FFF2-40B4-BE49-F238E27FC236}">
                <a16:creationId xmlns:a16="http://schemas.microsoft.com/office/drawing/2014/main" id="{E67A196F-658E-48C2-A486-CB33335EEA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7435" y="6025505"/>
            <a:ext cx="264415" cy="263525"/>
          </a:xfrm>
        </p:spPr>
        <p:txBody>
          <a:bodyPr lIns="0" rIns="0">
            <a:no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18</a:t>
            </a:r>
          </a:p>
        </p:txBody>
      </p:sp>
      <p:sp>
        <p:nvSpPr>
          <p:cNvPr id="29" name="Zástupný symbol pro text 23">
            <a:extLst>
              <a:ext uri="{FF2B5EF4-FFF2-40B4-BE49-F238E27FC236}">
                <a16:creationId xmlns:a16="http://schemas.microsoft.com/office/drawing/2014/main" id="{D296AA90-863D-4442-9397-9BF9329FEB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0138" y="6025504"/>
            <a:ext cx="313183" cy="263525"/>
          </a:xfrm>
        </p:spPr>
        <p:txBody>
          <a:bodyPr lIns="0" rIns="0">
            <a:no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11</a:t>
            </a:r>
          </a:p>
        </p:txBody>
      </p:sp>
      <p:sp>
        <p:nvSpPr>
          <p:cNvPr id="30" name="Zástupný symbol pro text 23">
            <a:extLst>
              <a:ext uri="{FF2B5EF4-FFF2-40B4-BE49-F238E27FC236}">
                <a16:creationId xmlns:a16="http://schemas.microsoft.com/office/drawing/2014/main" id="{9DCA3181-1697-41BC-96E3-D28BD05E24C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51608" y="6025503"/>
            <a:ext cx="582527" cy="263525"/>
          </a:xfrm>
        </p:spPr>
        <p:txBody>
          <a:bodyPr lIns="0" rIns="0">
            <a:no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201</a:t>
            </a:r>
            <a:r>
              <a:rPr lang="en-GB" dirty="0"/>
              <a:t>8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C6CBC23-9ED3-4436-B21E-7ADC0CD4D95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" y="1726526"/>
            <a:ext cx="6570663" cy="2613025"/>
          </a:xfrm>
        </p:spPr>
        <p:txBody>
          <a:bodyPr lIns="648000" tIns="0" rIns="648000" bIns="0" anchor="b" anchorCtr="0">
            <a:noAutofit/>
          </a:bodyPr>
          <a:lstStyle>
            <a:lvl1pPr>
              <a:lnSpc>
                <a:spcPts val="3400"/>
              </a:lnSpc>
              <a:spcBef>
                <a:spcPts val="0"/>
              </a:spcBef>
              <a:defRPr sz="3300" cap="all" spc="6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GB" noProof="0" dirty="0" err="1"/>
              <a:t>Powerpoint</a:t>
            </a:r>
            <a:r>
              <a:rPr lang="en-GB" noProof="0" dirty="0"/>
              <a:t> presentation title, maximum five lines, aligned bottom left, no hyphenation</a:t>
            </a:r>
          </a:p>
        </p:txBody>
      </p:sp>
    </p:spTree>
    <p:extLst>
      <p:ext uri="{BB962C8B-B14F-4D97-AF65-F5344CB8AC3E}">
        <p14:creationId xmlns:p14="http://schemas.microsoft.com/office/powerpoint/2010/main" val="405067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Text+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3370AA24-27CB-432D-B635-3696CB7744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spcBef>
                <a:spcPts val="700"/>
              </a:spcBef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8" name="Zástupný symbol obrázku 7">
            <a:extLst>
              <a:ext uri="{FF2B5EF4-FFF2-40B4-BE49-F238E27FC236}">
                <a16:creationId xmlns:a16="http://schemas.microsoft.com/office/drawing/2014/main" id="{985A1678-7B6F-46D3-B351-42BCE55B8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34000" y="1800000"/>
            <a:ext cx="3780000" cy="3060000"/>
          </a:xfrm>
        </p:spPr>
        <p:txBody>
          <a:bodyPr lIns="0" tIns="0" rIns="0" bIns="0"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4001" y="5104800"/>
            <a:ext cx="3780000" cy="788400"/>
          </a:xfrm>
        </p:spPr>
        <p:txBody>
          <a:bodyPr lIns="0" rIns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rgbClr val="0C54A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dirty="0" err="1"/>
              <a:t>Note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picture</a:t>
            </a:r>
            <a:r>
              <a:rPr lang="cs-CZ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E1C5CB0-5CED-4AAA-A821-4A6FE48584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One</a:t>
            </a:r>
            <a:r>
              <a:rPr lang="cs-CZ" dirty="0"/>
              <a:t> line </a:t>
            </a:r>
            <a:r>
              <a:rPr lang="cs-CZ" dirty="0" err="1"/>
              <a:t>headline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left</a:t>
            </a:r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F0D6980A-B2B8-470B-9AAF-F6692AF28BD4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8FDEFD7F-9893-4AB2-A6BA-D2DD735EE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A0F6FA0C-F321-4F4B-AAED-39532E009A7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48">
            <a:extLst>
              <a:ext uri="{FF2B5EF4-FFF2-40B4-BE49-F238E27FC236}">
                <a16:creationId xmlns:a16="http://schemas.microsoft.com/office/drawing/2014/main" id="{2F619EFB-AE3E-4288-B639-B694A58E1F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7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Text+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71915FF0-BD61-4A7E-9972-5300B0BAD6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spcBef>
                <a:spcPts val="700"/>
              </a:spcBef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08005" y="5432400"/>
            <a:ext cx="3780000" cy="788400"/>
          </a:xfrm>
        </p:spPr>
        <p:txBody>
          <a:bodyPr lIns="0" rIns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rgbClr val="0C54A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dirty="0" err="1"/>
              <a:t>Note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table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cs-CZ" dirty="0"/>
          </a:p>
        </p:txBody>
      </p:sp>
      <p:sp>
        <p:nvSpPr>
          <p:cNvPr id="5" name="Zástupný symbol pro tabulku 4">
            <a:extLst>
              <a:ext uri="{FF2B5EF4-FFF2-40B4-BE49-F238E27FC236}">
                <a16:creationId xmlns:a16="http://schemas.microsoft.com/office/drawing/2014/main" id="{C1A3035E-21FB-4894-92A5-2D93E05F4EA9}"/>
              </a:ext>
            </a:extLst>
          </p:cNvPr>
          <p:cNvSpPr>
            <a:spLocks noGrp="1" noChangeAspect="1"/>
          </p:cNvSpPr>
          <p:nvPr>
            <p:ph type="tbl" sz="quarter" idx="16" hasCustomPrompt="1"/>
          </p:nvPr>
        </p:nvSpPr>
        <p:spPr>
          <a:xfrm>
            <a:off x="4791600" y="1796400"/>
            <a:ext cx="3801600" cy="3517200"/>
          </a:xfrm>
        </p:spPr>
        <p:txBody>
          <a:bodyPr tIns="72000" bIns="72000" anchor="ctr" anchorCtr="0">
            <a:normAutofit/>
          </a:bodyPr>
          <a:lstStyle>
            <a:lvl1pPr>
              <a:defRPr sz="1500" baseline="0"/>
            </a:lvl1pPr>
          </a:lstStyle>
          <a:p>
            <a:r>
              <a:rPr lang="en-GB" dirty="0"/>
              <a:t>Click the icon to add a table</a:t>
            </a:r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3EE5BBE3-65E9-4DED-82CF-0018127F75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One</a:t>
            </a:r>
            <a:r>
              <a:rPr lang="cs-CZ" dirty="0"/>
              <a:t> line </a:t>
            </a:r>
            <a:r>
              <a:rPr lang="cs-CZ" dirty="0" err="1"/>
              <a:t>headline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left</a:t>
            </a:r>
            <a:endParaRPr lang="cs-CZ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09EE363F-BB4B-4EAE-9EF7-FFD0141DEA8E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7994F1B0-EEEC-4D46-A804-16BF2857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64399598-AE7F-43DB-BEDF-8D0BB2D0A48B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48">
            <a:extLst>
              <a:ext uri="{FF2B5EF4-FFF2-40B4-BE49-F238E27FC236}">
                <a16:creationId xmlns:a16="http://schemas.microsoft.com/office/drawing/2014/main" id="{D7707C07-26B6-4E05-8488-1DE039003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174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etnt - Tab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A9D2D2C-52C6-45E4-A785-4AF57F888D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4536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3400"/>
              </a:lnSpc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One</a:t>
            </a:r>
            <a:r>
              <a:rPr lang="cs-CZ" dirty="0"/>
              <a:t> line </a:t>
            </a:r>
            <a:r>
              <a:rPr lang="cs-CZ" dirty="0" err="1"/>
              <a:t>headline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left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 baseline="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00" y="5432400"/>
            <a:ext cx="2481316" cy="324000"/>
          </a:xfrm>
        </p:spPr>
        <p:txBody>
          <a:bodyPr lIns="0" rIns="0">
            <a:no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cs-CZ" dirty="0"/>
              <a:t>Table </a:t>
            </a:r>
            <a:r>
              <a:rPr lang="cs-CZ" dirty="0" err="1"/>
              <a:t>note</a:t>
            </a:r>
            <a:r>
              <a:rPr lang="cs-CZ" dirty="0"/>
              <a:t> on 1 line</a:t>
            </a:r>
          </a:p>
        </p:txBody>
      </p:sp>
      <p:sp>
        <p:nvSpPr>
          <p:cNvPr id="5" name="Zástupný symbol pro tabulku 4">
            <a:extLst>
              <a:ext uri="{FF2B5EF4-FFF2-40B4-BE49-F238E27FC236}">
                <a16:creationId xmlns:a16="http://schemas.microsoft.com/office/drawing/2014/main" id="{C1A3035E-21FB-4894-92A5-2D93E05F4EA9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648000" y="1796400"/>
            <a:ext cx="7848000" cy="3517200"/>
          </a:xfrm>
        </p:spPr>
        <p:txBody>
          <a:bodyPr tIns="72000" bIns="72000" anchor="ctr" anchorCtr="0">
            <a:normAutofit/>
          </a:bodyPr>
          <a:lstStyle>
            <a:lvl1pPr>
              <a:defRPr sz="1500"/>
            </a:lvl1pPr>
          </a:lstStyle>
          <a:p>
            <a:r>
              <a:rPr lang="en-GB" dirty="0"/>
              <a:t>Click the icon to add a table.</a:t>
            </a:r>
            <a:endParaRPr lang="cs-CZ" dirty="0"/>
          </a:p>
        </p:txBody>
      </p: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E4BA578A-7CA3-441A-875C-DA886EF7B869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7BD0CF3-E626-476B-9225-476D0116C2F1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8A03B3F2-A48A-4D0E-A779-E868557F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9" name="Picture 48">
            <a:extLst>
              <a:ext uri="{FF2B5EF4-FFF2-40B4-BE49-F238E27FC236}">
                <a16:creationId xmlns:a16="http://schemas.microsoft.com/office/drawing/2014/main" id="{1D0A7C21-E46D-4406-843B-559E01F435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08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tnent - Picture+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6F1591F6-46C5-4F72-868A-5E0F3404CF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 baseline="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00" y="5896800"/>
            <a:ext cx="2481316" cy="324000"/>
          </a:xfrm>
        </p:spPr>
        <p:txBody>
          <a:bodyPr lIns="0" rIns="0">
            <a:noAutofit/>
          </a:bodyPr>
          <a:lstStyle>
            <a:lvl1pPr>
              <a:lnSpc>
                <a:spcPts val="1800"/>
              </a:lnSpc>
              <a:spcBef>
                <a:spcPts val="0"/>
              </a:spcBef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cs-CZ" dirty="0"/>
              <a:t>Picture </a:t>
            </a:r>
            <a:r>
              <a:rPr lang="cs-CZ" dirty="0" err="1"/>
              <a:t>note</a:t>
            </a:r>
            <a:r>
              <a:rPr lang="cs-CZ" dirty="0"/>
              <a:t> on 1 line</a:t>
            </a:r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A19E01E0-95D9-4F6E-9F11-1472DF589D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8000" y="648000"/>
            <a:ext cx="7848000" cy="5220000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EAFD109A-B345-4356-B29F-641AD5239122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ástupný symbol pro číslo snímku 5">
            <a:extLst>
              <a:ext uri="{FF2B5EF4-FFF2-40B4-BE49-F238E27FC236}">
                <a16:creationId xmlns:a16="http://schemas.microsoft.com/office/drawing/2014/main" id="{BF4BDEF5-ED8C-4F8F-9D2A-D3521A15FC63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A306F1F7-6893-4DE5-9BAE-BADD48F5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9" name="Picture 48">
            <a:extLst>
              <a:ext uri="{FF2B5EF4-FFF2-40B4-BE49-F238E27FC236}">
                <a16:creationId xmlns:a16="http://schemas.microsoft.com/office/drawing/2014/main" id="{F4D9E57C-97AF-47DA-8816-9D396C40F3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67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FEC6403B-CAB4-4425-9AAE-B24BA1C21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0B6A6302-7579-4A2C-9414-1E72BF4A4A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03200" y="1494000"/>
            <a:ext cx="5608800" cy="3297600"/>
          </a:xfrm>
        </p:spPr>
        <p:txBody>
          <a:bodyPr lIns="0" tIns="0" rIns="0" bIns="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quote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D8AC711C-B9C9-4C74-8CE1-248EC4C17C7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03200" y="5130000"/>
            <a:ext cx="5608800" cy="622800"/>
          </a:xfrm>
        </p:spPr>
        <p:txBody>
          <a:bodyPr lIns="0" tIns="0" rIns="90000" bIns="0">
            <a:noAutofit/>
          </a:bodyPr>
          <a:lstStyle>
            <a:lvl1pPr>
              <a:lnSpc>
                <a:spcPts val="2100"/>
              </a:lnSpc>
              <a:spcBef>
                <a:spcPts val="0"/>
              </a:spcBef>
              <a:defRPr sz="1700" baseline="0">
                <a:solidFill>
                  <a:srgbClr val="CB1F40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700" baseline="0">
                <a:solidFill>
                  <a:srgbClr val="5B5B5B"/>
                </a:solidFill>
              </a:defRPr>
            </a:lvl2pPr>
          </a:lstStyle>
          <a:p>
            <a:pPr lvl="0"/>
            <a:r>
              <a:rPr lang="en-GB" dirty="0"/>
              <a:t>Add name</a:t>
            </a:r>
            <a:endParaRPr lang="cs-CZ" dirty="0"/>
          </a:p>
          <a:p>
            <a:pPr lvl="1"/>
            <a:r>
              <a:rPr lang="en-GB" dirty="0"/>
              <a:t>Add position</a:t>
            </a:r>
            <a:endParaRPr lang="cs-CZ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866894EF-37AD-4FC5-8A51-57BAD9BEFE2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31334F80-20A5-4069-AF3C-C70B6AD78E4B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3B5B37FB-07D7-49B9-AFBB-54841C54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5" name="Picture 48">
            <a:extLst>
              <a:ext uri="{FF2B5EF4-FFF2-40B4-BE49-F238E27FC236}">
                <a16:creationId xmlns:a16="http://schemas.microsoft.com/office/drawing/2014/main" id="{76F7D098-C69F-40A1-ACF5-CBE1B67C63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968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8AF0B514-85E0-4D9B-AC24-B5281D50B7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4536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3400"/>
              </a:lnSpc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One</a:t>
            </a:r>
            <a:r>
              <a:rPr lang="cs-CZ" dirty="0"/>
              <a:t> line </a:t>
            </a:r>
            <a:r>
              <a:rPr lang="cs-CZ" dirty="0" err="1"/>
              <a:t>headline</a:t>
            </a:r>
            <a:r>
              <a:rPr lang="cs-CZ" dirty="0"/>
              <a:t>,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left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0" name="Zástupný symbol pro text 9">
            <a:extLst>
              <a:ext uri="{FF2B5EF4-FFF2-40B4-BE49-F238E27FC236}">
                <a16:creationId xmlns:a16="http://schemas.microsoft.com/office/drawing/2014/main" id="{1FE1AF15-0A6A-4965-BA27-85AFA398E8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1897200"/>
            <a:ext cx="3913200" cy="2080800"/>
          </a:xfrm>
          <a:solidFill>
            <a:srgbClr val="0C54A0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chemeClr val="bg1"/>
                </a:solidFill>
              </a:defRPr>
            </a:lvl1pPr>
            <a:lvl2pPr marL="0" indent="0">
              <a:lnSpc>
                <a:spcPts val="1900"/>
              </a:lnSpc>
              <a:spcBef>
                <a:spcPts val="800"/>
              </a:spcBef>
              <a:buFontTx/>
              <a:buNone/>
              <a:defRPr sz="1500">
                <a:solidFill>
                  <a:schemeClr val="bg1"/>
                </a:solidFill>
              </a:defRPr>
            </a:lvl2pPr>
          </a:lstStyle>
          <a:p>
            <a:pPr lvl="0"/>
            <a:r>
              <a:rPr lang="cs-CZ" dirty="0"/>
              <a:t>Box </a:t>
            </a:r>
            <a:r>
              <a:rPr lang="cs-CZ" dirty="0" err="1"/>
              <a:t>headline</a:t>
            </a:r>
            <a:r>
              <a:rPr lang="cs-CZ" dirty="0"/>
              <a:t>, </a:t>
            </a:r>
            <a:r>
              <a:rPr lang="cs-CZ" dirty="0" err="1"/>
              <a:t>two</a:t>
            </a:r>
            <a:r>
              <a:rPr lang="cs-CZ" dirty="0"/>
              <a:t>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20" name="Zástupný symbol pro text 9">
            <a:extLst>
              <a:ext uri="{FF2B5EF4-FFF2-40B4-BE49-F238E27FC236}">
                <a16:creationId xmlns:a16="http://schemas.microsoft.com/office/drawing/2014/main" id="{3ACB5538-946D-4BC7-B27F-EBBEA910CC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0" y="1897200"/>
            <a:ext cx="3913200" cy="2080800"/>
          </a:xfrm>
          <a:solidFill>
            <a:srgbClr val="EAEAEA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1900"/>
              </a:lnSpc>
              <a:spcBef>
                <a:spcPts val="800"/>
              </a:spcBef>
              <a:buFontTx/>
              <a:buNone/>
              <a:defRPr sz="1500">
                <a:solidFill>
                  <a:srgbClr val="5B5B5B"/>
                </a:solidFill>
              </a:defRPr>
            </a:lvl2pPr>
          </a:lstStyle>
          <a:p>
            <a:pPr lvl="0"/>
            <a:r>
              <a:rPr lang="cs-CZ" dirty="0"/>
              <a:t>Box </a:t>
            </a:r>
            <a:r>
              <a:rPr lang="cs-CZ" dirty="0" err="1"/>
              <a:t>headline</a:t>
            </a:r>
            <a:r>
              <a:rPr lang="cs-CZ" dirty="0"/>
              <a:t>, </a:t>
            </a:r>
            <a:r>
              <a:rPr lang="cs-CZ" dirty="0" err="1"/>
              <a:t>two</a:t>
            </a:r>
            <a:r>
              <a:rPr lang="cs-CZ" dirty="0"/>
              <a:t>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21" name="Zástupný symbol pro text 9">
            <a:extLst>
              <a:ext uri="{FF2B5EF4-FFF2-40B4-BE49-F238E27FC236}">
                <a16:creationId xmlns:a16="http://schemas.microsoft.com/office/drawing/2014/main" id="{DFF41EB8-20FB-4D8E-BD8B-367986FCE52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8000" y="3978000"/>
            <a:ext cx="3913200" cy="2080800"/>
          </a:xfrm>
          <a:solidFill>
            <a:srgbClr val="EAEAEA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1900"/>
              </a:lnSpc>
              <a:spcBef>
                <a:spcPts val="800"/>
              </a:spcBef>
              <a:buFontTx/>
              <a:buNone/>
              <a:defRPr sz="1500">
                <a:solidFill>
                  <a:srgbClr val="5B5B5B"/>
                </a:solidFill>
              </a:defRPr>
            </a:lvl2pPr>
          </a:lstStyle>
          <a:p>
            <a:pPr lvl="0"/>
            <a:r>
              <a:rPr lang="cs-CZ" dirty="0"/>
              <a:t>Box </a:t>
            </a:r>
            <a:r>
              <a:rPr lang="cs-CZ" dirty="0" err="1"/>
              <a:t>headline</a:t>
            </a:r>
            <a:r>
              <a:rPr lang="cs-CZ" dirty="0"/>
              <a:t>, </a:t>
            </a:r>
            <a:r>
              <a:rPr lang="cs-CZ" dirty="0" err="1"/>
              <a:t>two</a:t>
            </a:r>
            <a:r>
              <a:rPr lang="cs-CZ" dirty="0"/>
              <a:t>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11" name="Zástupný symbol pro text 9">
            <a:extLst>
              <a:ext uri="{FF2B5EF4-FFF2-40B4-BE49-F238E27FC236}">
                <a16:creationId xmlns:a16="http://schemas.microsoft.com/office/drawing/2014/main" id="{55544A8F-0B2D-4E00-9596-9F1CAE8B32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82802" y="3978000"/>
            <a:ext cx="3913200" cy="2080800"/>
          </a:xfrm>
          <a:solidFill>
            <a:schemeClr val="accent4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chemeClr val="bg1"/>
                </a:solidFill>
              </a:defRPr>
            </a:lvl1pPr>
            <a:lvl2pPr marL="0" indent="0">
              <a:lnSpc>
                <a:spcPts val="1900"/>
              </a:lnSpc>
              <a:spcBef>
                <a:spcPts val="800"/>
              </a:spcBef>
              <a:buFontTx/>
              <a:buNone/>
              <a:defRPr sz="1500">
                <a:solidFill>
                  <a:schemeClr val="bg1"/>
                </a:solidFill>
              </a:defRPr>
            </a:lvl2pPr>
          </a:lstStyle>
          <a:p>
            <a:pPr lvl="0"/>
            <a:r>
              <a:rPr lang="cs-CZ" dirty="0"/>
              <a:t>Box </a:t>
            </a:r>
            <a:r>
              <a:rPr lang="cs-CZ" dirty="0" err="1"/>
              <a:t>headline</a:t>
            </a:r>
            <a:r>
              <a:rPr lang="cs-CZ" dirty="0"/>
              <a:t>, </a:t>
            </a:r>
            <a:r>
              <a:rPr lang="cs-CZ" dirty="0" err="1"/>
              <a:t>two</a:t>
            </a:r>
            <a:r>
              <a:rPr lang="cs-CZ" dirty="0"/>
              <a:t>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20795802-94BC-43E9-9B22-8B7E5BCEBB34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ástupný symbol pro číslo snímku 5">
            <a:extLst>
              <a:ext uri="{FF2B5EF4-FFF2-40B4-BE49-F238E27FC236}">
                <a16:creationId xmlns:a16="http://schemas.microsoft.com/office/drawing/2014/main" id="{43F7AAA0-31EC-47F2-8B15-614FD89B59E9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4">
            <a:extLst>
              <a:ext uri="{FF2B5EF4-FFF2-40B4-BE49-F238E27FC236}">
                <a16:creationId xmlns:a16="http://schemas.microsoft.com/office/drawing/2014/main" id="{ABBB20E8-FB9A-4990-B77F-1943D35EF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8" name="Picture 48">
            <a:extLst>
              <a:ext uri="{FF2B5EF4-FFF2-40B4-BE49-F238E27FC236}">
                <a16:creationId xmlns:a16="http://schemas.microsoft.com/office/drawing/2014/main" id="{6786C610-07D0-474F-8A21-E918E7E30E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9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250E269-9892-482D-A384-E5F1F5199C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4BC0B21D-311F-4CB4-8C75-B675EAFC22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2088000"/>
            <a:ext cx="9140765" cy="3708000"/>
          </a:xfrm>
        </p:spPr>
        <p:txBody>
          <a:bodyPr lIns="648000" tIns="0" rIns="648000" bIns="0">
            <a:noAutofit/>
          </a:bodyPr>
          <a:lstStyle>
            <a:lvl1pPr>
              <a:lnSpc>
                <a:spcPts val="2760"/>
              </a:lnSpc>
              <a:spcBef>
                <a:spcPts val="0"/>
              </a:spcBef>
              <a:defRPr sz="2300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800"/>
              </a:spcBef>
              <a:spcAft>
                <a:spcPts val="800"/>
              </a:spcAft>
              <a:buFontTx/>
              <a:buNone/>
              <a:defRPr sz="2000">
                <a:solidFill>
                  <a:srgbClr val="5B5B5B"/>
                </a:solidFill>
              </a:defRPr>
            </a:lvl2pPr>
          </a:lstStyle>
          <a:p>
            <a:pPr lvl="0"/>
            <a:r>
              <a:rPr lang="en-GB" dirty="0"/>
              <a:t>Add presentation summary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241DBF86-3490-4553-BE17-F3BE1330D2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2000"/>
            <a:ext cx="7009200" cy="435600"/>
          </a:xfrm>
        </p:spPr>
        <p:txBody>
          <a:bodyPr lIns="648000" tIns="0" rIns="684000" bIns="0">
            <a:noAutofit/>
          </a:bodyPr>
          <a:lstStyle>
            <a:lvl1pPr>
              <a:defRPr sz="33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add summary</a:t>
            </a:r>
            <a:endParaRPr lang="cs-CZ" dirty="0"/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E681D5FD-A248-48F8-AA7B-D72E2B1F2518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8E757116-ABDD-4F3B-B514-2C99E520B9AC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3" name="Zástupný symbol pro zápatí 4">
            <a:extLst>
              <a:ext uri="{FF2B5EF4-FFF2-40B4-BE49-F238E27FC236}">
                <a16:creationId xmlns:a16="http://schemas.microsoft.com/office/drawing/2014/main" id="{9BB379B9-EAF2-416A-A328-F37E32AD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4" name="Picture 48">
            <a:extLst>
              <a:ext uri="{FF2B5EF4-FFF2-40B4-BE49-F238E27FC236}">
                <a16:creationId xmlns:a16="http://schemas.microsoft.com/office/drawing/2014/main" id="{8999DDEF-F82D-4956-86F1-93302E2E7A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89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D803C463-710E-459D-AC17-2B21EF7F4B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720800"/>
            <a:ext cx="6516000" cy="8712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3400"/>
              </a:lnSpc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/>
              <a:t>THANK YOU FOR YOUR ATTENTION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55F60E52-3519-4A1B-BBBA-935B2277D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705200"/>
            <a:ext cx="6516000" cy="871200"/>
          </a:xfrm>
        </p:spPr>
        <p:txBody>
          <a:bodyPr lIns="648000" tIns="0" rIns="180000" bIns="0">
            <a:noAutofit/>
          </a:bodyPr>
          <a:lstStyle>
            <a:lvl1pPr>
              <a:lnSpc>
                <a:spcPts val="1920"/>
              </a:lnSpc>
              <a:spcBef>
                <a:spcPts val="0"/>
              </a:spcBef>
              <a:spcAft>
                <a:spcPts val="500"/>
              </a:spcAft>
              <a:defRPr sz="1600" b="0">
                <a:solidFill>
                  <a:srgbClr val="0C54A0"/>
                </a:solidFill>
              </a:defRPr>
            </a:lvl1pPr>
            <a:lvl2pPr marL="0" indent="0">
              <a:lnSpc>
                <a:spcPts val="1440"/>
              </a:lnSpc>
              <a:spcBef>
                <a:spcPts val="0"/>
              </a:spcBef>
              <a:buFontTx/>
              <a:buNone/>
              <a:defRPr sz="1200">
                <a:solidFill>
                  <a:srgbClr val="5B5B5B"/>
                </a:solidFill>
              </a:defRPr>
            </a:lvl2pPr>
            <a:lvl3pPr marL="180000" indent="-180000">
              <a:lnSpc>
                <a:spcPts val="22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505350" indent="-285750">
              <a:defRPr lang="cs-CZ" sz="1500" kern="1200" dirty="0" smtClean="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dirty="0"/>
              <a:t>Update text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F705BC74-A64B-4A93-8E18-253EDE62D6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1200" y="6022800"/>
            <a:ext cx="1975517" cy="344487"/>
          </a:xfrm>
        </p:spPr>
        <p:txBody>
          <a:bodyPr lIns="0" tIns="0" rIns="0" bIns="0" anchor="t" anchorCtr="0">
            <a:noAutofit/>
          </a:bodyPr>
          <a:lstStyle>
            <a:lvl1pPr>
              <a:defRPr sz="1600" baseline="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mobile</a:t>
            </a:r>
            <a:endParaRPr lang="cs-CZ" dirty="0"/>
          </a:p>
        </p:txBody>
      </p:sp>
      <p:sp>
        <p:nvSpPr>
          <p:cNvPr id="11" name="Zástupný symbol pro text 8">
            <a:extLst>
              <a:ext uri="{FF2B5EF4-FFF2-40B4-BE49-F238E27FC236}">
                <a16:creationId xmlns:a16="http://schemas.microsoft.com/office/drawing/2014/main" id="{4838C64F-DF99-485F-B72D-B79233A99E7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14000" y="6022800"/>
            <a:ext cx="3402000" cy="344487"/>
          </a:xfrm>
        </p:spPr>
        <p:txBody>
          <a:bodyPr lIns="0" tIns="0" rIns="0" bIns="0" anchor="t" anchorCtr="0">
            <a:noAutofit/>
          </a:bodyPr>
          <a:lstStyle>
            <a:lvl1pPr>
              <a:defRPr sz="16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e-mail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5895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 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ABC5067A-BB5E-4A8D-AA58-C6B1AB75D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720800"/>
            <a:ext cx="6516000" cy="8712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3400"/>
              </a:lnSpc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Thank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attention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AB60F23-0424-4CBC-BBCB-BB5623C22691}"/>
              </a:ext>
            </a:extLst>
          </p:cNvPr>
          <p:cNvSpPr txBox="1"/>
          <p:nvPr userDrawn="1"/>
        </p:nvSpPr>
        <p:spPr>
          <a:xfrm>
            <a:off x="936000" y="5200649"/>
            <a:ext cx="1943101" cy="338400"/>
          </a:xfrm>
          <a:prstGeom prst="rect">
            <a:avLst/>
          </a:prstGeom>
          <a:noFill/>
        </p:spPr>
        <p:txBody>
          <a:bodyPr wrap="square" lIns="0" bIns="0" rtlCol="0">
            <a:noAutofit/>
          </a:bodyPr>
          <a:lstStyle/>
          <a:p>
            <a:endParaRPr lang="cs-CZ" sz="1600" dirty="0">
              <a:solidFill>
                <a:srgbClr val="0C5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9FCB1D3A-AAEF-4197-9DA2-2B4EABAC9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7700" y="4435200"/>
            <a:ext cx="3389462" cy="447351"/>
          </a:xfrm>
        </p:spPr>
        <p:txBody>
          <a:bodyPr lIns="0" tIns="0" rIns="0" bIns="0">
            <a:normAutofit/>
          </a:bodyPr>
          <a:lstStyle>
            <a:lvl1pPr marL="0" marR="0" indent="0" algn="l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Vasilissis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Sofias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1,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Maroussi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151 24</a:t>
            </a:r>
          </a:p>
          <a:p>
            <a:pPr marL="0" marR="0" lvl="0" indent="0" algn="l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Attiki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Greece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8250660C-BC9D-40B0-9D82-07EE200B7C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2400" y="5262564"/>
            <a:ext cx="2449513" cy="234950"/>
          </a:xfr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mobile</a:t>
            </a:r>
            <a:endParaRPr lang="cs-CZ" dirty="0"/>
          </a:p>
        </p:txBody>
      </p:sp>
      <p:sp>
        <p:nvSpPr>
          <p:cNvPr id="13" name="Zástupný symbol pro text 12">
            <a:extLst>
              <a:ext uri="{FF2B5EF4-FFF2-40B4-BE49-F238E27FC236}">
                <a16:creationId xmlns:a16="http://schemas.microsoft.com/office/drawing/2014/main" id="{B9614E74-6A64-490F-9956-A27705AD75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2400" y="5680800"/>
            <a:ext cx="2449513" cy="234950"/>
          </a:xfrm>
        </p:spPr>
        <p:txBody>
          <a:bodyPr lIns="0" tIns="0" rIns="0" bIns="0">
            <a:noAutofit/>
          </a:bodyPr>
          <a:lstStyle>
            <a:lvl1pPr>
              <a:defRPr sz="16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e-mail</a:t>
            </a:r>
            <a:endParaRPr lang="cs-CZ" dirty="0"/>
          </a:p>
        </p:txBody>
      </p:sp>
      <p:sp>
        <p:nvSpPr>
          <p:cNvPr id="15" name="Zástupný symbol pro text 14">
            <a:extLst>
              <a:ext uri="{FF2B5EF4-FFF2-40B4-BE49-F238E27FC236}">
                <a16:creationId xmlns:a16="http://schemas.microsoft.com/office/drawing/2014/main" id="{C310484F-C407-4969-946C-DBE54D0AE8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400" y="6066000"/>
            <a:ext cx="2449513" cy="234950"/>
          </a:xfr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Add website address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6831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476750"/>
            <a:ext cx="9144000" cy="2381250"/>
          </a:xfrm>
          <a:prstGeom prst="rect">
            <a:avLst/>
          </a:prstGeom>
        </p:spPr>
      </p:pic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1847851" y="1384950"/>
            <a:ext cx="3457574" cy="154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1384950"/>
            <a:ext cx="1847059" cy="1548000"/>
          </a:xfrm>
          <a:prstGeom prst="rect">
            <a:avLst/>
          </a:prstGeom>
          <a:gradFill>
            <a:gsLst>
              <a:gs pos="98000">
                <a:srgbClr val="FFFFFF"/>
              </a:gs>
              <a:gs pos="3000">
                <a:srgbClr val="C1C2DF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3186" y="4638368"/>
            <a:ext cx="6858000" cy="1037967"/>
          </a:xfrm>
        </p:spPr>
        <p:txBody>
          <a:bodyPr lIns="0" bIns="0" anchor="b">
            <a:normAutofit/>
          </a:bodyPr>
          <a:lstStyle>
            <a:lvl1pPr algn="l">
              <a:defRPr sz="3800"/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186" y="5696337"/>
            <a:ext cx="6858000" cy="792000"/>
          </a:xfrm>
          <a:prstGeom prst="rect">
            <a:avLst/>
          </a:prstGeom>
        </p:spPr>
        <p:txBody>
          <a:bodyPr lIns="0" t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-6350" y="2928750"/>
            <a:ext cx="3454400" cy="154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>
          <a:xfrm>
            <a:off x="3448051" y="2928750"/>
            <a:ext cx="1857374" cy="15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425" y="1390650"/>
            <a:ext cx="3838575" cy="30861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7996237" y="6040897"/>
            <a:ext cx="718344" cy="484205"/>
            <a:chOff x="5295913" y="4700600"/>
            <a:chExt cx="3044832" cy="2060580"/>
          </a:xfrm>
          <a:solidFill>
            <a:schemeClr val="accent6"/>
          </a:solidFill>
        </p:grpSpPr>
        <p:sp>
          <p:nvSpPr>
            <p:cNvPr id="1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295913" y="4700600"/>
              <a:ext cx="3044832" cy="20605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Rectangle 5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Rectangle 6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7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8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9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0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1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3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4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5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16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7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18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19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20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1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22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23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24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25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26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27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28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29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30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362553" y="6442462"/>
            <a:ext cx="687387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0" i="0" u="none" strike="noStrike" kern="1200" baseline="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European Union Agency for Network and Information Security</a:t>
            </a:r>
            <a:endParaRPr lang="en-GB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19233"/>
            <a:ext cx="879853" cy="8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11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6E3417F6-58B1-4255-B88B-42A9AC5E60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6BF95DFC-F905-4D29-A54A-AA605CC18FA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70000" y="1728000"/>
            <a:ext cx="2574000" cy="2574000"/>
          </a:xfrm>
        </p:spPr>
        <p:txBody>
          <a:bodyPr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79C4C244-6CAB-4FEB-A4DB-EDC99BB82C4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70000" y="4301999"/>
            <a:ext cx="2576937" cy="2556549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6" name="Zástupný symbol pro text 3">
            <a:extLst>
              <a:ext uri="{FF2B5EF4-FFF2-40B4-BE49-F238E27FC236}">
                <a16:creationId xmlns:a16="http://schemas.microsoft.com/office/drawing/2014/main" id="{5F21CE08-D60E-4929-95AA-9DAA407F87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4759200"/>
            <a:ext cx="6570663" cy="638175"/>
          </a:xfrm>
        </p:spPr>
        <p:txBody>
          <a:bodyPr lIns="648000" tIns="0" rIns="648000" bIns="0">
            <a:noAutofit/>
          </a:bodyPr>
          <a:lstStyle>
            <a:lvl1pPr>
              <a:lnSpc>
                <a:spcPts val="1920"/>
              </a:lnSpc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 marL="0" indent="0">
              <a:lnSpc>
                <a:spcPts val="1440"/>
              </a:lnSpc>
              <a:spcBef>
                <a:spcPts val="0"/>
              </a:spcBef>
              <a:buFontTx/>
              <a:buNone/>
              <a:defRPr sz="12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Update subtitle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AB3C36FC-95F1-4E51-9A38-120146F51296}"/>
              </a:ext>
            </a:extLst>
          </p:cNvPr>
          <p:cNvCxnSpPr/>
          <p:nvPr userDrawn="1"/>
        </p:nvCxnSpPr>
        <p:spPr>
          <a:xfrm>
            <a:off x="954000" y="6048375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BA01DDC6-7214-40B7-9C52-E6A2EC1CA1D3}"/>
              </a:ext>
            </a:extLst>
          </p:cNvPr>
          <p:cNvCxnSpPr/>
          <p:nvPr userDrawn="1"/>
        </p:nvCxnSpPr>
        <p:spPr>
          <a:xfrm>
            <a:off x="1325475" y="6042968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ástupný symbol pro text 23">
            <a:extLst>
              <a:ext uri="{FF2B5EF4-FFF2-40B4-BE49-F238E27FC236}">
                <a16:creationId xmlns:a16="http://schemas.microsoft.com/office/drawing/2014/main" id="{0610BBDE-159F-4498-A50C-B4A38BCE41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7435" y="6025505"/>
            <a:ext cx="264415" cy="263525"/>
          </a:xfrm>
        </p:spPr>
        <p:txBody>
          <a:bodyPr lIns="0" rIns="0">
            <a:no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18</a:t>
            </a:r>
          </a:p>
        </p:txBody>
      </p:sp>
      <p:sp>
        <p:nvSpPr>
          <p:cNvPr id="15" name="Zástupný symbol pro text 23">
            <a:extLst>
              <a:ext uri="{FF2B5EF4-FFF2-40B4-BE49-F238E27FC236}">
                <a16:creationId xmlns:a16="http://schemas.microsoft.com/office/drawing/2014/main" id="{44BD0743-D933-43B4-8730-95B528AA64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80138" y="6025504"/>
            <a:ext cx="313183" cy="263525"/>
          </a:xfrm>
        </p:spPr>
        <p:txBody>
          <a:bodyPr lIns="0" rIns="0">
            <a:no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11</a:t>
            </a:r>
          </a:p>
        </p:txBody>
      </p:sp>
      <p:sp>
        <p:nvSpPr>
          <p:cNvPr id="16" name="Zástupný symbol pro text 23">
            <a:extLst>
              <a:ext uri="{FF2B5EF4-FFF2-40B4-BE49-F238E27FC236}">
                <a16:creationId xmlns:a16="http://schemas.microsoft.com/office/drawing/2014/main" id="{3D31F944-26DE-4807-8516-B2A00B1ACA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51608" y="6025503"/>
            <a:ext cx="582527" cy="263525"/>
          </a:xfrm>
        </p:spPr>
        <p:txBody>
          <a:bodyPr lIns="0" rIns="0">
            <a:no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201</a:t>
            </a:r>
            <a:r>
              <a:rPr lang="en-GB" dirty="0"/>
              <a:t>8</a:t>
            </a: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6C589D86-FF15-450C-A0BC-DD44720212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2937" y="1727451"/>
            <a:ext cx="6567488" cy="2613025"/>
          </a:xfrm>
        </p:spPr>
        <p:txBody>
          <a:bodyPr lIns="648000" tIns="0" rIns="648000" bIns="0" anchor="b" anchorCtr="0">
            <a:noAutofit/>
          </a:bodyPr>
          <a:lstStyle>
            <a:lvl1pPr>
              <a:lnSpc>
                <a:spcPts val="3400"/>
              </a:lnSpc>
              <a:spcBef>
                <a:spcPts val="0"/>
              </a:spcBef>
              <a:defRPr sz="3300" cap="all" spc="6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GB" noProof="0" dirty="0" err="1"/>
              <a:t>Powerpoint</a:t>
            </a:r>
            <a:r>
              <a:rPr lang="en-GB" noProof="0" dirty="0"/>
              <a:t> presentation title, maximum five lines, aligned bottom left, no hyphenation  </a:t>
            </a:r>
          </a:p>
        </p:txBody>
      </p:sp>
    </p:spTree>
    <p:extLst>
      <p:ext uri="{BB962C8B-B14F-4D97-AF65-F5344CB8AC3E}">
        <p14:creationId xmlns:p14="http://schemas.microsoft.com/office/powerpoint/2010/main" val="25073693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300" y="1638300"/>
            <a:ext cx="82799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1799" y="6356351"/>
            <a:ext cx="4746869" cy="365125"/>
          </a:xfrm>
        </p:spPr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67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41325" y="1638300"/>
            <a:ext cx="8262938" cy="44894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89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300" y="1638299"/>
            <a:ext cx="3886200" cy="4500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0760" y="1638299"/>
            <a:ext cx="3886200" cy="4500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Ro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299" y="1638299"/>
            <a:ext cx="8271963" cy="21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324" y="3958805"/>
            <a:ext cx="8271963" cy="216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9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299" y="1638299"/>
            <a:ext cx="2016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tx1"/>
                </a:solidFill>
              </a:defRPr>
            </a:lvl1pPr>
            <a:lvl2pPr marL="180975" indent="-166688">
              <a:defRPr sz="1400">
                <a:solidFill>
                  <a:schemeClr val="tx1"/>
                </a:solidFill>
              </a:defRPr>
            </a:lvl2pPr>
            <a:lvl3pPr marL="449263" indent="-182563">
              <a:defRPr sz="1200">
                <a:solidFill>
                  <a:schemeClr val="tx1"/>
                </a:solidFill>
              </a:defRPr>
            </a:lvl3pPr>
            <a:lvl4pPr marL="715963" indent="-180975"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sz="half" idx="18"/>
          </p:nvPr>
        </p:nvSpPr>
        <p:spPr>
          <a:xfrm>
            <a:off x="4602941" y="1638299"/>
            <a:ext cx="2016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tx1"/>
                </a:solidFill>
              </a:defRPr>
            </a:lvl1pPr>
            <a:lvl2pPr marL="180975" indent="-166688">
              <a:defRPr sz="1400">
                <a:solidFill>
                  <a:schemeClr val="tx1"/>
                </a:solidFill>
              </a:defRPr>
            </a:lvl2pPr>
            <a:lvl3pPr marL="449263" indent="-182563">
              <a:defRPr sz="1200">
                <a:solidFill>
                  <a:schemeClr val="tx1"/>
                </a:solidFill>
              </a:defRPr>
            </a:lvl3pPr>
            <a:lvl4pPr marL="715963" indent="-180975"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9"/>
          </p:nvPr>
        </p:nvSpPr>
        <p:spPr>
          <a:xfrm>
            <a:off x="2517620" y="3931750"/>
            <a:ext cx="2016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tx1"/>
                </a:solidFill>
              </a:defRPr>
            </a:lvl1pPr>
            <a:lvl2pPr marL="180975" indent="-166688">
              <a:defRPr sz="1400">
                <a:solidFill>
                  <a:schemeClr val="tx1"/>
                </a:solidFill>
              </a:defRPr>
            </a:lvl2pPr>
            <a:lvl3pPr marL="449263" indent="-182563">
              <a:defRPr sz="1200">
                <a:solidFill>
                  <a:schemeClr val="tx1"/>
                </a:solidFill>
              </a:defRPr>
            </a:lvl3pPr>
            <a:lvl4pPr marL="715963" indent="-180975"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20"/>
          </p:nvPr>
        </p:nvSpPr>
        <p:spPr>
          <a:xfrm>
            <a:off x="6688263" y="3931750"/>
            <a:ext cx="2016000" cy="21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tx1"/>
                </a:solidFill>
              </a:defRPr>
            </a:lvl1pPr>
            <a:lvl2pPr marL="180975" indent="-166688">
              <a:defRPr sz="1400">
                <a:solidFill>
                  <a:schemeClr val="tx1"/>
                </a:solidFill>
              </a:defRPr>
            </a:lvl2pPr>
            <a:lvl3pPr marL="449263" indent="-182563">
              <a:defRPr sz="1200">
                <a:solidFill>
                  <a:schemeClr val="tx1"/>
                </a:solidFill>
              </a:defRPr>
            </a:lvl3pPr>
            <a:lvl4pPr marL="715963" indent="-180975"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21"/>
          </p:nvPr>
        </p:nvSpPr>
        <p:spPr>
          <a:xfrm>
            <a:off x="2517620" y="1638299"/>
            <a:ext cx="2016000" cy="219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  <a:lvl2pPr marL="180975" indent="-166688">
              <a:defRPr sz="1400">
                <a:solidFill>
                  <a:schemeClr val="bg1"/>
                </a:solidFill>
              </a:defRPr>
            </a:lvl2pPr>
            <a:lvl3pPr marL="449263" indent="-182563">
              <a:defRPr sz="1200">
                <a:solidFill>
                  <a:schemeClr val="bg1"/>
                </a:solidFill>
              </a:defRPr>
            </a:lvl3pPr>
            <a:lvl4pPr marL="715963" indent="-180975"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22"/>
          </p:nvPr>
        </p:nvSpPr>
        <p:spPr>
          <a:xfrm>
            <a:off x="4602941" y="3931750"/>
            <a:ext cx="2016000" cy="219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  <a:lvl2pPr marL="180975" indent="-166688">
              <a:defRPr sz="1400">
                <a:solidFill>
                  <a:schemeClr val="bg1"/>
                </a:solidFill>
              </a:defRPr>
            </a:lvl2pPr>
            <a:lvl3pPr marL="449263" indent="-182563">
              <a:defRPr sz="1200">
                <a:solidFill>
                  <a:schemeClr val="bg1"/>
                </a:solidFill>
              </a:defRPr>
            </a:lvl3pPr>
            <a:lvl4pPr marL="715963" indent="-180975"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23"/>
          </p:nvPr>
        </p:nvSpPr>
        <p:spPr>
          <a:xfrm>
            <a:off x="6688263" y="1638299"/>
            <a:ext cx="2016000" cy="219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  <a:lvl2pPr marL="180975" indent="-166688">
              <a:defRPr sz="1400">
                <a:solidFill>
                  <a:schemeClr val="bg1"/>
                </a:solidFill>
              </a:defRPr>
            </a:lvl2pPr>
            <a:lvl3pPr marL="449263" indent="-182563">
              <a:defRPr sz="1200">
                <a:solidFill>
                  <a:schemeClr val="bg1"/>
                </a:solidFill>
              </a:defRPr>
            </a:lvl3pPr>
            <a:lvl4pPr marL="715963" indent="-180975"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24"/>
          </p:nvPr>
        </p:nvSpPr>
        <p:spPr>
          <a:xfrm>
            <a:off x="432299" y="3931750"/>
            <a:ext cx="2016000" cy="219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normAutofit/>
          </a:bodyPr>
          <a:lstStyle>
            <a:lvl1pPr>
              <a:defRPr sz="1400" b="1">
                <a:solidFill>
                  <a:schemeClr val="bg1"/>
                </a:solidFill>
              </a:defRPr>
            </a:lvl1pPr>
            <a:lvl2pPr marL="180975" indent="-166688">
              <a:defRPr sz="1400">
                <a:solidFill>
                  <a:schemeClr val="bg1"/>
                </a:solidFill>
              </a:defRPr>
            </a:lvl2pPr>
            <a:lvl3pPr marL="449263" indent="-182563">
              <a:defRPr sz="1200">
                <a:solidFill>
                  <a:schemeClr val="bg1"/>
                </a:solidFill>
              </a:defRPr>
            </a:lvl3pPr>
            <a:lvl4pPr marL="715963" indent="-180975"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8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299" y="1638299"/>
            <a:ext cx="4038962" cy="2160000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2299" y="3958805"/>
            <a:ext cx="4038962" cy="2160000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56675" y="1638299"/>
            <a:ext cx="4038962" cy="2160000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4656675" y="3958805"/>
            <a:ext cx="4038962" cy="2160000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09675"/>
            <a:ext cx="9144000" cy="5648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633870" y="6356351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2123A-B6C2-4F3D-B52B-6642A14B87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45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8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87450"/>
            <a:ext cx="9144000" cy="567055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441325" y="1638300"/>
            <a:ext cx="8262938" cy="3453989"/>
          </a:xfrm>
          <a:prstGeom prst="rect">
            <a:avLst/>
          </a:prstGeom>
          <a:solidFill>
            <a:srgbClr val="DCD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32300" y="5262117"/>
            <a:ext cx="8271963" cy="86563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37810" y="1263308"/>
            <a:ext cx="1232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800" dirty="0" smtClean="0">
                <a:solidFill>
                  <a:schemeClr val="accent2"/>
                </a:solidFill>
              </a:rPr>
              <a:t>“</a:t>
            </a:r>
            <a:endParaRPr lang="en-GB" sz="138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889940" y="4050054"/>
            <a:ext cx="1232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800" dirty="0" smtClean="0">
                <a:solidFill>
                  <a:schemeClr val="accent2"/>
                </a:solidFill>
              </a:rPr>
              <a:t>”</a:t>
            </a:r>
            <a:endParaRPr lang="en-GB" sz="13800" dirty="0">
              <a:solidFill>
                <a:schemeClr val="accent2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32300" y="1658257"/>
            <a:ext cx="8271963" cy="3434032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3200" b="1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6633870" y="6356351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2123A-B6C2-4F3D-B52B-6642A14B87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66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E3CB48C3-C97E-4873-B07B-C8A80447C1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9F7CC3B3-2BBC-472A-B591-7CF134A1C8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3666226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AGenda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A8347A4-C4E0-4DF3-96BF-59215291825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1656000"/>
            <a:ext cx="9144000" cy="4500000"/>
          </a:xfrm>
        </p:spPr>
        <p:txBody>
          <a:bodyPr lIns="648000" tIns="504000" rIns="648000" bIns="0">
            <a:noAutofit/>
          </a:bodyPr>
          <a:lstStyle>
            <a:lvl1pPr>
              <a:lnSpc>
                <a:spcPts val="2760"/>
              </a:lnSpc>
              <a:spcBef>
                <a:spcPts val="0"/>
              </a:spcBef>
              <a:tabLst>
                <a:tab pos="7920000" algn="r"/>
              </a:tabLst>
              <a:defRPr sz="2300" baseline="0">
                <a:solidFill>
                  <a:srgbClr val="0C54A0"/>
                </a:solidFill>
              </a:defRPr>
            </a:lvl1pPr>
            <a:lvl2pPr marL="180000" indent="-198000" defTabSz="687600">
              <a:lnSpc>
                <a:spcPts val="2700"/>
              </a:lnSpc>
              <a:spcBef>
                <a:spcPts val="0"/>
              </a:spcBef>
              <a:buClr>
                <a:srgbClr val="0C54A0"/>
              </a:buClr>
              <a:tabLst>
                <a:tab pos="7920000" algn="r"/>
              </a:tabLst>
              <a:defRPr sz="1700">
                <a:solidFill>
                  <a:srgbClr val="5B5B5B"/>
                </a:solidFill>
              </a:defRPr>
            </a:lvl2pPr>
            <a:lvl3pPr>
              <a:buClr>
                <a:srgbClr val="0C54A0"/>
              </a:buClr>
              <a:defRPr>
                <a:solidFill>
                  <a:srgbClr val="5B5B5B"/>
                </a:solidFill>
              </a:defRPr>
            </a:lvl3pPr>
            <a:lvl4pPr>
              <a:buClr>
                <a:srgbClr val="0C54A0"/>
              </a:buClr>
              <a:defRPr>
                <a:solidFill>
                  <a:srgbClr val="5B5B5B"/>
                </a:solidFill>
              </a:defRPr>
            </a:lvl4pPr>
            <a:lvl5pPr>
              <a:buClr>
                <a:srgbClr val="0C54A0"/>
              </a:buClr>
              <a:defRPr>
                <a:solidFill>
                  <a:srgbClr val="5B5B5B"/>
                </a:solidFill>
              </a:defRPr>
            </a:lvl5pPr>
          </a:lstStyle>
          <a:p>
            <a:pPr lvl="0"/>
            <a:r>
              <a:rPr lang="en-GB" dirty="0"/>
              <a:t>Add the presentation contents</a:t>
            </a:r>
            <a:r>
              <a:rPr lang="cs-CZ" dirty="0"/>
              <a:t> </a:t>
            </a:r>
            <a:r>
              <a:rPr lang="en-GB" dirty="0"/>
              <a:t>/ agenda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1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90C5B6-8064-4026-A2DB-232619378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22B590C-9E09-455E-B15D-70C5626A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0000" y="6492873"/>
            <a:ext cx="237600" cy="365126"/>
          </a:xfrm>
        </p:spPr>
        <p:txBody>
          <a:bodyPr lIns="0" tIns="0" rIns="0" bIns="190800" anchor="b" anchorCtr="0"/>
          <a:lstStyle>
            <a:lvl1pPr algn="ctr">
              <a:defRPr sz="1000" b="1">
                <a:solidFill>
                  <a:schemeClr val="accent2"/>
                </a:solidFill>
              </a:defRPr>
            </a:lvl1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1528A6E7-5E6A-4E17-8F6B-61D22FA1A45C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45A818D4-6009-40F7-8D51-6CE086DC11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448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87450"/>
            <a:ext cx="9144000" cy="567055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436813" y="1633311"/>
            <a:ext cx="3936992" cy="3453989"/>
          </a:xfrm>
          <a:prstGeom prst="rect">
            <a:avLst/>
          </a:prstGeom>
          <a:solidFill>
            <a:srgbClr val="DCD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32301" y="5262117"/>
            <a:ext cx="3941292" cy="86563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37810" y="1339590"/>
            <a:ext cx="123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chemeClr val="accent2"/>
                </a:solidFill>
              </a:rPr>
              <a:t>“</a:t>
            </a:r>
            <a:endParaRPr lang="en-GB" sz="96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745222" y="4333369"/>
            <a:ext cx="123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chemeClr val="accent2"/>
                </a:solidFill>
              </a:rPr>
              <a:t>”</a:t>
            </a:r>
            <a:endParaRPr lang="en-GB" sz="9600" dirty="0">
              <a:solidFill>
                <a:schemeClr val="accent2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34663" y="1643289"/>
            <a:ext cx="3941292" cy="3434032"/>
          </a:xfrm>
          <a:prstGeom prst="rect">
            <a:avLst/>
          </a:prstGeom>
          <a:noFill/>
        </p:spPr>
        <p:txBody>
          <a:bodyPr lIns="216000" rIns="216000"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4765121" y="1633311"/>
            <a:ext cx="3936992" cy="3453989"/>
          </a:xfrm>
          <a:prstGeom prst="rect">
            <a:avLst/>
          </a:prstGeom>
          <a:solidFill>
            <a:srgbClr val="DCD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8" name="Content Placeholder 3"/>
          <p:cNvSpPr>
            <a:spLocks noGrp="1"/>
          </p:cNvSpPr>
          <p:nvPr>
            <p:ph sz="half" idx="14"/>
          </p:nvPr>
        </p:nvSpPr>
        <p:spPr>
          <a:xfrm>
            <a:off x="4760609" y="5252139"/>
            <a:ext cx="3941292" cy="86563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4666118" y="1339590"/>
            <a:ext cx="123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chemeClr val="accent2"/>
                </a:solidFill>
              </a:rPr>
              <a:t>“</a:t>
            </a:r>
            <a:endParaRPr lang="en-GB" sz="96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8073530" y="4333369"/>
            <a:ext cx="123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>
                <a:solidFill>
                  <a:schemeClr val="accent2"/>
                </a:solidFill>
              </a:rPr>
              <a:t>”</a:t>
            </a:r>
            <a:endParaRPr lang="en-GB" sz="9600" dirty="0">
              <a:solidFill>
                <a:schemeClr val="accent2"/>
              </a:solidFill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5"/>
          </p:nvPr>
        </p:nvSpPr>
        <p:spPr>
          <a:xfrm>
            <a:off x="4762971" y="1643289"/>
            <a:ext cx="3941292" cy="3434032"/>
          </a:xfrm>
          <a:prstGeom prst="rect">
            <a:avLst/>
          </a:prstGeom>
          <a:noFill/>
        </p:spPr>
        <p:txBody>
          <a:bodyPr lIns="216000" rIns="216000"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633870" y="6356351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2123A-B6C2-4F3D-B52B-6642A14B87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87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5305425" y="1385849"/>
            <a:ext cx="3838575" cy="316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-1" y="1385849"/>
            <a:ext cx="5305426" cy="31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3186" y="1934474"/>
            <a:ext cx="4557914" cy="1190625"/>
          </a:xfrm>
        </p:spPr>
        <p:txBody>
          <a:bodyPr lIns="0"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186" y="3150500"/>
            <a:ext cx="4557914" cy="432594"/>
          </a:xfrm>
          <a:prstGeom prst="rect">
            <a:avLst/>
          </a:prstGeom>
        </p:spPr>
        <p:txBody>
          <a:bodyPr lIns="0" anchor="b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19233"/>
            <a:ext cx="879853" cy="804998"/>
          </a:xfrm>
          <a:prstGeom prst="rect">
            <a:avLst/>
          </a:prstGeom>
        </p:spPr>
      </p:pic>
      <p:grpSp>
        <p:nvGrpSpPr>
          <p:cNvPr id="38" name="Group 37"/>
          <p:cNvGrpSpPr/>
          <p:nvPr userDrawn="1"/>
        </p:nvGrpSpPr>
        <p:grpSpPr>
          <a:xfrm>
            <a:off x="7996237" y="6040897"/>
            <a:ext cx="718344" cy="484205"/>
            <a:chOff x="5295913" y="4700600"/>
            <a:chExt cx="3044832" cy="2060580"/>
          </a:xfrm>
          <a:solidFill>
            <a:schemeClr val="accent6"/>
          </a:solidFill>
        </p:grpSpPr>
        <p:sp>
          <p:nvSpPr>
            <p:cNvPr id="3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295913" y="4700600"/>
              <a:ext cx="3044832" cy="20605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5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6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7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8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9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0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1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2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3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14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15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16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17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18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19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0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1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2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3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24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25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26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27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28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29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0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3714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87450"/>
            <a:ext cx="9144000" cy="56705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Cybersecurity@CEPS Summit 2020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441325" y="1638300"/>
            <a:ext cx="8262938" cy="4489450"/>
          </a:xfrm>
          <a:prstGeom prst="rect">
            <a:avLst/>
          </a:prstGeom>
          <a:solidFill>
            <a:srgbClr val="DCD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33870" y="6356351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2123A-B6C2-4F3D-B52B-6642A14B87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41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4553849"/>
            <a:ext cx="9144000" cy="2304151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357668" y="1385849"/>
            <a:ext cx="2786333" cy="36433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Rectangle 3"/>
          <p:cNvSpPr/>
          <p:nvPr userDrawn="1"/>
        </p:nvSpPr>
        <p:spPr>
          <a:xfrm>
            <a:off x="-1" y="1385848"/>
            <a:ext cx="6357669" cy="3643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3186" y="1632564"/>
            <a:ext cx="5691569" cy="1044000"/>
          </a:xfrm>
        </p:spPr>
        <p:txBody>
          <a:bodyPr lIns="0" anchor="ctr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19233"/>
            <a:ext cx="879853" cy="804998"/>
          </a:xfrm>
          <a:prstGeom prst="rect">
            <a:avLst/>
          </a:prstGeom>
        </p:spPr>
      </p:pic>
      <p:grpSp>
        <p:nvGrpSpPr>
          <p:cNvPr id="38" name="Group 37"/>
          <p:cNvGrpSpPr/>
          <p:nvPr userDrawn="1"/>
        </p:nvGrpSpPr>
        <p:grpSpPr>
          <a:xfrm>
            <a:off x="7996237" y="6040897"/>
            <a:ext cx="718344" cy="484205"/>
            <a:chOff x="5295913" y="4700600"/>
            <a:chExt cx="3044832" cy="2060580"/>
          </a:xfrm>
          <a:solidFill>
            <a:schemeClr val="accent6"/>
          </a:solidFill>
        </p:grpSpPr>
        <p:sp>
          <p:nvSpPr>
            <p:cNvPr id="3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295913" y="4700600"/>
              <a:ext cx="3044832" cy="20605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Rectangle 5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6"/>
            <p:cNvSpPr>
              <a:spLocks noChangeArrowheads="1"/>
            </p:cNvSpPr>
            <p:nvPr userDrawn="1"/>
          </p:nvSpPr>
          <p:spPr bwMode="auto">
            <a:xfrm>
              <a:off x="5295913" y="4700600"/>
              <a:ext cx="3041657" cy="206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7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8"/>
            <p:cNvSpPr>
              <a:spLocks/>
            </p:cNvSpPr>
            <p:nvPr userDrawn="1"/>
          </p:nvSpPr>
          <p:spPr bwMode="auto">
            <a:xfrm>
              <a:off x="6708791" y="49403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9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10"/>
            <p:cNvSpPr>
              <a:spLocks/>
            </p:cNvSpPr>
            <p:nvPr userDrawn="1"/>
          </p:nvSpPr>
          <p:spPr bwMode="auto">
            <a:xfrm>
              <a:off x="6708791" y="62992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1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11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12"/>
            <p:cNvSpPr>
              <a:spLocks/>
            </p:cNvSpPr>
            <p:nvPr userDrawn="1"/>
          </p:nvSpPr>
          <p:spPr bwMode="auto">
            <a:xfrm>
              <a:off x="6030927" y="5619765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0 h 129"/>
                <a:gd name="T4" fmla="*/ 110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0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0"/>
                  </a:lnTo>
                  <a:lnTo>
                    <a:pt x="110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0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13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14"/>
            <p:cNvSpPr>
              <a:spLocks/>
            </p:cNvSpPr>
            <p:nvPr userDrawn="1"/>
          </p:nvSpPr>
          <p:spPr bwMode="auto">
            <a:xfrm>
              <a:off x="6124590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2 h 129"/>
                <a:gd name="T4" fmla="*/ 113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5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2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5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15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16"/>
            <p:cNvSpPr>
              <a:spLocks/>
            </p:cNvSpPr>
            <p:nvPr userDrawn="1"/>
          </p:nvSpPr>
          <p:spPr bwMode="auto">
            <a:xfrm>
              <a:off x="6367478" y="5029213"/>
              <a:ext cx="220663" cy="204788"/>
            </a:xfrm>
            <a:custGeom>
              <a:avLst/>
              <a:gdLst>
                <a:gd name="T0" fmla="*/ 139 w 139"/>
                <a:gd name="T1" fmla="*/ 50 h 129"/>
                <a:gd name="T2" fmla="*/ 96 w 139"/>
                <a:gd name="T3" fmla="*/ 81 h 129"/>
                <a:gd name="T4" fmla="*/ 111 w 139"/>
                <a:gd name="T5" fmla="*/ 129 h 129"/>
                <a:gd name="T6" fmla="*/ 69 w 139"/>
                <a:gd name="T7" fmla="*/ 100 h 129"/>
                <a:gd name="T8" fmla="*/ 27 w 139"/>
                <a:gd name="T9" fmla="*/ 129 h 129"/>
                <a:gd name="T10" fmla="*/ 43 w 139"/>
                <a:gd name="T11" fmla="*/ 81 h 129"/>
                <a:gd name="T12" fmla="*/ 0 w 139"/>
                <a:gd name="T13" fmla="*/ 50 h 129"/>
                <a:gd name="T14" fmla="*/ 53 w 139"/>
                <a:gd name="T15" fmla="*/ 50 h 129"/>
                <a:gd name="T16" fmla="*/ 70 w 139"/>
                <a:gd name="T17" fmla="*/ 0 h 129"/>
                <a:gd name="T18" fmla="*/ 86 w 139"/>
                <a:gd name="T19" fmla="*/ 50 h 129"/>
                <a:gd name="T20" fmla="*/ 139 w 139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29">
                  <a:moveTo>
                    <a:pt x="139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3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39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17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18"/>
            <p:cNvSpPr>
              <a:spLocks/>
            </p:cNvSpPr>
            <p:nvPr userDrawn="1"/>
          </p:nvSpPr>
          <p:spPr bwMode="auto">
            <a:xfrm>
              <a:off x="7040580" y="5029213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1 h 129"/>
                <a:gd name="T4" fmla="*/ 111 w 141"/>
                <a:gd name="T5" fmla="*/ 129 h 129"/>
                <a:gd name="T6" fmla="*/ 69 w 141"/>
                <a:gd name="T7" fmla="*/ 100 h 129"/>
                <a:gd name="T8" fmla="*/ 27 w 141"/>
                <a:gd name="T9" fmla="*/ 129 h 129"/>
                <a:gd name="T10" fmla="*/ 43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0 w 141"/>
                <a:gd name="T17" fmla="*/ 0 h 129"/>
                <a:gd name="T18" fmla="*/ 86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1"/>
                  </a:lnTo>
                  <a:lnTo>
                    <a:pt x="111" y="129"/>
                  </a:lnTo>
                  <a:lnTo>
                    <a:pt x="69" y="100"/>
                  </a:lnTo>
                  <a:lnTo>
                    <a:pt x="27" y="129"/>
                  </a:lnTo>
                  <a:lnTo>
                    <a:pt x="43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0" y="0"/>
                  </a:lnTo>
                  <a:lnTo>
                    <a:pt x="86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19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20"/>
            <p:cNvSpPr>
              <a:spLocks/>
            </p:cNvSpPr>
            <p:nvPr userDrawn="1"/>
          </p:nvSpPr>
          <p:spPr bwMode="auto">
            <a:xfrm>
              <a:off x="7285055" y="5272101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6 w 141"/>
                <a:gd name="T3" fmla="*/ 82 h 129"/>
                <a:gd name="T4" fmla="*/ 112 w 141"/>
                <a:gd name="T5" fmla="*/ 129 h 129"/>
                <a:gd name="T6" fmla="*/ 71 w 141"/>
                <a:gd name="T7" fmla="*/ 100 h 129"/>
                <a:gd name="T8" fmla="*/ 27 w 141"/>
                <a:gd name="T9" fmla="*/ 129 h 129"/>
                <a:gd name="T10" fmla="*/ 43 w 141"/>
                <a:gd name="T11" fmla="*/ 82 h 129"/>
                <a:gd name="T12" fmla="*/ 0 w 141"/>
                <a:gd name="T13" fmla="*/ 50 h 129"/>
                <a:gd name="T14" fmla="*/ 55 w 141"/>
                <a:gd name="T15" fmla="*/ 50 h 129"/>
                <a:gd name="T16" fmla="*/ 72 w 141"/>
                <a:gd name="T17" fmla="*/ 0 h 129"/>
                <a:gd name="T18" fmla="*/ 87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6" y="82"/>
                  </a:lnTo>
                  <a:lnTo>
                    <a:pt x="112" y="129"/>
                  </a:lnTo>
                  <a:lnTo>
                    <a:pt x="71" y="100"/>
                  </a:lnTo>
                  <a:lnTo>
                    <a:pt x="27" y="129"/>
                  </a:lnTo>
                  <a:lnTo>
                    <a:pt x="43" y="82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2" y="0"/>
                  </a:lnTo>
                  <a:lnTo>
                    <a:pt x="87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21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22"/>
            <p:cNvSpPr>
              <a:spLocks/>
            </p:cNvSpPr>
            <p:nvPr userDrawn="1"/>
          </p:nvSpPr>
          <p:spPr bwMode="auto">
            <a:xfrm>
              <a:off x="6121415" y="5956316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1 h 129"/>
                <a:gd name="T4" fmla="*/ 113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1 h 129"/>
                <a:gd name="T12" fmla="*/ 0 w 142"/>
                <a:gd name="T13" fmla="*/ 50 h 129"/>
                <a:gd name="T14" fmla="*/ 55 w 142"/>
                <a:gd name="T15" fmla="*/ 50 h 129"/>
                <a:gd name="T16" fmla="*/ 73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1"/>
                  </a:lnTo>
                  <a:lnTo>
                    <a:pt x="113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1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3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23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24"/>
            <p:cNvSpPr>
              <a:spLocks/>
            </p:cNvSpPr>
            <p:nvPr userDrawn="1"/>
          </p:nvSpPr>
          <p:spPr bwMode="auto">
            <a:xfrm>
              <a:off x="6364303" y="6207141"/>
              <a:ext cx="222251" cy="206376"/>
            </a:xfrm>
            <a:custGeom>
              <a:avLst/>
              <a:gdLst>
                <a:gd name="T0" fmla="*/ 140 w 140"/>
                <a:gd name="T1" fmla="*/ 51 h 130"/>
                <a:gd name="T2" fmla="*/ 96 w 140"/>
                <a:gd name="T3" fmla="*/ 82 h 130"/>
                <a:gd name="T4" fmla="*/ 111 w 140"/>
                <a:gd name="T5" fmla="*/ 130 h 130"/>
                <a:gd name="T6" fmla="*/ 69 w 140"/>
                <a:gd name="T7" fmla="*/ 100 h 130"/>
                <a:gd name="T8" fmla="*/ 27 w 140"/>
                <a:gd name="T9" fmla="*/ 130 h 130"/>
                <a:gd name="T10" fmla="*/ 43 w 140"/>
                <a:gd name="T11" fmla="*/ 82 h 130"/>
                <a:gd name="T12" fmla="*/ 0 w 140"/>
                <a:gd name="T13" fmla="*/ 51 h 130"/>
                <a:gd name="T14" fmla="*/ 53 w 140"/>
                <a:gd name="T15" fmla="*/ 51 h 130"/>
                <a:gd name="T16" fmla="*/ 71 w 140"/>
                <a:gd name="T17" fmla="*/ 0 h 130"/>
                <a:gd name="T18" fmla="*/ 87 w 140"/>
                <a:gd name="T19" fmla="*/ 51 h 130"/>
                <a:gd name="T20" fmla="*/ 140 w 140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30">
                  <a:moveTo>
                    <a:pt x="140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69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3" y="51"/>
                  </a:lnTo>
                  <a:lnTo>
                    <a:pt x="71" y="0"/>
                  </a:lnTo>
                  <a:lnTo>
                    <a:pt x="87" y="51"/>
                  </a:lnTo>
                  <a:lnTo>
                    <a:pt x="140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25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26"/>
            <p:cNvSpPr>
              <a:spLocks/>
            </p:cNvSpPr>
            <p:nvPr userDrawn="1"/>
          </p:nvSpPr>
          <p:spPr bwMode="auto">
            <a:xfrm>
              <a:off x="7045342" y="6207141"/>
              <a:ext cx="223838" cy="206376"/>
            </a:xfrm>
            <a:custGeom>
              <a:avLst/>
              <a:gdLst>
                <a:gd name="T0" fmla="*/ 141 w 141"/>
                <a:gd name="T1" fmla="*/ 51 h 130"/>
                <a:gd name="T2" fmla="*/ 96 w 141"/>
                <a:gd name="T3" fmla="*/ 82 h 130"/>
                <a:gd name="T4" fmla="*/ 111 w 141"/>
                <a:gd name="T5" fmla="*/ 130 h 130"/>
                <a:gd name="T6" fmla="*/ 71 w 141"/>
                <a:gd name="T7" fmla="*/ 100 h 130"/>
                <a:gd name="T8" fmla="*/ 27 w 141"/>
                <a:gd name="T9" fmla="*/ 130 h 130"/>
                <a:gd name="T10" fmla="*/ 43 w 141"/>
                <a:gd name="T11" fmla="*/ 82 h 130"/>
                <a:gd name="T12" fmla="*/ 0 w 141"/>
                <a:gd name="T13" fmla="*/ 51 h 130"/>
                <a:gd name="T14" fmla="*/ 55 w 141"/>
                <a:gd name="T15" fmla="*/ 51 h 130"/>
                <a:gd name="T16" fmla="*/ 72 w 141"/>
                <a:gd name="T17" fmla="*/ 0 h 130"/>
                <a:gd name="T18" fmla="*/ 87 w 141"/>
                <a:gd name="T19" fmla="*/ 51 h 130"/>
                <a:gd name="T20" fmla="*/ 141 w 141"/>
                <a:gd name="T2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30">
                  <a:moveTo>
                    <a:pt x="141" y="51"/>
                  </a:moveTo>
                  <a:lnTo>
                    <a:pt x="96" y="82"/>
                  </a:lnTo>
                  <a:lnTo>
                    <a:pt x="111" y="130"/>
                  </a:lnTo>
                  <a:lnTo>
                    <a:pt x="71" y="100"/>
                  </a:lnTo>
                  <a:lnTo>
                    <a:pt x="27" y="130"/>
                  </a:lnTo>
                  <a:lnTo>
                    <a:pt x="43" y="82"/>
                  </a:lnTo>
                  <a:lnTo>
                    <a:pt x="0" y="51"/>
                  </a:lnTo>
                  <a:lnTo>
                    <a:pt x="55" y="51"/>
                  </a:lnTo>
                  <a:lnTo>
                    <a:pt x="72" y="0"/>
                  </a:lnTo>
                  <a:lnTo>
                    <a:pt x="87" y="51"/>
                  </a:lnTo>
                  <a:lnTo>
                    <a:pt x="141" y="51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27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28"/>
            <p:cNvSpPr>
              <a:spLocks/>
            </p:cNvSpPr>
            <p:nvPr userDrawn="1"/>
          </p:nvSpPr>
          <p:spPr bwMode="auto">
            <a:xfrm>
              <a:off x="7288230" y="5956316"/>
              <a:ext cx="223838" cy="204788"/>
            </a:xfrm>
            <a:custGeom>
              <a:avLst/>
              <a:gdLst>
                <a:gd name="T0" fmla="*/ 141 w 141"/>
                <a:gd name="T1" fmla="*/ 50 h 129"/>
                <a:gd name="T2" fmla="*/ 98 w 141"/>
                <a:gd name="T3" fmla="*/ 81 h 129"/>
                <a:gd name="T4" fmla="*/ 112 w 141"/>
                <a:gd name="T5" fmla="*/ 129 h 129"/>
                <a:gd name="T6" fmla="*/ 70 w 141"/>
                <a:gd name="T7" fmla="*/ 100 h 129"/>
                <a:gd name="T8" fmla="*/ 27 w 141"/>
                <a:gd name="T9" fmla="*/ 129 h 129"/>
                <a:gd name="T10" fmla="*/ 45 w 141"/>
                <a:gd name="T11" fmla="*/ 81 h 129"/>
                <a:gd name="T12" fmla="*/ 0 w 141"/>
                <a:gd name="T13" fmla="*/ 50 h 129"/>
                <a:gd name="T14" fmla="*/ 54 w 141"/>
                <a:gd name="T15" fmla="*/ 50 h 129"/>
                <a:gd name="T16" fmla="*/ 72 w 141"/>
                <a:gd name="T17" fmla="*/ 0 h 129"/>
                <a:gd name="T18" fmla="*/ 88 w 141"/>
                <a:gd name="T19" fmla="*/ 50 h 129"/>
                <a:gd name="T20" fmla="*/ 141 w 141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9">
                  <a:moveTo>
                    <a:pt x="141" y="50"/>
                  </a:moveTo>
                  <a:lnTo>
                    <a:pt x="98" y="81"/>
                  </a:lnTo>
                  <a:lnTo>
                    <a:pt x="112" y="129"/>
                  </a:lnTo>
                  <a:lnTo>
                    <a:pt x="70" y="100"/>
                  </a:lnTo>
                  <a:lnTo>
                    <a:pt x="27" y="129"/>
                  </a:lnTo>
                  <a:lnTo>
                    <a:pt x="45" y="81"/>
                  </a:lnTo>
                  <a:lnTo>
                    <a:pt x="0" y="50"/>
                  </a:lnTo>
                  <a:lnTo>
                    <a:pt x="54" y="50"/>
                  </a:lnTo>
                  <a:lnTo>
                    <a:pt x="72" y="0"/>
                  </a:lnTo>
                  <a:lnTo>
                    <a:pt x="88" y="50"/>
                  </a:lnTo>
                  <a:lnTo>
                    <a:pt x="141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29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30"/>
            <p:cNvSpPr>
              <a:spLocks/>
            </p:cNvSpPr>
            <p:nvPr userDrawn="1"/>
          </p:nvSpPr>
          <p:spPr bwMode="auto">
            <a:xfrm>
              <a:off x="7378718" y="5619765"/>
              <a:ext cx="225426" cy="204788"/>
            </a:xfrm>
            <a:custGeom>
              <a:avLst/>
              <a:gdLst>
                <a:gd name="T0" fmla="*/ 142 w 142"/>
                <a:gd name="T1" fmla="*/ 50 h 129"/>
                <a:gd name="T2" fmla="*/ 97 w 142"/>
                <a:gd name="T3" fmla="*/ 80 h 129"/>
                <a:gd name="T4" fmla="*/ 111 w 142"/>
                <a:gd name="T5" fmla="*/ 129 h 129"/>
                <a:gd name="T6" fmla="*/ 71 w 142"/>
                <a:gd name="T7" fmla="*/ 100 h 129"/>
                <a:gd name="T8" fmla="*/ 28 w 142"/>
                <a:gd name="T9" fmla="*/ 129 h 129"/>
                <a:gd name="T10" fmla="*/ 44 w 142"/>
                <a:gd name="T11" fmla="*/ 80 h 129"/>
                <a:gd name="T12" fmla="*/ 0 w 142"/>
                <a:gd name="T13" fmla="*/ 50 h 129"/>
                <a:gd name="T14" fmla="*/ 55 w 142"/>
                <a:gd name="T15" fmla="*/ 50 h 129"/>
                <a:gd name="T16" fmla="*/ 71 w 142"/>
                <a:gd name="T17" fmla="*/ 0 h 129"/>
                <a:gd name="T18" fmla="*/ 87 w 142"/>
                <a:gd name="T19" fmla="*/ 50 h 129"/>
                <a:gd name="T20" fmla="*/ 142 w 142"/>
                <a:gd name="T21" fmla="*/ 5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29">
                  <a:moveTo>
                    <a:pt x="142" y="50"/>
                  </a:moveTo>
                  <a:lnTo>
                    <a:pt x="97" y="80"/>
                  </a:lnTo>
                  <a:lnTo>
                    <a:pt x="111" y="129"/>
                  </a:lnTo>
                  <a:lnTo>
                    <a:pt x="71" y="100"/>
                  </a:lnTo>
                  <a:lnTo>
                    <a:pt x="28" y="129"/>
                  </a:lnTo>
                  <a:lnTo>
                    <a:pt x="44" y="80"/>
                  </a:lnTo>
                  <a:lnTo>
                    <a:pt x="0" y="50"/>
                  </a:lnTo>
                  <a:lnTo>
                    <a:pt x="55" y="50"/>
                  </a:lnTo>
                  <a:lnTo>
                    <a:pt x="71" y="0"/>
                  </a:lnTo>
                  <a:lnTo>
                    <a:pt x="87" y="50"/>
                  </a:lnTo>
                  <a:lnTo>
                    <a:pt x="142" y="5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37" name="Picture 36">
            <a:hlinkClick r:id="rId4"/>
          </p:cNvPr>
          <p:cNvPicPr>
            <a:picLocks noChangeAspect="1"/>
          </p:cNvPicPr>
          <p:nvPr userDrawn="1"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9150" y="4495281"/>
            <a:ext cx="334101" cy="334101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42" name="Picture 41">
            <a:hlinkClick r:id="rId6"/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7989" y="4495281"/>
            <a:ext cx="334102" cy="33410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44" name="Picture 43">
            <a:hlinkClick r:id="rId8"/>
          </p:cNvPr>
          <p:cNvPicPr>
            <a:picLocks noChangeAspect="1"/>
          </p:cNvPicPr>
          <p:nvPr userDrawn="1"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9613" y="4495281"/>
            <a:ext cx="334800" cy="334800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" name="Rectangle 4"/>
          <p:cNvSpPr/>
          <p:nvPr userDrawn="1"/>
        </p:nvSpPr>
        <p:spPr>
          <a:xfrm>
            <a:off x="828596" y="2690817"/>
            <a:ext cx="5087126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GB" dirty="0" smtClean="0">
                <a:solidFill>
                  <a:schemeClr val="bg1"/>
                </a:solidFill>
              </a:rPr>
              <a:t>1 </a:t>
            </a:r>
            <a:r>
              <a:rPr lang="en-GB" dirty="0" err="1" smtClean="0">
                <a:solidFill>
                  <a:schemeClr val="bg1"/>
                </a:solidFill>
              </a:rPr>
              <a:t>Vasilissis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Sofias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Str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err="1" smtClean="0">
                <a:solidFill>
                  <a:schemeClr val="bg1"/>
                </a:solidFill>
              </a:rPr>
              <a:t>Maroussi</a:t>
            </a:r>
            <a:r>
              <a:rPr lang="en-GB" dirty="0" smtClean="0">
                <a:solidFill>
                  <a:schemeClr val="bg1"/>
                </a:solidFill>
              </a:rPr>
              <a:t> 151 24, </a:t>
            </a:r>
            <a:r>
              <a:rPr lang="en-GB" dirty="0" err="1" smtClean="0">
                <a:solidFill>
                  <a:schemeClr val="bg1"/>
                </a:solidFill>
              </a:rPr>
              <a:t>Attiki</a:t>
            </a:r>
            <a:r>
              <a:rPr lang="en-GB" dirty="0" smtClean="0">
                <a:solidFill>
                  <a:schemeClr val="bg1"/>
                </a:solidFill>
              </a:rPr>
              <a:t>, Greece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dirty="0" smtClean="0">
                <a:solidFill>
                  <a:schemeClr val="bg1"/>
                </a:solidFill>
              </a:rPr>
              <a:t>Tel: +30 28 14 40 9711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GB" dirty="0" smtClean="0">
                <a:solidFill>
                  <a:schemeClr val="bg1"/>
                </a:solidFill>
                <a:hlinkClick r:id="rId10"/>
              </a:rPr>
              <a:t>info@enisa.europa.eu</a:t>
            </a:r>
            <a:endParaRPr lang="en-GB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GB" dirty="0" smtClean="0">
                <a:solidFill>
                  <a:schemeClr val="bg1"/>
                </a:solidFill>
                <a:hlinkClick r:id="rId11"/>
              </a:rPr>
              <a:t>www.enisa.europa.eu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0" name="Freeform 5"/>
          <p:cNvSpPr>
            <a:spLocks noEditPoints="1"/>
          </p:cNvSpPr>
          <p:nvPr userDrawn="1"/>
        </p:nvSpPr>
        <p:spPr bwMode="auto">
          <a:xfrm>
            <a:off x="436686" y="3931037"/>
            <a:ext cx="346814" cy="240276"/>
          </a:xfrm>
          <a:custGeom>
            <a:avLst/>
            <a:gdLst>
              <a:gd name="T0" fmla="*/ 224 w 256"/>
              <a:gd name="T1" fmla="*/ 0 h 176"/>
              <a:gd name="T2" fmla="*/ 32 w 256"/>
              <a:gd name="T3" fmla="*/ 0 h 176"/>
              <a:gd name="T4" fmla="*/ 0 w 256"/>
              <a:gd name="T5" fmla="*/ 32 h 176"/>
              <a:gd name="T6" fmla="*/ 0 w 256"/>
              <a:gd name="T7" fmla="*/ 144 h 176"/>
              <a:gd name="T8" fmla="*/ 32 w 256"/>
              <a:gd name="T9" fmla="*/ 176 h 176"/>
              <a:gd name="T10" fmla="*/ 224 w 256"/>
              <a:gd name="T11" fmla="*/ 176 h 176"/>
              <a:gd name="T12" fmla="*/ 256 w 256"/>
              <a:gd name="T13" fmla="*/ 144 h 176"/>
              <a:gd name="T14" fmla="*/ 256 w 256"/>
              <a:gd name="T15" fmla="*/ 32 h 176"/>
              <a:gd name="T16" fmla="*/ 224 w 256"/>
              <a:gd name="T17" fmla="*/ 0 h 176"/>
              <a:gd name="T18" fmla="*/ 79 w 256"/>
              <a:gd name="T19" fmla="*/ 112 h 176"/>
              <a:gd name="T20" fmla="*/ 29 w 256"/>
              <a:gd name="T21" fmla="*/ 158 h 176"/>
              <a:gd name="T22" fmla="*/ 24 w 256"/>
              <a:gd name="T23" fmla="*/ 160 h 176"/>
              <a:gd name="T24" fmla="*/ 18 w 256"/>
              <a:gd name="T25" fmla="*/ 157 h 176"/>
              <a:gd name="T26" fmla="*/ 19 w 256"/>
              <a:gd name="T27" fmla="*/ 146 h 176"/>
              <a:gd name="T28" fmla="*/ 68 w 256"/>
              <a:gd name="T29" fmla="*/ 100 h 176"/>
              <a:gd name="T30" fmla="*/ 80 w 256"/>
              <a:gd name="T31" fmla="*/ 101 h 176"/>
              <a:gd name="T32" fmla="*/ 79 w 256"/>
              <a:gd name="T33" fmla="*/ 112 h 176"/>
              <a:gd name="T34" fmla="*/ 238 w 256"/>
              <a:gd name="T35" fmla="*/ 157 h 176"/>
              <a:gd name="T36" fmla="*/ 232 w 256"/>
              <a:gd name="T37" fmla="*/ 160 h 176"/>
              <a:gd name="T38" fmla="*/ 227 w 256"/>
              <a:gd name="T39" fmla="*/ 158 h 176"/>
              <a:gd name="T40" fmla="*/ 177 w 256"/>
              <a:gd name="T41" fmla="*/ 112 h 176"/>
              <a:gd name="T42" fmla="*/ 176 w 256"/>
              <a:gd name="T43" fmla="*/ 101 h 176"/>
              <a:gd name="T44" fmla="*/ 188 w 256"/>
              <a:gd name="T45" fmla="*/ 100 h 176"/>
              <a:gd name="T46" fmla="*/ 237 w 256"/>
              <a:gd name="T47" fmla="*/ 146 h 176"/>
              <a:gd name="T48" fmla="*/ 238 w 256"/>
              <a:gd name="T49" fmla="*/ 157 h 176"/>
              <a:gd name="T50" fmla="*/ 235 w 256"/>
              <a:gd name="T51" fmla="*/ 37 h 176"/>
              <a:gd name="T52" fmla="*/ 147 w 256"/>
              <a:gd name="T53" fmla="*/ 107 h 176"/>
              <a:gd name="T54" fmla="*/ 128 w 256"/>
              <a:gd name="T55" fmla="*/ 114 h 176"/>
              <a:gd name="T56" fmla="*/ 109 w 256"/>
              <a:gd name="T57" fmla="*/ 107 h 176"/>
              <a:gd name="T58" fmla="*/ 21 w 256"/>
              <a:gd name="T59" fmla="*/ 37 h 176"/>
              <a:gd name="T60" fmla="*/ 19 w 256"/>
              <a:gd name="T61" fmla="*/ 21 h 176"/>
              <a:gd name="T62" fmla="*/ 35 w 256"/>
              <a:gd name="T63" fmla="*/ 19 h 176"/>
              <a:gd name="T64" fmla="*/ 124 w 256"/>
              <a:gd name="T65" fmla="*/ 88 h 176"/>
              <a:gd name="T66" fmla="*/ 128 w 256"/>
              <a:gd name="T67" fmla="*/ 90 h 176"/>
              <a:gd name="T68" fmla="*/ 132 w 256"/>
              <a:gd name="T69" fmla="*/ 88 h 176"/>
              <a:gd name="T70" fmla="*/ 221 w 256"/>
              <a:gd name="T71" fmla="*/ 19 h 176"/>
              <a:gd name="T72" fmla="*/ 237 w 256"/>
              <a:gd name="T73" fmla="*/ 21 h 176"/>
              <a:gd name="T74" fmla="*/ 235 w 256"/>
              <a:gd name="T75" fmla="*/ 3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76">
                <a:moveTo>
                  <a:pt x="224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62"/>
                  <a:pt x="14" y="176"/>
                  <a:pt x="32" y="176"/>
                </a:cubicBezTo>
                <a:cubicBezTo>
                  <a:pt x="224" y="176"/>
                  <a:pt x="224" y="176"/>
                  <a:pt x="224" y="176"/>
                </a:cubicBezTo>
                <a:cubicBezTo>
                  <a:pt x="242" y="176"/>
                  <a:pt x="256" y="162"/>
                  <a:pt x="256" y="144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14"/>
                  <a:pt x="242" y="0"/>
                  <a:pt x="224" y="0"/>
                </a:cubicBezTo>
                <a:close/>
                <a:moveTo>
                  <a:pt x="79" y="112"/>
                </a:moveTo>
                <a:cubicBezTo>
                  <a:pt x="29" y="158"/>
                  <a:pt x="29" y="158"/>
                  <a:pt x="29" y="158"/>
                </a:cubicBezTo>
                <a:cubicBezTo>
                  <a:pt x="28" y="159"/>
                  <a:pt x="26" y="160"/>
                  <a:pt x="24" y="160"/>
                </a:cubicBezTo>
                <a:cubicBezTo>
                  <a:pt x="22" y="160"/>
                  <a:pt x="20" y="159"/>
                  <a:pt x="18" y="157"/>
                </a:cubicBezTo>
                <a:cubicBezTo>
                  <a:pt x="15" y="154"/>
                  <a:pt x="15" y="149"/>
                  <a:pt x="19" y="14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2" y="97"/>
                  <a:pt x="77" y="97"/>
                  <a:pt x="80" y="101"/>
                </a:cubicBezTo>
                <a:cubicBezTo>
                  <a:pt x="83" y="104"/>
                  <a:pt x="83" y="109"/>
                  <a:pt x="79" y="112"/>
                </a:cubicBezTo>
                <a:close/>
                <a:moveTo>
                  <a:pt x="238" y="157"/>
                </a:moveTo>
                <a:cubicBezTo>
                  <a:pt x="236" y="159"/>
                  <a:pt x="234" y="160"/>
                  <a:pt x="232" y="160"/>
                </a:cubicBezTo>
                <a:cubicBezTo>
                  <a:pt x="230" y="160"/>
                  <a:pt x="228" y="159"/>
                  <a:pt x="227" y="158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3" y="109"/>
                  <a:pt x="173" y="104"/>
                  <a:pt x="176" y="101"/>
                </a:cubicBezTo>
                <a:cubicBezTo>
                  <a:pt x="179" y="97"/>
                  <a:pt x="184" y="97"/>
                  <a:pt x="188" y="100"/>
                </a:cubicBezTo>
                <a:cubicBezTo>
                  <a:pt x="237" y="146"/>
                  <a:pt x="237" y="146"/>
                  <a:pt x="237" y="146"/>
                </a:cubicBezTo>
                <a:cubicBezTo>
                  <a:pt x="241" y="149"/>
                  <a:pt x="241" y="154"/>
                  <a:pt x="238" y="157"/>
                </a:cubicBezTo>
                <a:close/>
                <a:moveTo>
                  <a:pt x="235" y="37"/>
                </a:moveTo>
                <a:cubicBezTo>
                  <a:pt x="147" y="107"/>
                  <a:pt x="147" y="107"/>
                  <a:pt x="147" y="107"/>
                </a:cubicBezTo>
                <a:cubicBezTo>
                  <a:pt x="141" y="112"/>
                  <a:pt x="135" y="114"/>
                  <a:pt x="128" y="114"/>
                </a:cubicBezTo>
                <a:cubicBezTo>
                  <a:pt x="121" y="114"/>
                  <a:pt x="115" y="112"/>
                  <a:pt x="109" y="107"/>
                </a:cubicBezTo>
                <a:cubicBezTo>
                  <a:pt x="21" y="37"/>
                  <a:pt x="21" y="37"/>
                  <a:pt x="21" y="37"/>
                </a:cubicBezTo>
                <a:cubicBezTo>
                  <a:pt x="15" y="33"/>
                  <a:pt x="14" y="26"/>
                  <a:pt x="19" y="21"/>
                </a:cubicBezTo>
                <a:cubicBezTo>
                  <a:pt x="23" y="15"/>
                  <a:pt x="30" y="14"/>
                  <a:pt x="35" y="19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5" y="89"/>
                  <a:pt x="126" y="90"/>
                  <a:pt x="128" y="90"/>
                </a:cubicBezTo>
                <a:cubicBezTo>
                  <a:pt x="130" y="90"/>
                  <a:pt x="131" y="89"/>
                  <a:pt x="132" y="88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6" y="14"/>
                  <a:pt x="233" y="15"/>
                  <a:pt x="237" y="21"/>
                </a:cubicBezTo>
                <a:cubicBezTo>
                  <a:pt x="242" y="26"/>
                  <a:pt x="241" y="33"/>
                  <a:pt x="235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9"/>
          <p:cNvSpPr>
            <a:spLocks noEditPoints="1"/>
          </p:cNvSpPr>
          <p:nvPr userDrawn="1"/>
        </p:nvSpPr>
        <p:spPr bwMode="auto">
          <a:xfrm>
            <a:off x="438254" y="2773381"/>
            <a:ext cx="343679" cy="343679"/>
          </a:xfrm>
          <a:custGeom>
            <a:avLst/>
            <a:gdLst>
              <a:gd name="T0" fmla="*/ 192 w 224"/>
              <a:gd name="T1" fmla="*/ 80 h 224"/>
              <a:gd name="T2" fmla="*/ 192 w 224"/>
              <a:gd name="T3" fmla="*/ 16 h 224"/>
              <a:gd name="T4" fmla="*/ 160 w 224"/>
              <a:gd name="T5" fmla="*/ 16 h 224"/>
              <a:gd name="T6" fmla="*/ 160 w 224"/>
              <a:gd name="T7" fmla="*/ 48 h 224"/>
              <a:gd name="T8" fmla="*/ 112 w 224"/>
              <a:gd name="T9" fmla="*/ 0 h 224"/>
              <a:gd name="T10" fmla="*/ 0 w 224"/>
              <a:gd name="T11" fmla="*/ 112 h 224"/>
              <a:gd name="T12" fmla="*/ 16 w 224"/>
              <a:gd name="T13" fmla="*/ 132 h 224"/>
              <a:gd name="T14" fmla="*/ 16 w 224"/>
              <a:gd name="T15" fmla="*/ 208 h 224"/>
              <a:gd name="T16" fmla="*/ 32 w 224"/>
              <a:gd name="T17" fmla="*/ 224 h 224"/>
              <a:gd name="T18" fmla="*/ 192 w 224"/>
              <a:gd name="T19" fmla="*/ 224 h 224"/>
              <a:gd name="T20" fmla="*/ 208 w 224"/>
              <a:gd name="T21" fmla="*/ 208 h 224"/>
              <a:gd name="T22" fmla="*/ 208 w 224"/>
              <a:gd name="T23" fmla="*/ 132 h 224"/>
              <a:gd name="T24" fmla="*/ 224 w 224"/>
              <a:gd name="T25" fmla="*/ 112 h 224"/>
              <a:gd name="T26" fmla="*/ 192 w 224"/>
              <a:gd name="T27" fmla="*/ 80 h 224"/>
              <a:gd name="T28" fmla="*/ 192 w 224"/>
              <a:gd name="T29" fmla="*/ 208 h 224"/>
              <a:gd name="T30" fmla="*/ 144 w 224"/>
              <a:gd name="T31" fmla="*/ 208 h 224"/>
              <a:gd name="T32" fmla="*/ 144 w 224"/>
              <a:gd name="T33" fmla="*/ 112 h 224"/>
              <a:gd name="T34" fmla="*/ 80 w 224"/>
              <a:gd name="T35" fmla="*/ 112 h 224"/>
              <a:gd name="T36" fmla="*/ 80 w 224"/>
              <a:gd name="T37" fmla="*/ 208 h 224"/>
              <a:gd name="T38" fmla="*/ 32 w 224"/>
              <a:gd name="T39" fmla="*/ 208 h 224"/>
              <a:gd name="T40" fmla="*/ 32 w 224"/>
              <a:gd name="T41" fmla="*/ 116 h 224"/>
              <a:gd name="T42" fmla="*/ 112 w 224"/>
              <a:gd name="T43" fmla="*/ 36 h 224"/>
              <a:gd name="T44" fmla="*/ 192 w 224"/>
              <a:gd name="T45" fmla="*/ 116 h 224"/>
              <a:gd name="T46" fmla="*/ 192 w 224"/>
              <a:gd name="T47" fmla="*/ 20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4" h="224">
                <a:moveTo>
                  <a:pt x="192" y="80"/>
                </a:moveTo>
                <a:cubicBezTo>
                  <a:pt x="192" y="16"/>
                  <a:pt x="192" y="16"/>
                  <a:pt x="192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48"/>
                  <a:pt x="160" y="48"/>
                  <a:pt x="160" y="48"/>
                </a:cubicBezTo>
                <a:cubicBezTo>
                  <a:pt x="112" y="0"/>
                  <a:pt x="112" y="0"/>
                  <a:pt x="112" y="0"/>
                </a:cubicBezTo>
                <a:cubicBezTo>
                  <a:pt x="0" y="112"/>
                  <a:pt x="0" y="112"/>
                  <a:pt x="0" y="11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17"/>
                  <a:pt x="23" y="224"/>
                  <a:pt x="32" y="224"/>
                </a:cubicBezTo>
                <a:cubicBezTo>
                  <a:pt x="192" y="224"/>
                  <a:pt x="192" y="224"/>
                  <a:pt x="192" y="224"/>
                </a:cubicBezTo>
                <a:cubicBezTo>
                  <a:pt x="201" y="224"/>
                  <a:pt x="208" y="217"/>
                  <a:pt x="208" y="208"/>
                </a:cubicBezTo>
                <a:cubicBezTo>
                  <a:pt x="208" y="132"/>
                  <a:pt x="208" y="132"/>
                  <a:pt x="208" y="132"/>
                </a:cubicBezTo>
                <a:cubicBezTo>
                  <a:pt x="224" y="112"/>
                  <a:pt x="224" y="112"/>
                  <a:pt x="224" y="112"/>
                </a:cubicBezTo>
                <a:lnTo>
                  <a:pt x="192" y="80"/>
                </a:lnTo>
                <a:close/>
                <a:moveTo>
                  <a:pt x="192" y="208"/>
                </a:moveTo>
                <a:cubicBezTo>
                  <a:pt x="144" y="208"/>
                  <a:pt x="144" y="208"/>
                  <a:pt x="144" y="208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0" y="208"/>
                  <a:pt x="80" y="208"/>
                  <a:pt x="80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92" y="116"/>
                  <a:pt x="192" y="116"/>
                  <a:pt x="192" y="116"/>
                </a:cubicBezTo>
                <a:lnTo>
                  <a:pt x="192" y="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6" name="Group 12"/>
          <p:cNvGrpSpPr>
            <a:grpSpLocks noChangeAspect="1"/>
          </p:cNvGrpSpPr>
          <p:nvPr userDrawn="1"/>
        </p:nvGrpSpPr>
        <p:grpSpPr bwMode="auto">
          <a:xfrm>
            <a:off x="429076" y="3312133"/>
            <a:ext cx="362034" cy="362637"/>
            <a:chOff x="2567" y="1875"/>
            <a:chExt cx="600" cy="601"/>
          </a:xfrm>
          <a:solidFill>
            <a:schemeClr val="accent1"/>
          </a:solidFill>
        </p:grpSpPr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567" y="1952"/>
              <a:ext cx="523" cy="524"/>
            </a:xfrm>
            <a:custGeom>
              <a:avLst/>
              <a:gdLst>
                <a:gd name="T0" fmla="*/ 215 w 219"/>
                <a:gd name="T1" fmla="*/ 188 h 219"/>
                <a:gd name="T2" fmla="*/ 219 w 219"/>
                <a:gd name="T3" fmla="*/ 179 h 219"/>
                <a:gd name="T4" fmla="*/ 215 w 219"/>
                <a:gd name="T5" fmla="*/ 171 h 219"/>
                <a:gd name="T6" fmla="*/ 181 w 219"/>
                <a:gd name="T7" fmla="*/ 136 h 219"/>
                <a:gd name="T8" fmla="*/ 172 w 219"/>
                <a:gd name="T9" fmla="*/ 132 h 219"/>
                <a:gd name="T10" fmla="*/ 164 w 219"/>
                <a:gd name="T11" fmla="*/ 136 h 219"/>
                <a:gd name="T12" fmla="*/ 150 w 219"/>
                <a:gd name="T13" fmla="*/ 149 h 219"/>
                <a:gd name="T14" fmla="*/ 93 w 219"/>
                <a:gd name="T15" fmla="*/ 126 h 219"/>
                <a:gd name="T16" fmla="*/ 70 w 219"/>
                <a:gd name="T17" fmla="*/ 69 h 219"/>
                <a:gd name="T18" fmla="*/ 83 w 219"/>
                <a:gd name="T19" fmla="*/ 55 h 219"/>
                <a:gd name="T20" fmla="*/ 87 w 219"/>
                <a:gd name="T21" fmla="*/ 47 h 219"/>
                <a:gd name="T22" fmla="*/ 83 w 219"/>
                <a:gd name="T23" fmla="*/ 38 h 219"/>
                <a:gd name="T24" fmla="*/ 48 w 219"/>
                <a:gd name="T25" fmla="*/ 4 h 219"/>
                <a:gd name="T26" fmla="*/ 40 w 219"/>
                <a:gd name="T27" fmla="*/ 0 h 219"/>
                <a:gd name="T28" fmla="*/ 31 w 219"/>
                <a:gd name="T29" fmla="*/ 4 h 219"/>
                <a:gd name="T30" fmla="*/ 17 w 219"/>
                <a:gd name="T31" fmla="*/ 17 h 219"/>
                <a:gd name="T32" fmla="*/ 17 w 219"/>
                <a:gd name="T33" fmla="*/ 17 h 219"/>
                <a:gd name="T34" fmla="*/ 70 w 219"/>
                <a:gd name="T35" fmla="*/ 149 h 219"/>
                <a:gd name="T36" fmla="*/ 202 w 219"/>
                <a:gd name="T37" fmla="*/ 202 h 219"/>
                <a:gd name="T38" fmla="*/ 202 w 219"/>
                <a:gd name="T39" fmla="*/ 202 h 219"/>
                <a:gd name="T40" fmla="*/ 215 w 219"/>
                <a:gd name="T41" fmla="*/ 18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9" h="219">
                  <a:moveTo>
                    <a:pt x="215" y="188"/>
                  </a:moveTo>
                  <a:cubicBezTo>
                    <a:pt x="218" y="186"/>
                    <a:pt x="219" y="183"/>
                    <a:pt x="219" y="179"/>
                  </a:cubicBezTo>
                  <a:cubicBezTo>
                    <a:pt x="219" y="176"/>
                    <a:pt x="218" y="173"/>
                    <a:pt x="215" y="171"/>
                  </a:cubicBezTo>
                  <a:cubicBezTo>
                    <a:pt x="181" y="136"/>
                    <a:pt x="181" y="136"/>
                    <a:pt x="181" y="136"/>
                  </a:cubicBezTo>
                  <a:cubicBezTo>
                    <a:pt x="179" y="134"/>
                    <a:pt x="176" y="132"/>
                    <a:pt x="172" y="132"/>
                  </a:cubicBezTo>
                  <a:cubicBezTo>
                    <a:pt x="169" y="132"/>
                    <a:pt x="166" y="134"/>
                    <a:pt x="164" y="136"/>
                  </a:cubicBezTo>
                  <a:cubicBezTo>
                    <a:pt x="150" y="149"/>
                    <a:pt x="150" y="149"/>
                    <a:pt x="150" y="149"/>
                  </a:cubicBezTo>
                  <a:cubicBezTo>
                    <a:pt x="144" y="155"/>
                    <a:pt x="115" y="149"/>
                    <a:pt x="93" y="126"/>
                  </a:cubicBezTo>
                  <a:cubicBezTo>
                    <a:pt x="70" y="104"/>
                    <a:pt x="64" y="75"/>
                    <a:pt x="70" y="6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5" y="53"/>
                    <a:pt x="87" y="50"/>
                    <a:pt x="87" y="47"/>
                  </a:cubicBezTo>
                  <a:cubicBezTo>
                    <a:pt x="87" y="43"/>
                    <a:pt x="85" y="40"/>
                    <a:pt x="83" y="38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6" y="1"/>
                    <a:pt x="43" y="0"/>
                    <a:pt x="40" y="0"/>
                  </a:cubicBezTo>
                  <a:cubicBezTo>
                    <a:pt x="36" y="0"/>
                    <a:pt x="33" y="1"/>
                    <a:pt x="31" y="4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0" y="37"/>
                    <a:pt x="19" y="99"/>
                    <a:pt x="70" y="149"/>
                  </a:cubicBezTo>
                  <a:cubicBezTo>
                    <a:pt x="120" y="200"/>
                    <a:pt x="182" y="219"/>
                    <a:pt x="202" y="202"/>
                  </a:cubicBezTo>
                  <a:cubicBezTo>
                    <a:pt x="202" y="202"/>
                    <a:pt x="202" y="202"/>
                    <a:pt x="202" y="202"/>
                  </a:cubicBezTo>
                  <a:lnTo>
                    <a:pt x="215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2842" y="1875"/>
              <a:ext cx="325" cy="326"/>
            </a:xfrm>
            <a:custGeom>
              <a:avLst/>
              <a:gdLst>
                <a:gd name="T0" fmla="*/ 12 w 136"/>
                <a:gd name="T1" fmla="*/ 0 h 136"/>
                <a:gd name="T2" fmla="*/ 0 w 136"/>
                <a:gd name="T3" fmla="*/ 12 h 136"/>
                <a:gd name="T4" fmla="*/ 12 w 136"/>
                <a:gd name="T5" fmla="*/ 24 h 136"/>
                <a:gd name="T6" fmla="*/ 83 w 136"/>
                <a:gd name="T7" fmla="*/ 53 h 136"/>
                <a:gd name="T8" fmla="*/ 112 w 136"/>
                <a:gd name="T9" fmla="*/ 124 h 136"/>
                <a:gd name="T10" fmla="*/ 124 w 136"/>
                <a:gd name="T11" fmla="*/ 136 h 136"/>
                <a:gd name="T12" fmla="*/ 136 w 136"/>
                <a:gd name="T13" fmla="*/ 124 h 136"/>
                <a:gd name="T14" fmla="*/ 12 w 136"/>
                <a:gd name="T15" fmla="*/ 0 h 136"/>
                <a:gd name="T16" fmla="*/ 12 w 136"/>
                <a:gd name="T17" fmla="*/ 50 h 136"/>
                <a:gd name="T18" fmla="*/ 0 w 136"/>
                <a:gd name="T19" fmla="*/ 62 h 136"/>
                <a:gd name="T20" fmla="*/ 12 w 136"/>
                <a:gd name="T21" fmla="*/ 74 h 136"/>
                <a:gd name="T22" fmla="*/ 47 w 136"/>
                <a:gd name="T23" fmla="*/ 89 h 136"/>
                <a:gd name="T24" fmla="*/ 62 w 136"/>
                <a:gd name="T25" fmla="*/ 124 h 136"/>
                <a:gd name="T26" fmla="*/ 74 w 136"/>
                <a:gd name="T27" fmla="*/ 136 h 136"/>
                <a:gd name="T28" fmla="*/ 86 w 136"/>
                <a:gd name="T29" fmla="*/ 124 h 136"/>
                <a:gd name="T30" fmla="*/ 12 w 136"/>
                <a:gd name="T31" fmla="*/ 5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36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40" y="24"/>
                    <a:pt x="65" y="35"/>
                    <a:pt x="83" y="53"/>
                  </a:cubicBezTo>
                  <a:cubicBezTo>
                    <a:pt x="101" y="71"/>
                    <a:pt x="112" y="96"/>
                    <a:pt x="112" y="124"/>
                  </a:cubicBezTo>
                  <a:cubicBezTo>
                    <a:pt x="112" y="131"/>
                    <a:pt x="117" y="136"/>
                    <a:pt x="124" y="136"/>
                  </a:cubicBezTo>
                  <a:cubicBezTo>
                    <a:pt x="131" y="136"/>
                    <a:pt x="136" y="131"/>
                    <a:pt x="136" y="124"/>
                  </a:cubicBezTo>
                  <a:cubicBezTo>
                    <a:pt x="136" y="56"/>
                    <a:pt x="80" y="0"/>
                    <a:pt x="12" y="0"/>
                  </a:cubicBezTo>
                  <a:close/>
                  <a:moveTo>
                    <a:pt x="12" y="50"/>
                  </a:moveTo>
                  <a:cubicBezTo>
                    <a:pt x="5" y="50"/>
                    <a:pt x="0" y="55"/>
                    <a:pt x="0" y="62"/>
                  </a:cubicBezTo>
                  <a:cubicBezTo>
                    <a:pt x="0" y="68"/>
                    <a:pt x="5" y="74"/>
                    <a:pt x="12" y="74"/>
                  </a:cubicBezTo>
                  <a:cubicBezTo>
                    <a:pt x="26" y="74"/>
                    <a:pt x="38" y="79"/>
                    <a:pt x="47" y="89"/>
                  </a:cubicBezTo>
                  <a:cubicBezTo>
                    <a:pt x="57" y="98"/>
                    <a:pt x="62" y="110"/>
                    <a:pt x="62" y="124"/>
                  </a:cubicBezTo>
                  <a:cubicBezTo>
                    <a:pt x="62" y="131"/>
                    <a:pt x="68" y="136"/>
                    <a:pt x="74" y="136"/>
                  </a:cubicBezTo>
                  <a:cubicBezTo>
                    <a:pt x="81" y="136"/>
                    <a:pt x="86" y="131"/>
                    <a:pt x="86" y="124"/>
                  </a:cubicBezTo>
                  <a:cubicBezTo>
                    <a:pt x="86" y="83"/>
                    <a:pt x="53" y="50"/>
                    <a:pt x="1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3" name="Freeform 18"/>
          <p:cNvSpPr>
            <a:spLocks noEditPoints="1"/>
          </p:cNvSpPr>
          <p:nvPr userDrawn="1"/>
        </p:nvSpPr>
        <p:spPr bwMode="auto">
          <a:xfrm>
            <a:off x="429076" y="4415634"/>
            <a:ext cx="362034" cy="361093"/>
          </a:xfrm>
          <a:custGeom>
            <a:avLst/>
            <a:gdLst>
              <a:gd name="T0" fmla="*/ 80 w 160"/>
              <a:gd name="T1" fmla="*/ 0 h 160"/>
              <a:gd name="T2" fmla="*/ 0 w 160"/>
              <a:gd name="T3" fmla="*/ 80 h 160"/>
              <a:gd name="T4" fmla="*/ 80 w 160"/>
              <a:gd name="T5" fmla="*/ 160 h 160"/>
              <a:gd name="T6" fmla="*/ 160 w 160"/>
              <a:gd name="T7" fmla="*/ 80 h 160"/>
              <a:gd name="T8" fmla="*/ 80 w 160"/>
              <a:gd name="T9" fmla="*/ 0 h 160"/>
              <a:gd name="T10" fmla="*/ 136 w 160"/>
              <a:gd name="T11" fmla="*/ 48 h 160"/>
              <a:gd name="T12" fmla="*/ 116 w 160"/>
              <a:gd name="T13" fmla="*/ 48 h 160"/>
              <a:gd name="T14" fmla="*/ 106 w 160"/>
              <a:gd name="T15" fmla="*/ 21 h 160"/>
              <a:gd name="T16" fmla="*/ 136 w 160"/>
              <a:gd name="T17" fmla="*/ 48 h 160"/>
              <a:gd name="T18" fmla="*/ 145 w 160"/>
              <a:gd name="T19" fmla="*/ 80 h 160"/>
              <a:gd name="T20" fmla="*/ 143 w 160"/>
              <a:gd name="T21" fmla="*/ 96 h 160"/>
              <a:gd name="T22" fmla="*/ 119 w 160"/>
              <a:gd name="T23" fmla="*/ 96 h 160"/>
              <a:gd name="T24" fmla="*/ 120 w 160"/>
              <a:gd name="T25" fmla="*/ 80 h 160"/>
              <a:gd name="T26" fmla="*/ 119 w 160"/>
              <a:gd name="T27" fmla="*/ 64 h 160"/>
              <a:gd name="T28" fmla="*/ 143 w 160"/>
              <a:gd name="T29" fmla="*/ 64 h 160"/>
              <a:gd name="T30" fmla="*/ 145 w 160"/>
              <a:gd name="T31" fmla="*/ 80 h 160"/>
              <a:gd name="T32" fmla="*/ 80 w 160"/>
              <a:gd name="T33" fmla="*/ 143 h 160"/>
              <a:gd name="T34" fmla="*/ 59 w 160"/>
              <a:gd name="T35" fmla="*/ 112 h 160"/>
              <a:gd name="T36" fmla="*/ 101 w 160"/>
              <a:gd name="T37" fmla="*/ 112 h 160"/>
              <a:gd name="T38" fmla="*/ 80 w 160"/>
              <a:gd name="T39" fmla="*/ 143 h 160"/>
              <a:gd name="T40" fmla="*/ 56 w 160"/>
              <a:gd name="T41" fmla="*/ 96 h 160"/>
              <a:gd name="T42" fmla="*/ 55 w 160"/>
              <a:gd name="T43" fmla="*/ 80 h 160"/>
              <a:gd name="T44" fmla="*/ 56 w 160"/>
              <a:gd name="T45" fmla="*/ 64 h 160"/>
              <a:gd name="T46" fmla="*/ 104 w 160"/>
              <a:gd name="T47" fmla="*/ 64 h 160"/>
              <a:gd name="T48" fmla="*/ 105 w 160"/>
              <a:gd name="T49" fmla="*/ 80 h 160"/>
              <a:gd name="T50" fmla="*/ 104 w 160"/>
              <a:gd name="T51" fmla="*/ 96 h 160"/>
              <a:gd name="T52" fmla="*/ 56 w 160"/>
              <a:gd name="T53" fmla="*/ 96 h 160"/>
              <a:gd name="T54" fmla="*/ 15 w 160"/>
              <a:gd name="T55" fmla="*/ 80 h 160"/>
              <a:gd name="T56" fmla="*/ 17 w 160"/>
              <a:gd name="T57" fmla="*/ 64 h 160"/>
              <a:gd name="T58" fmla="*/ 41 w 160"/>
              <a:gd name="T59" fmla="*/ 64 h 160"/>
              <a:gd name="T60" fmla="*/ 40 w 160"/>
              <a:gd name="T61" fmla="*/ 80 h 160"/>
              <a:gd name="T62" fmla="*/ 41 w 160"/>
              <a:gd name="T63" fmla="*/ 96 h 160"/>
              <a:gd name="T64" fmla="*/ 17 w 160"/>
              <a:gd name="T65" fmla="*/ 96 h 160"/>
              <a:gd name="T66" fmla="*/ 15 w 160"/>
              <a:gd name="T67" fmla="*/ 80 h 160"/>
              <a:gd name="T68" fmla="*/ 80 w 160"/>
              <a:gd name="T69" fmla="*/ 17 h 160"/>
              <a:gd name="T70" fmla="*/ 101 w 160"/>
              <a:gd name="T71" fmla="*/ 48 h 160"/>
              <a:gd name="T72" fmla="*/ 59 w 160"/>
              <a:gd name="T73" fmla="*/ 48 h 160"/>
              <a:gd name="T74" fmla="*/ 80 w 160"/>
              <a:gd name="T75" fmla="*/ 17 h 160"/>
              <a:gd name="T76" fmla="*/ 54 w 160"/>
              <a:gd name="T77" fmla="*/ 21 h 160"/>
              <a:gd name="T78" fmla="*/ 44 w 160"/>
              <a:gd name="T79" fmla="*/ 48 h 160"/>
              <a:gd name="T80" fmla="*/ 24 w 160"/>
              <a:gd name="T81" fmla="*/ 48 h 160"/>
              <a:gd name="T82" fmla="*/ 54 w 160"/>
              <a:gd name="T83" fmla="*/ 21 h 160"/>
              <a:gd name="T84" fmla="*/ 24 w 160"/>
              <a:gd name="T85" fmla="*/ 112 h 160"/>
              <a:gd name="T86" fmla="*/ 44 w 160"/>
              <a:gd name="T87" fmla="*/ 112 h 160"/>
              <a:gd name="T88" fmla="*/ 54 w 160"/>
              <a:gd name="T89" fmla="*/ 139 h 160"/>
              <a:gd name="T90" fmla="*/ 24 w 160"/>
              <a:gd name="T91" fmla="*/ 112 h 160"/>
              <a:gd name="T92" fmla="*/ 106 w 160"/>
              <a:gd name="T93" fmla="*/ 139 h 160"/>
              <a:gd name="T94" fmla="*/ 116 w 160"/>
              <a:gd name="T95" fmla="*/ 112 h 160"/>
              <a:gd name="T96" fmla="*/ 136 w 160"/>
              <a:gd name="T97" fmla="*/ 112 h 160"/>
              <a:gd name="T98" fmla="*/ 106 w 160"/>
              <a:gd name="T99" fmla="*/ 13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0" h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60"/>
                  <a:pt x="80" y="160"/>
                </a:cubicBezTo>
                <a:cubicBezTo>
                  <a:pt x="124" y="160"/>
                  <a:pt x="160" y="124"/>
                  <a:pt x="160" y="80"/>
                </a:cubicBezTo>
                <a:cubicBezTo>
                  <a:pt x="160" y="36"/>
                  <a:pt x="124" y="0"/>
                  <a:pt x="80" y="0"/>
                </a:cubicBezTo>
                <a:close/>
                <a:moveTo>
                  <a:pt x="13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4" y="37"/>
                  <a:pt x="110" y="28"/>
                  <a:pt x="106" y="21"/>
                </a:cubicBezTo>
                <a:cubicBezTo>
                  <a:pt x="119" y="26"/>
                  <a:pt x="129" y="36"/>
                  <a:pt x="136" y="48"/>
                </a:cubicBezTo>
                <a:close/>
                <a:moveTo>
                  <a:pt x="145" y="80"/>
                </a:moveTo>
                <a:cubicBezTo>
                  <a:pt x="145" y="86"/>
                  <a:pt x="144" y="91"/>
                  <a:pt x="143" y="96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20" y="91"/>
                  <a:pt x="120" y="85"/>
                  <a:pt x="120" y="80"/>
                </a:cubicBezTo>
                <a:cubicBezTo>
                  <a:pt x="120" y="75"/>
                  <a:pt x="120" y="69"/>
                  <a:pt x="119" y="64"/>
                </a:cubicBezTo>
                <a:cubicBezTo>
                  <a:pt x="143" y="64"/>
                  <a:pt x="143" y="64"/>
                  <a:pt x="143" y="64"/>
                </a:cubicBezTo>
                <a:cubicBezTo>
                  <a:pt x="144" y="69"/>
                  <a:pt x="145" y="74"/>
                  <a:pt x="145" y="80"/>
                </a:cubicBezTo>
                <a:close/>
                <a:moveTo>
                  <a:pt x="80" y="143"/>
                </a:moveTo>
                <a:cubicBezTo>
                  <a:pt x="74" y="143"/>
                  <a:pt x="65" y="132"/>
                  <a:pt x="59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95" y="132"/>
                  <a:pt x="86" y="143"/>
                  <a:pt x="80" y="143"/>
                </a:cubicBezTo>
                <a:close/>
                <a:moveTo>
                  <a:pt x="56" y="96"/>
                </a:moveTo>
                <a:cubicBezTo>
                  <a:pt x="56" y="91"/>
                  <a:pt x="55" y="86"/>
                  <a:pt x="55" y="80"/>
                </a:cubicBezTo>
                <a:cubicBezTo>
                  <a:pt x="55" y="74"/>
                  <a:pt x="56" y="69"/>
                  <a:pt x="56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9"/>
                  <a:pt x="105" y="74"/>
                  <a:pt x="105" y="80"/>
                </a:cubicBezTo>
                <a:cubicBezTo>
                  <a:pt x="105" y="86"/>
                  <a:pt x="104" y="91"/>
                  <a:pt x="104" y="96"/>
                </a:cubicBezTo>
                <a:lnTo>
                  <a:pt x="56" y="96"/>
                </a:lnTo>
                <a:close/>
                <a:moveTo>
                  <a:pt x="15" y="80"/>
                </a:moveTo>
                <a:cubicBezTo>
                  <a:pt x="15" y="74"/>
                  <a:pt x="16" y="69"/>
                  <a:pt x="17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0" y="69"/>
                  <a:pt x="40" y="75"/>
                  <a:pt x="40" y="80"/>
                </a:cubicBezTo>
                <a:cubicBezTo>
                  <a:pt x="40" y="85"/>
                  <a:pt x="40" y="91"/>
                  <a:pt x="41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6" y="91"/>
                  <a:pt x="15" y="86"/>
                  <a:pt x="15" y="80"/>
                </a:cubicBezTo>
                <a:close/>
                <a:moveTo>
                  <a:pt x="80" y="17"/>
                </a:moveTo>
                <a:cubicBezTo>
                  <a:pt x="86" y="17"/>
                  <a:pt x="95" y="28"/>
                  <a:pt x="101" y="48"/>
                </a:cubicBezTo>
                <a:cubicBezTo>
                  <a:pt x="59" y="48"/>
                  <a:pt x="59" y="48"/>
                  <a:pt x="59" y="48"/>
                </a:cubicBezTo>
                <a:cubicBezTo>
                  <a:pt x="65" y="28"/>
                  <a:pt x="74" y="17"/>
                  <a:pt x="80" y="17"/>
                </a:cubicBezTo>
                <a:close/>
                <a:moveTo>
                  <a:pt x="54" y="21"/>
                </a:moveTo>
                <a:cubicBezTo>
                  <a:pt x="50" y="28"/>
                  <a:pt x="46" y="37"/>
                  <a:pt x="4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31" y="36"/>
                  <a:pt x="41" y="26"/>
                  <a:pt x="54" y="21"/>
                </a:cubicBezTo>
                <a:close/>
                <a:moveTo>
                  <a:pt x="24" y="112"/>
                </a:moveTo>
                <a:cubicBezTo>
                  <a:pt x="44" y="112"/>
                  <a:pt x="44" y="112"/>
                  <a:pt x="44" y="112"/>
                </a:cubicBezTo>
                <a:cubicBezTo>
                  <a:pt x="46" y="123"/>
                  <a:pt x="50" y="132"/>
                  <a:pt x="54" y="139"/>
                </a:cubicBezTo>
                <a:cubicBezTo>
                  <a:pt x="41" y="134"/>
                  <a:pt x="31" y="124"/>
                  <a:pt x="24" y="112"/>
                </a:cubicBezTo>
                <a:close/>
                <a:moveTo>
                  <a:pt x="106" y="139"/>
                </a:moveTo>
                <a:cubicBezTo>
                  <a:pt x="110" y="132"/>
                  <a:pt x="114" y="123"/>
                  <a:pt x="11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29" y="124"/>
                  <a:pt x="119" y="134"/>
                  <a:pt x="106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41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1702824A-E504-4EAF-8509-402C625014B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4759202"/>
            <a:ext cx="6570663" cy="638175"/>
          </a:xfrm>
        </p:spPr>
        <p:txBody>
          <a:bodyPr lIns="648000" tIns="0" rIns="64800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baseline="0">
                <a:solidFill>
                  <a:schemeClr val="bg1"/>
                </a:solidFill>
              </a:defRPr>
            </a:lvl1pPr>
            <a:lvl2pPr marL="0" indent="0">
              <a:lnSpc>
                <a:spcPts val="1080"/>
              </a:lnSpc>
              <a:spcBef>
                <a:spcPts val="0"/>
              </a:spcBef>
              <a:buFontTx/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Update subtitle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1E30D68A-95CE-4115-B479-E8ACC9E607DF}"/>
              </a:ext>
            </a:extLst>
          </p:cNvPr>
          <p:cNvCxnSpPr/>
          <p:nvPr userDrawn="1"/>
        </p:nvCxnSpPr>
        <p:spPr>
          <a:xfrm>
            <a:off x="803280" y="6048375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C899CA7A-DE23-4337-98BE-C30C61CD66B5}"/>
              </a:ext>
            </a:extLst>
          </p:cNvPr>
          <p:cNvCxnSpPr/>
          <p:nvPr userDrawn="1"/>
        </p:nvCxnSpPr>
        <p:spPr>
          <a:xfrm>
            <a:off x="1184280" y="6042968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ástupný symbol pro text 23">
            <a:extLst>
              <a:ext uri="{FF2B5EF4-FFF2-40B4-BE49-F238E27FC236}">
                <a16:creationId xmlns:a16="http://schemas.microsoft.com/office/drawing/2014/main" id="{E67A196F-658E-48C2-A486-CB33335EEA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6716" y="6025507"/>
            <a:ext cx="264415" cy="263525"/>
          </a:xfrm>
        </p:spPr>
        <p:txBody>
          <a:bodyPr lIns="0" rIns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18</a:t>
            </a:r>
          </a:p>
        </p:txBody>
      </p:sp>
      <p:sp>
        <p:nvSpPr>
          <p:cNvPr id="29" name="Zástupný symbol pro text 23">
            <a:extLst>
              <a:ext uri="{FF2B5EF4-FFF2-40B4-BE49-F238E27FC236}">
                <a16:creationId xmlns:a16="http://schemas.microsoft.com/office/drawing/2014/main" id="{D296AA90-863D-4442-9397-9BF9329FEB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9419" y="6025506"/>
            <a:ext cx="313183" cy="263525"/>
          </a:xfrm>
        </p:spPr>
        <p:txBody>
          <a:bodyPr lIns="0" rIns="0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11</a:t>
            </a:r>
          </a:p>
        </p:txBody>
      </p:sp>
      <p:sp>
        <p:nvSpPr>
          <p:cNvPr id="30" name="Zástupný symbol pro text 23">
            <a:extLst>
              <a:ext uri="{FF2B5EF4-FFF2-40B4-BE49-F238E27FC236}">
                <a16:creationId xmlns:a16="http://schemas.microsoft.com/office/drawing/2014/main" id="{9DCA3181-1697-41BC-96E3-D28BD05E24C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00889" y="6025505"/>
            <a:ext cx="582527" cy="263525"/>
          </a:xfrm>
        </p:spPr>
        <p:txBody>
          <a:bodyPr lIns="0" rIns="0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201</a:t>
            </a:r>
            <a:r>
              <a:rPr lang="en-GB" dirty="0"/>
              <a:t>8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5C6CBC23-9ED3-4436-B21E-7ADC0CD4D95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" y="1726528"/>
            <a:ext cx="6570663" cy="2613025"/>
          </a:xfrm>
        </p:spPr>
        <p:txBody>
          <a:bodyPr lIns="648000" tIns="0" rIns="648000" bIns="0" anchor="b" anchorCtr="0">
            <a:noAutofit/>
          </a:bodyPr>
          <a:lstStyle>
            <a:lvl1pPr>
              <a:lnSpc>
                <a:spcPts val="2550"/>
              </a:lnSpc>
              <a:spcBef>
                <a:spcPts val="0"/>
              </a:spcBef>
              <a:defRPr sz="2475" cap="all" spc="45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GB" noProof="0" dirty="0" err="1"/>
              <a:t>Powerpoint</a:t>
            </a:r>
            <a:r>
              <a:rPr lang="en-GB" noProof="0" dirty="0"/>
              <a:t> presentation title, maximum five lines, aligned bottom left, no hyphenation</a:t>
            </a:r>
          </a:p>
        </p:txBody>
      </p:sp>
    </p:spTree>
    <p:extLst>
      <p:ext uri="{BB962C8B-B14F-4D97-AF65-F5344CB8AC3E}">
        <p14:creationId xmlns:p14="http://schemas.microsoft.com/office/powerpoint/2010/main" val="40597517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F31C81FB-2ECA-4423-89CF-64DC84D79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6BF95DFC-F905-4D29-A54A-AA605CC18FA7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570000" y="1728000"/>
            <a:ext cx="2574000" cy="2574000"/>
          </a:xfrm>
        </p:spPr>
        <p:txBody>
          <a:bodyPr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79C4C244-6CAB-4FEB-A4DB-EDC99BB82C4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70001" y="4302001"/>
            <a:ext cx="2576937" cy="2556549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6" name="Zástupný symbol pro text 3">
            <a:extLst>
              <a:ext uri="{FF2B5EF4-FFF2-40B4-BE49-F238E27FC236}">
                <a16:creationId xmlns:a16="http://schemas.microsoft.com/office/drawing/2014/main" id="{5F21CE08-D60E-4929-95AA-9DAA407F87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4759202"/>
            <a:ext cx="6570663" cy="638175"/>
          </a:xfrm>
        </p:spPr>
        <p:txBody>
          <a:bodyPr lIns="648000" tIns="0" rIns="64800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>
                <a:solidFill>
                  <a:schemeClr val="bg1"/>
                </a:solidFill>
              </a:defRPr>
            </a:lvl1pPr>
            <a:lvl2pPr marL="0" indent="0">
              <a:lnSpc>
                <a:spcPts val="1080"/>
              </a:lnSpc>
              <a:spcBef>
                <a:spcPts val="0"/>
              </a:spcBef>
              <a:buFontTx/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 dirty="0"/>
              <a:t>Update subtitle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AB3C36FC-95F1-4E51-9A38-120146F51296}"/>
              </a:ext>
            </a:extLst>
          </p:cNvPr>
          <p:cNvCxnSpPr/>
          <p:nvPr userDrawn="1"/>
        </p:nvCxnSpPr>
        <p:spPr>
          <a:xfrm>
            <a:off x="788200" y="6048375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BA01DDC6-7214-40B7-9C52-E6A2EC1CA1D3}"/>
              </a:ext>
            </a:extLst>
          </p:cNvPr>
          <p:cNvCxnSpPr/>
          <p:nvPr userDrawn="1"/>
        </p:nvCxnSpPr>
        <p:spPr>
          <a:xfrm>
            <a:off x="1159675" y="6042968"/>
            <a:ext cx="0" cy="22860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ástupný symbol pro text 23">
            <a:extLst>
              <a:ext uri="{FF2B5EF4-FFF2-40B4-BE49-F238E27FC236}">
                <a16:creationId xmlns:a16="http://schemas.microsoft.com/office/drawing/2014/main" id="{0610BBDE-159F-4498-A50C-B4A38BCE41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1636" y="6025507"/>
            <a:ext cx="264415" cy="263525"/>
          </a:xfrm>
        </p:spPr>
        <p:txBody>
          <a:bodyPr lIns="0" rIns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18</a:t>
            </a:r>
          </a:p>
        </p:txBody>
      </p:sp>
      <p:sp>
        <p:nvSpPr>
          <p:cNvPr id="15" name="Zástupný symbol pro text 23">
            <a:extLst>
              <a:ext uri="{FF2B5EF4-FFF2-40B4-BE49-F238E27FC236}">
                <a16:creationId xmlns:a16="http://schemas.microsoft.com/office/drawing/2014/main" id="{44BD0743-D933-43B4-8730-95B528AA64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4339" y="6025506"/>
            <a:ext cx="313183" cy="263525"/>
          </a:xfrm>
        </p:spPr>
        <p:txBody>
          <a:bodyPr lIns="0" rIns="0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11</a:t>
            </a:r>
          </a:p>
        </p:txBody>
      </p:sp>
      <p:sp>
        <p:nvSpPr>
          <p:cNvPr id="16" name="Zástupný symbol pro text 23">
            <a:extLst>
              <a:ext uri="{FF2B5EF4-FFF2-40B4-BE49-F238E27FC236}">
                <a16:creationId xmlns:a16="http://schemas.microsoft.com/office/drawing/2014/main" id="{3D31F944-26DE-4807-8516-B2A00B1ACA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85809" y="6025505"/>
            <a:ext cx="582527" cy="263525"/>
          </a:xfrm>
        </p:spPr>
        <p:txBody>
          <a:bodyPr lIns="0" rIns="0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201</a:t>
            </a:r>
            <a:r>
              <a:rPr lang="en-GB" dirty="0"/>
              <a:t>8</a:t>
            </a: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6C589D86-FF15-450C-A0BC-DD44720212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2937" y="1727453"/>
            <a:ext cx="6567488" cy="2613025"/>
          </a:xfrm>
        </p:spPr>
        <p:txBody>
          <a:bodyPr lIns="648000" tIns="0" rIns="648000" bIns="0" anchor="b" anchorCtr="0">
            <a:noAutofit/>
          </a:bodyPr>
          <a:lstStyle>
            <a:lvl1pPr>
              <a:lnSpc>
                <a:spcPts val="2550"/>
              </a:lnSpc>
              <a:spcBef>
                <a:spcPts val="0"/>
              </a:spcBef>
              <a:defRPr sz="2475" cap="all" spc="45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GB" noProof="0" dirty="0" err="1"/>
              <a:t>Powerpoint</a:t>
            </a:r>
            <a:r>
              <a:rPr lang="en-GB" noProof="0" dirty="0"/>
              <a:t> presentation title, maximum five lines, aligned bottom left, no hyphenation  </a:t>
            </a:r>
          </a:p>
        </p:txBody>
      </p:sp>
    </p:spTree>
    <p:extLst>
      <p:ext uri="{BB962C8B-B14F-4D97-AF65-F5344CB8AC3E}">
        <p14:creationId xmlns:p14="http://schemas.microsoft.com/office/powerpoint/2010/main" val="3730977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E3CB48C3-C97E-4873-B07B-C8A80447C1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9F7CC3B3-2BBC-472A-B591-7CF134A1C8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3666226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/>
              <a:t>AGenda</a:t>
            </a:r>
            <a:endParaRPr lang="en-GB" noProof="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A8347A4-C4E0-4DF3-96BF-59215291825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1656000"/>
            <a:ext cx="9144000" cy="4500000"/>
          </a:xfrm>
        </p:spPr>
        <p:txBody>
          <a:bodyPr lIns="648000" tIns="504000" rIns="648000" bIns="0">
            <a:noAutofit/>
          </a:bodyPr>
          <a:lstStyle>
            <a:lvl1pPr>
              <a:lnSpc>
                <a:spcPts val="2070"/>
              </a:lnSpc>
              <a:spcBef>
                <a:spcPts val="0"/>
              </a:spcBef>
              <a:tabLst>
                <a:tab pos="5940000" algn="r"/>
              </a:tabLst>
              <a:defRPr sz="1725" baseline="0">
                <a:solidFill>
                  <a:schemeClr val="accent2"/>
                </a:solidFill>
              </a:defRPr>
            </a:lvl1pPr>
            <a:lvl2pPr marL="135000" indent="-148500" defTabSz="515700">
              <a:lnSpc>
                <a:spcPts val="2025"/>
              </a:lnSpc>
              <a:spcBef>
                <a:spcPts val="0"/>
              </a:spcBef>
              <a:buClr>
                <a:srgbClr val="0C54A0"/>
              </a:buClr>
              <a:tabLst>
                <a:tab pos="5940000" algn="r"/>
              </a:tabLst>
              <a:defRPr sz="1275">
                <a:solidFill>
                  <a:schemeClr val="accent3"/>
                </a:solidFill>
              </a:defRPr>
            </a:lvl2pPr>
            <a:lvl3pPr>
              <a:buClr>
                <a:srgbClr val="0C54A0"/>
              </a:buClr>
              <a:defRPr>
                <a:solidFill>
                  <a:srgbClr val="5B5B5B"/>
                </a:solidFill>
              </a:defRPr>
            </a:lvl3pPr>
            <a:lvl4pPr>
              <a:buClr>
                <a:srgbClr val="0C54A0"/>
              </a:buClr>
              <a:defRPr>
                <a:solidFill>
                  <a:srgbClr val="5B5B5B"/>
                </a:solidFill>
              </a:defRPr>
            </a:lvl4pPr>
            <a:lvl5pPr>
              <a:buClr>
                <a:srgbClr val="0C54A0"/>
              </a:buClr>
              <a:defRPr>
                <a:solidFill>
                  <a:srgbClr val="5B5B5B"/>
                </a:solidFill>
              </a:defRPr>
            </a:lvl5pPr>
          </a:lstStyle>
          <a:p>
            <a:pPr lvl="0"/>
            <a:r>
              <a:rPr lang="en-GB" dirty="0"/>
              <a:t>Add the presentation contents</a:t>
            </a:r>
            <a:r>
              <a:rPr lang="cs-CZ" dirty="0"/>
              <a:t> </a:t>
            </a:r>
            <a:r>
              <a:rPr lang="en-GB" dirty="0"/>
              <a:t>/ agenda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1"/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90C5B6-8064-4026-A2DB-232619378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22B590C-9E09-455E-B15D-70C5626A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0000" y="6492873"/>
            <a:ext cx="237600" cy="365126"/>
          </a:xfrm>
        </p:spPr>
        <p:txBody>
          <a:bodyPr lIns="0" tIns="0" rIns="0" bIns="190800" anchor="b" anchorCtr="0"/>
          <a:lstStyle>
            <a:lvl1pPr algn="ctr">
              <a:defRPr sz="750" b="1">
                <a:solidFill>
                  <a:schemeClr val="accent2"/>
                </a:solidFill>
              </a:defRPr>
            </a:lvl1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1528A6E7-5E6A-4E17-8F6B-61D22FA1A45C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267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/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56F3CD9-331D-4B1B-80BB-4D9A111040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8687FEB-087B-41BB-8FC7-6FE25C0F0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4010400"/>
            <a:ext cx="6570000" cy="2217600"/>
          </a:xfrm>
        </p:spPr>
        <p:txBody>
          <a:bodyPr lIns="648000" tIns="0" rIns="648000" bIns="0" anchor="b">
            <a:noAutofit/>
          </a:bodyPr>
          <a:lstStyle>
            <a:lvl1pPr algn="l">
              <a:lnSpc>
                <a:spcPts val="2550"/>
              </a:lnSpc>
              <a:defRPr sz="2475" cap="all" baseline="0">
                <a:solidFill>
                  <a:schemeClr val="bg1"/>
                </a:solidFill>
              </a:defRPr>
            </a:lvl1pPr>
          </a:lstStyle>
          <a:p>
            <a:pPr>
              <a:lnSpc>
                <a:spcPts val="3400"/>
              </a:lnSpc>
            </a:pP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TITLE,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FIVE LINES, ALIGNED BOTTOM LEFT,  NO HYPHENATION</a:t>
            </a:r>
            <a:endParaRPr lang="cs-CZ" sz="1200" spc="45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88FE6A4A-C987-4F0B-A292-19CF36D99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702000"/>
            <a:ext cx="6570663" cy="435600"/>
          </a:xfrm>
        </p:spPr>
        <p:txBody>
          <a:bodyPr lIns="648000" tIns="0" rIns="648000" bIns="0">
            <a:noAutofit/>
          </a:bodyPr>
          <a:lstStyle>
            <a:lvl1pPr>
              <a:defRPr sz="2475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4487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/ divider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CD737717-D1D6-44C9-9798-D13E0AF470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8687FEB-087B-41BB-8FC7-6FE25C0F0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" y="4010027"/>
            <a:ext cx="9125299" cy="2217975"/>
          </a:xfrm>
        </p:spPr>
        <p:txBody>
          <a:bodyPr lIns="648000" tIns="0" rIns="648000" bIns="0" anchor="b">
            <a:noAutofit/>
          </a:bodyPr>
          <a:lstStyle>
            <a:lvl1pPr algn="l">
              <a:lnSpc>
                <a:spcPts val="2550"/>
              </a:lnSpc>
              <a:defRPr sz="2475" cap="all" baseline="0">
                <a:solidFill>
                  <a:schemeClr val="bg1"/>
                </a:solidFill>
              </a:defRPr>
            </a:lvl1pPr>
          </a:lstStyle>
          <a:p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TITLE,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FIVE LINES, 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ALIGNED BOTTOM LEFT,  </a:t>
            </a:r>
            <a: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75" cap="all" spc="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HYPHENATION</a:t>
            </a:r>
            <a:endParaRPr lang="cs-CZ" dirty="0"/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88FE6A4A-C987-4F0B-A292-19CF36D99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702000"/>
            <a:ext cx="6570663" cy="435600"/>
          </a:xfrm>
        </p:spPr>
        <p:txBody>
          <a:bodyPr lIns="648000" tIns="0" rIns="648000" bIns="0">
            <a:noAutofit/>
          </a:bodyPr>
          <a:lstStyle>
            <a:lvl1pPr>
              <a:defRPr sz="2475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12532745-43C2-478B-A486-055D23982E3C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1515600"/>
            <a:ext cx="3042000" cy="2030400"/>
          </a:xfrm>
        </p:spPr>
        <p:txBody>
          <a:bodyPr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B4F27658-7590-4BD0-BC41-3631855AA61D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3041650" y="1515602"/>
            <a:ext cx="3042000" cy="2030413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D420C226-004A-4F00-884B-028633384B7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83299" y="1515600"/>
            <a:ext cx="3042000" cy="2030400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3312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48B7B91-7617-4F78-B6E9-53F1DE836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DB8F3FC-33B5-4EC7-9FDF-2FC4D26FC9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163600"/>
            <a:ext cx="7156800" cy="871200"/>
          </a:xfrm>
        </p:spPr>
        <p:txBody>
          <a:bodyPr lIns="648000" tIns="0" rIns="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spc="45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 ON THE LEFT, NO HYPHENATION</a:t>
            </a:r>
            <a:r>
              <a:rPr lang="cs-CZ" sz="2325" spc="45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spc="45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E3098C-E1CF-4DF6-9B7D-313793337DF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3362400"/>
            <a:ext cx="9144000" cy="1540800"/>
          </a:xfrm>
        </p:spPr>
        <p:txBody>
          <a:bodyPr lIns="648000" tIns="0" rIns="648000" bIns="0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 baseline="0">
                <a:solidFill>
                  <a:schemeClr val="accent3"/>
                </a:solidFill>
                <a:latin typeface="+mj-lt"/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</a:t>
            </a:r>
            <a:r>
              <a:rPr lang="en-GB" dirty="0"/>
              <a:t>date text – Add chapter summary</a:t>
            </a:r>
            <a:endParaRPr lang="cs-CZ" dirty="0"/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241DBF86-3490-4553-BE17-F3BE1330D2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2000"/>
            <a:ext cx="7009200" cy="435600"/>
          </a:xfrm>
        </p:spPr>
        <p:txBody>
          <a:bodyPr lIns="648000" tIns="0" rIns="684000" bIns="0">
            <a:noAutofit/>
          </a:bodyPr>
          <a:lstStyle>
            <a:lvl1pPr>
              <a:defRPr sz="2475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D96D5728-364C-4787-969C-027BB55EA6AA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7D41571C-2F70-40A0-B16D-1B6AC1FFA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2D6FDC59-CC0D-4450-BC8E-93DAA9E89BE1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55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 slide /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556F3CD9-331D-4B1B-80BB-4D9A111040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8687FEB-087B-41BB-8FC7-6FE25C0F0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4010400"/>
            <a:ext cx="6570000" cy="2217600"/>
          </a:xfrm>
        </p:spPr>
        <p:txBody>
          <a:bodyPr lIns="648000" tIns="0" rIns="648000" bIns="0" anchor="b">
            <a:noAutofit/>
          </a:bodyPr>
          <a:lstStyle>
            <a:lvl1pPr algn="l">
              <a:lnSpc>
                <a:spcPts val="3400"/>
              </a:lnSpc>
              <a:defRPr sz="3300" cap="all" baseline="0">
                <a:solidFill>
                  <a:schemeClr val="bg1"/>
                </a:solidFill>
              </a:defRPr>
            </a:lvl1pPr>
          </a:lstStyle>
          <a:p>
            <a:pPr>
              <a:lnSpc>
                <a:spcPts val="3400"/>
              </a:lnSpc>
            </a:pP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TITLE,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FIVE LINES, ALIGNED BOTTOM LEFT,  NO HYPHENATION</a:t>
            </a:r>
            <a:endParaRPr lang="cs-CZ" sz="1600" spc="6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88FE6A4A-C987-4F0B-A292-19CF36D99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02000"/>
            <a:ext cx="6570663" cy="435600"/>
          </a:xfrm>
        </p:spPr>
        <p:txBody>
          <a:bodyPr lIns="648000" tIns="0" rIns="648000" bIns="0">
            <a:noAutofit/>
          </a:bodyPr>
          <a:lstStyle>
            <a:lvl1pPr>
              <a:defRPr sz="33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0230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- main slide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4B287D91-C899-41B0-AE61-918B2709C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dirty="0"/>
              <a:t>Update text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55F60E52-3519-4A1B-BBBA-935B2277D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825199"/>
            <a:ext cx="9140765" cy="4352400"/>
          </a:xfrm>
        </p:spPr>
        <p:txBody>
          <a:bodyPr lIns="648000" tIns="0" rIns="648000" bIns="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FontTx/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650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379013" indent="-214313">
              <a:spcBef>
                <a:spcPts val="525"/>
              </a:spcBef>
              <a:buClr>
                <a:srgbClr val="0C54A0"/>
              </a:buClr>
              <a:defRPr lang="cs-CZ" sz="1125" kern="120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 dirty="0"/>
              <a:t>Text in four levels with blue bullets and a headline, </a:t>
            </a:r>
            <a:br>
              <a:rPr lang="en-GB" noProof="0" dirty="0"/>
            </a:br>
            <a:r>
              <a:rPr lang="en-GB" noProof="0" dirty="0"/>
              <a:t>on the left, no hyphenation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marL="272700" lvl="3" indent="-108000" algn="l" defTabSz="514350" rtl="0" eaLnBrk="1" latinLnBrk="0" hangingPunct="1">
              <a:lnSpc>
                <a:spcPts val="1425"/>
              </a:lnSpc>
              <a:spcBef>
                <a:spcPts val="281"/>
              </a:spcBef>
              <a:buClr>
                <a:srgbClr val="0C54A0"/>
              </a:buClr>
              <a:buFont typeface="Arial" panose="020B0604020202020204" pitchFamily="34" charset="0"/>
              <a:buChar char="•"/>
            </a:pPr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D4B7F7C5-4EEE-40A0-B143-3434FB064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447CCDC5-13FF-4B22-B80F-E920B8DFC5B8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E4B3DBD5-762F-4CE2-9090-9EE96A4CB3A3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>
                <a:solidFill>
                  <a:schemeClr val="accent2"/>
                </a:solidFill>
              </a:rPr>
              <a:pPr/>
              <a:t>‹#›</a:t>
            </a:fld>
            <a:endParaRPr lang="cs-CZ" sz="750" dirty="0">
              <a:solidFill>
                <a:schemeClr val="accent2"/>
              </a:solidFill>
            </a:endParaRPr>
          </a:p>
        </p:txBody>
      </p:sp>
      <p:sp>
        <p:nvSpPr>
          <p:cNvPr id="15" name="Zástupný symbol pro zápatí 4">
            <a:extLst>
              <a:ext uri="{FF2B5EF4-FFF2-40B4-BE49-F238E27FC236}">
                <a16:creationId xmlns:a16="http://schemas.microsoft.com/office/drawing/2014/main" id="{7D185DEA-2D3C-4BB4-B25C-80843B963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pic>
        <p:nvPicPr>
          <p:cNvPr id="16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267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43B6920-7090-431A-B222-D41541E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D7427CF6-B580-40B5-88A0-6877C2D205D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0328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rgbClr val="004F9F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E90CD70C-AF1A-4B03-B38C-8E146883D4F2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5205D45F-00D4-4A12-9E59-9EC934C6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E161B054-B820-42DC-9B7E-A7CA572FFC1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27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- 2 columns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43B6920-7090-431A-B222-D41541E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1306" y="3340307"/>
            <a:ext cx="4087495" cy="2883343"/>
          </a:xfrm>
        </p:spPr>
        <p:txBody>
          <a:bodyPr lIns="144000" rIns="144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D7427CF6-B580-40B5-88A0-6877C2D205D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820478" y="3340307"/>
            <a:ext cx="4093122" cy="2883343"/>
          </a:xfrm>
        </p:spPr>
        <p:txBody>
          <a:bodyPr lIns="144000" rIns="144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rgbClr val="004F9F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E90CD70C-AF1A-4B03-B38C-8E146883D4F2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5205D45F-00D4-4A12-9E59-9EC934C6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E161B054-B820-42DC-9B7E-A7CA572FFC1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  <p:sp>
        <p:nvSpPr>
          <p:cNvPr id="14" name="Oval 13"/>
          <p:cNvSpPr/>
          <p:nvPr userDrawn="1"/>
        </p:nvSpPr>
        <p:spPr>
          <a:xfrm>
            <a:off x="2151979" y="1733578"/>
            <a:ext cx="675861" cy="901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6" name="Oval 15"/>
          <p:cNvSpPr/>
          <p:nvPr userDrawn="1"/>
        </p:nvSpPr>
        <p:spPr>
          <a:xfrm>
            <a:off x="6539742" y="1733854"/>
            <a:ext cx="675861" cy="901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41306" y="2795656"/>
            <a:ext cx="4087495" cy="465138"/>
          </a:xfrm>
        </p:spPr>
        <p:txBody>
          <a:bodyPr/>
          <a:lstStyle>
            <a:lvl1pPr algn="ctr"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Title text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20478" y="2795656"/>
            <a:ext cx="4093122" cy="465138"/>
          </a:xfrm>
        </p:spPr>
        <p:txBody>
          <a:bodyPr/>
          <a:lstStyle>
            <a:lvl1pPr algn="ctr"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Title text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2151772" y="1733302"/>
            <a:ext cx="676275" cy="901700"/>
          </a:xfrm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lvl="0"/>
            <a:r>
              <a:rPr lang="en-GB" dirty="0" smtClean="0"/>
              <a:t>😎</a:t>
            </a:r>
            <a:endParaRPr lang="en-GB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39535" y="1733578"/>
            <a:ext cx="676275" cy="901700"/>
          </a:xfrm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lvl="0"/>
            <a:r>
              <a:rPr lang="en-GB" dirty="0" smtClean="0"/>
              <a:t>😎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860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43B6920-7090-431A-B222-D41541E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E90CD70C-AF1A-4B03-B38C-8E146883D4F2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5205D45F-00D4-4A12-9E59-9EC934C6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E161B054-B820-42DC-9B7E-A7CA572FFC1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4000" y="1792800"/>
            <a:ext cx="27000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D7427CF6-B580-40B5-88A0-6877C2D205D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082748" y="1792800"/>
            <a:ext cx="27270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rgbClr val="004F9F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293374" y="1792800"/>
            <a:ext cx="27000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76952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- 3 columns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43B6920-7090-431A-B222-D41541E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25" cap="all" baseline="0">
                <a:solidFill>
                  <a:schemeClr val="accent4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255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325" cap="all" spc="-23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E90CD70C-AF1A-4B03-B38C-8E146883D4F2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5205D45F-00D4-4A12-9E59-9EC934C6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E161B054-B820-42DC-9B7E-A7CA572FFC1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  <p:sp>
        <p:nvSpPr>
          <p:cNvPr id="18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4000" y="3366053"/>
            <a:ext cx="2700000" cy="2778085"/>
          </a:xfrm>
        </p:spPr>
        <p:txBody>
          <a:bodyPr lIns="108000" rIns="108000">
            <a:noAutofit/>
          </a:bodyPr>
          <a:lstStyle>
            <a:lvl1pPr algn="l"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9" name="Zástupný symbol pro obsah 2">
            <a:extLst>
              <a:ext uri="{FF2B5EF4-FFF2-40B4-BE49-F238E27FC236}">
                <a16:creationId xmlns:a16="http://schemas.microsoft.com/office/drawing/2014/main" id="{D7427CF6-B580-40B5-88A0-6877C2D205D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082748" y="3366053"/>
            <a:ext cx="2727000" cy="2778085"/>
          </a:xfrm>
        </p:spPr>
        <p:txBody>
          <a:bodyPr lIns="108000" rIns="10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rgbClr val="004F9F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20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293374" y="3366053"/>
            <a:ext cx="2700000" cy="2778085"/>
          </a:xfrm>
        </p:spPr>
        <p:txBody>
          <a:bodyPr lIns="108000" rIns="10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 baseline="0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21" name="Oval 20"/>
          <p:cNvSpPr/>
          <p:nvPr userDrawn="1"/>
        </p:nvSpPr>
        <p:spPr>
          <a:xfrm>
            <a:off x="1515873" y="1721934"/>
            <a:ext cx="675861" cy="901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2" name="Oval 21"/>
          <p:cNvSpPr/>
          <p:nvPr userDrawn="1"/>
        </p:nvSpPr>
        <p:spPr>
          <a:xfrm>
            <a:off x="4233863" y="1721934"/>
            <a:ext cx="675861" cy="901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3" name="Oval 22"/>
          <p:cNvSpPr/>
          <p:nvPr userDrawn="1"/>
        </p:nvSpPr>
        <p:spPr>
          <a:xfrm>
            <a:off x="7101464" y="1721934"/>
            <a:ext cx="675861" cy="9011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04000" y="2795656"/>
            <a:ext cx="2700001" cy="465138"/>
          </a:xfrm>
        </p:spPr>
        <p:txBody>
          <a:bodyPr/>
          <a:lstStyle>
            <a:lvl1pPr algn="ctr"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Title text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3293374" y="2795656"/>
            <a:ext cx="2700001" cy="465138"/>
          </a:xfrm>
        </p:spPr>
        <p:txBody>
          <a:bodyPr/>
          <a:lstStyle>
            <a:lvl1pPr algn="ctr"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Title text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082748" y="2795656"/>
            <a:ext cx="2700001" cy="465138"/>
          </a:xfrm>
        </p:spPr>
        <p:txBody>
          <a:bodyPr/>
          <a:lstStyle>
            <a:lvl1pPr algn="ctr"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Title text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515666" y="1721658"/>
            <a:ext cx="676275" cy="901700"/>
          </a:xfrm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lvl="0"/>
            <a:r>
              <a:rPr lang="en-GB" dirty="0" smtClean="0"/>
              <a:t>😎</a:t>
            </a:r>
            <a:endParaRPr lang="en-GB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4233656" y="1721658"/>
            <a:ext cx="676275" cy="901700"/>
          </a:xfrm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lvl="0"/>
            <a:r>
              <a:rPr lang="en-GB" dirty="0" smtClean="0"/>
              <a:t>😎</a:t>
            </a:r>
            <a:endParaRPr lang="en-GB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7101257" y="1721658"/>
            <a:ext cx="676275" cy="901700"/>
          </a:xfrm>
        </p:spPr>
        <p:txBody>
          <a:bodyPr anchor="ctr"/>
          <a:lstStyle>
            <a:lvl1pPr algn="ctr">
              <a:defRPr sz="300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defRPr>
            </a:lvl1pPr>
          </a:lstStyle>
          <a:p>
            <a:pPr lvl="0"/>
            <a:r>
              <a:rPr lang="en-GB" dirty="0" smtClean="0"/>
              <a:t>😎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9680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Graph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B1A11DD3-6468-40E0-8C07-E87E9AD22A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One line headline on the left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792802"/>
            <a:ext cx="3805200" cy="2579125"/>
          </a:xfrm>
        </p:spPr>
        <p:txBody>
          <a:bodyPr rIns="288000"/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rgbClr val="5B5B5B"/>
                </a:solidFill>
              </a:defRPr>
            </a:lvl2pPr>
            <a:lvl3pPr marL="135000" indent="-1350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rgbClr val="5B5B5B"/>
                </a:solidFill>
              </a:defRPr>
            </a:lvl3pPr>
            <a:lvl4pPr marL="272700" indent="-108000">
              <a:lnSpc>
                <a:spcPts val="1425"/>
              </a:lnSpc>
              <a:buClr>
                <a:srgbClr val="0C54A0"/>
              </a:buClr>
              <a:defRPr sz="1125">
                <a:solidFill>
                  <a:srgbClr val="5B5B5B"/>
                </a:solidFill>
              </a:defRPr>
            </a:lvl4pPr>
          </a:lstStyle>
          <a:p>
            <a:pPr lvl="0"/>
            <a:r>
              <a:rPr lang="en-GB" noProof="0" dirty="0"/>
              <a:t>Add image/graph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B2A177A1-E6A2-4F52-9C0A-456B7A35C0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464000"/>
            <a:ext cx="4237200" cy="788400"/>
          </a:xfrm>
        </p:spPr>
        <p:txBody>
          <a:bodyPr lIns="648000" tIns="0" rIns="0" bIns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25">
                <a:solidFill>
                  <a:schemeClr val="accent2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Note to the graph 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b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en-GB" noProof="0" dirty="0"/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A950B6C7-DE0B-406B-846C-F8C73E8DA78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9752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05CE88A3-65CA-4CE1-B30A-873AFAEB2F66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3" name="Zástupný symbol pro zápatí 4">
            <a:extLst>
              <a:ext uri="{FF2B5EF4-FFF2-40B4-BE49-F238E27FC236}">
                <a16:creationId xmlns:a16="http://schemas.microsoft.com/office/drawing/2014/main" id="{16C0665B-D2F2-491C-B4BC-9DE8D14CB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C3B987BA-4871-4AFA-BD5B-60E8A286470B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649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Text+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3370AA24-27CB-432D-B635-3696CB7744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8" name="Zástupný symbol obrázku 7">
            <a:extLst>
              <a:ext uri="{FF2B5EF4-FFF2-40B4-BE49-F238E27FC236}">
                <a16:creationId xmlns:a16="http://schemas.microsoft.com/office/drawing/2014/main" id="{985A1678-7B6F-46D3-B351-42BCE55B8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34000" y="1800000"/>
            <a:ext cx="3780000" cy="3060000"/>
          </a:xfrm>
        </p:spPr>
        <p:txBody>
          <a:bodyPr lIns="0" tIns="0" rIns="0" bIns="0"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34001" y="5104800"/>
            <a:ext cx="3780000" cy="788400"/>
          </a:xfrm>
        </p:spPr>
        <p:txBody>
          <a:bodyPr lIns="0" rIns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25">
                <a:solidFill>
                  <a:schemeClr val="accent2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Note to the picture 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b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en-GB" noProof="0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5E1C5CB0-5CED-4AAA-A821-4A6FE48584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One line headline on the left</a:t>
            </a:r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F0D6980A-B2B8-470B-9AAF-F6692AF28BD4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8FDEFD7F-9893-4AB2-A6BA-D2DD735EE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A0F6FA0C-F321-4F4B-AAED-39532E009A7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171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Text+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71915FF0-BD61-4A7E-9972-5300B0BAD6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563"/>
              </a:spcBef>
              <a:buNone/>
              <a:defRPr sz="1500">
                <a:solidFill>
                  <a:schemeClr val="accent3"/>
                </a:solidFill>
              </a:defRPr>
            </a:lvl2pPr>
            <a:lvl3pPr marL="135000" indent="-148500">
              <a:lnSpc>
                <a:spcPts val="1575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chemeClr val="accent3"/>
                </a:solidFill>
              </a:defRPr>
            </a:lvl3pPr>
            <a:lvl4pPr marL="272700" indent="-108000">
              <a:lnSpc>
                <a:spcPts val="1425"/>
              </a:lnSpc>
              <a:spcBef>
                <a:spcPts val="525"/>
              </a:spcBef>
              <a:buClr>
                <a:srgbClr val="0C54A0"/>
              </a:buClr>
              <a:defRPr sz="1125">
                <a:solidFill>
                  <a:schemeClr val="accent3"/>
                </a:solidFill>
              </a:defRPr>
            </a:lvl4pPr>
          </a:lstStyle>
          <a:p>
            <a:pPr lvl="0"/>
            <a:r>
              <a:rPr lang="en-GB" noProof="0" dirty="0"/>
              <a:t>Text in four levels with bullets and a headline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08005" y="5432400"/>
            <a:ext cx="3780000" cy="788400"/>
          </a:xfrm>
        </p:spPr>
        <p:txBody>
          <a:bodyPr lIns="0" rIns="0">
            <a:noAutofit/>
          </a:bodyPr>
          <a:lstStyle>
            <a:lvl1pPr marL="0" marR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25">
                <a:solidFill>
                  <a:schemeClr val="accent2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1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Note to the table 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b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en-GB" noProof="0" dirty="0"/>
          </a:p>
        </p:txBody>
      </p:sp>
      <p:sp>
        <p:nvSpPr>
          <p:cNvPr id="5" name="Zástupný symbol pro tabulku 4">
            <a:extLst>
              <a:ext uri="{FF2B5EF4-FFF2-40B4-BE49-F238E27FC236}">
                <a16:creationId xmlns:a16="http://schemas.microsoft.com/office/drawing/2014/main" id="{C1A3035E-21FB-4894-92A5-2D93E05F4EA9}"/>
              </a:ext>
            </a:extLst>
          </p:cNvPr>
          <p:cNvSpPr>
            <a:spLocks noGrp="1" noChangeAspect="1"/>
          </p:cNvSpPr>
          <p:nvPr>
            <p:ph type="tbl" sz="quarter" idx="16" hasCustomPrompt="1"/>
          </p:nvPr>
        </p:nvSpPr>
        <p:spPr>
          <a:xfrm>
            <a:off x="4791600" y="1796400"/>
            <a:ext cx="3801600" cy="3517200"/>
          </a:xfrm>
        </p:spPr>
        <p:txBody>
          <a:bodyPr tIns="72000" bIns="72000" anchor="ctr" anchorCtr="0">
            <a:normAutofit/>
          </a:bodyPr>
          <a:lstStyle>
            <a:lvl1pPr>
              <a:defRPr sz="1125" baseline="0"/>
            </a:lvl1pPr>
          </a:lstStyle>
          <a:p>
            <a:r>
              <a:rPr lang="en-GB" dirty="0"/>
              <a:t>Click the icon to add a table</a:t>
            </a:r>
            <a:endParaRPr lang="cs-CZ" dirty="0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3EE5BBE3-65E9-4DED-82CF-0018127F75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One line headline on the left</a:t>
            </a:r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09EE363F-BB4B-4EAE-9EF7-FFD0141DEA8E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7994F1B0-EEEC-4D46-A804-16BF2857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64399598-AE7F-43DB-BEDF-8D0BB2D0A48B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548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Tab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A9D2D2C-52C6-45E4-A785-4AF57F888D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4536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2550"/>
              </a:lnSpc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One line headline on the left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00" y="5432400"/>
            <a:ext cx="2481316" cy="324000"/>
          </a:xfrm>
        </p:spPr>
        <p:txBody>
          <a:bodyPr lIns="0" rIns="0">
            <a:noAutofit/>
          </a:bodyPr>
          <a:lstStyle>
            <a:lvl1pPr>
              <a:lnSpc>
                <a:spcPts val="1350"/>
              </a:lnSpc>
              <a:spcBef>
                <a:spcPts val="0"/>
              </a:spcBef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Table note on 1 line</a:t>
            </a:r>
          </a:p>
        </p:txBody>
      </p:sp>
      <p:sp>
        <p:nvSpPr>
          <p:cNvPr id="5" name="Zástupný symbol pro tabulku 4">
            <a:extLst>
              <a:ext uri="{FF2B5EF4-FFF2-40B4-BE49-F238E27FC236}">
                <a16:creationId xmlns:a16="http://schemas.microsoft.com/office/drawing/2014/main" id="{C1A3035E-21FB-4894-92A5-2D93E05F4EA9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648000" y="1796400"/>
            <a:ext cx="7848000" cy="3517200"/>
          </a:xfrm>
        </p:spPr>
        <p:txBody>
          <a:bodyPr tIns="72000" bIns="72000" anchor="ctr" anchorCtr="0">
            <a:normAutofit/>
          </a:bodyPr>
          <a:lstStyle>
            <a:lvl1pPr>
              <a:defRPr sz="1125"/>
            </a:lvl1pPr>
          </a:lstStyle>
          <a:p>
            <a:r>
              <a:rPr lang="en-GB" dirty="0"/>
              <a:t>Click the icon to add a table.</a:t>
            </a:r>
            <a:endParaRPr lang="cs-CZ" dirty="0"/>
          </a:p>
        </p:txBody>
      </p: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E4BA578A-7CA3-441A-875C-DA886EF7B869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7BD0CF3-E626-476B-9225-476D0116C2F1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8A03B3F2-A48A-4D0E-A779-E868557F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pic>
        <p:nvPicPr>
          <p:cNvPr id="13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2146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Picture+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6F1591F6-46C5-4F72-868A-5E0F3404CF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Update text</a:t>
            </a:r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1EE2432E-4F89-4E41-9DA5-73102E382BA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8000" y="5896800"/>
            <a:ext cx="2481316" cy="324000"/>
          </a:xfrm>
        </p:spPr>
        <p:txBody>
          <a:bodyPr lIns="0" rIns="0">
            <a:noAutofit/>
          </a:bodyPr>
          <a:lstStyle>
            <a:lvl1pPr>
              <a:lnSpc>
                <a:spcPts val="1350"/>
              </a:lnSpc>
              <a:spcBef>
                <a:spcPts val="0"/>
              </a:spcBef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Picture note on 1 line</a:t>
            </a:r>
          </a:p>
        </p:txBody>
      </p:sp>
      <p:sp>
        <p:nvSpPr>
          <p:cNvPr id="4" name="Zástupný symbol obrázku 3">
            <a:extLst>
              <a:ext uri="{FF2B5EF4-FFF2-40B4-BE49-F238E27FC236}">
                <a16:creationId xmlns:a16="http://schemas.microsoft.com/office/drawing/2014/main" id="{A19E01E0-95D9-4F6E-9F11-1472DF589D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48000" y="648000"/>
            <a:ext cx="7848000" cy="5220000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EAFD109A-B345-4356-B29F-641AD5239122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ástupný symbol pro číslo snímku 5">
            <a:extLst>
              <a:ext uri="{FF2B5EF4-FFF2-40B4-BE49-F238E27FC236}">
                <a16:creationId xmlns:a16="http://schemas.microsoft.com/office/drawing/2014/main" id="{BF4BDEF5-ED8C-4F8F-9D2A-D3521A15FC63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A306F1F7-6893-4DE5-9BAE-BADD48F5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pic>
        <p:nvPicPr>
          <p:cNvPr id="12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2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lide / divider with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CD737717-D1D6-44C9-9798-D13E0AF470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8687FEB-087B-41BB-8FC7-6FE25C0F0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1" y="4010025"/>
            <a:ext cx="9125299" cy="2217975"/>
          </a:xfrm>
        </p:spPr>
        <p:txBody>
          <a:bodyPr lIns="648000" tIns="0" rIns="648000" bIns="0" anchor="b">
            <a:noAutofit/>
          </a:bodyPr>
          <a:lstStyle>
            <a:lvl1pPr algn="l">
              <a:lnSpc>
                <a:spcPts val="3400"/>
              </a:lnSpc>
              <a:defRPr sz="3300" cap="all" baseline="0">
                <a:solidFill>
                  <a:schemeClr val="bg1"/>
                </a:solidFill>
              </a:defRPr>
            </a:lvl1pPr>
          </a:lstStyle>
          <a:p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TITLE,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FIVE LINES, 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ALIGNED BOTTOM LEFT,  </a:t>
            </a:r>
            <a: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300" cap="all" spc="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HYPHENATION</a:t>
            </a:r>
            <a:endParaRPr lang="cs-CZ" dirty="0"/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88FE6A4A-C987-4F0B-A292-19CF36D998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02000"/>
            <a:ext cx="6570663" cy="435600"/>
          </a:xfrm>
        </p:spPr>
        <p:txBody>
          <a:bodyPr lIns="648000" tIns="0" rIns="648000" bIns="0">
            <a:noAutofit/>
          </a:bodyPr>
          <a:lstStyle>
            <a:lvl1pPr>
              <a:defRPr sz="33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12532745-43C2-478B-A486-055D23982E3C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0" y="1515600"/>
            <a:ext cx="3042000" cy="2030400"/>
          </a:xfrm>
        </p:spPr>
        <p:txBody>
          <a:bodyPr>
            <a:noAutofit/>
          </a:bodyPr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B4F27658-7590-4BD0-BC41-3631855AA61D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3041650" y="1515600"/>
            <a:ext cx="3042000" cy="2030413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  <p:sp>
        <p:nvSpPr>
          <p:cNvPr id="12" name="Zástupný symbol obrázku 11">
            <a:extLst>
              <a:ext uri="{FF2B5EF4-FFF2-40B4-BE49-F238E27FC236}">
                <a16:creationId xmlns:a16="http://schemas.microsoft.com/office/drawing/2014/main" id="{D420C226-004A-4F00-884B-028633384B7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83299" y="1515600"/>
            <a:ext cx="3042000" cy="2030400"/>
          </a:xfrm>
        </p:spPr>
        <p:txBody>
          <a:bodyPr/>
          <a:lstStyle/>
          <a:p>
            <a:r>
              <a:rPr lang="en-GB" dirty="0"/>
              <a:t>Click the icon to add an image.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23658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FEC6403B-CAB4-4425-9AAE-B24BA1C21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0B6A6302-7579-4A2C-9414-1E72BF4A4A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73426" y="1494000"/>
            <a:ext cx="5838574" cy="3297600"/>
          </a:xfrm>
        </p:spPr>
        <p:txBody>
          <a:bodyPr lIns="0" tIns="0" rIns="0" bIns="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quote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D8AC711C-B9C9-4C74-8CE1-248EC4C17C7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3426" y="5130000"/>
            <a:ext cx="5838574" cy="622800"/>
          </a:xfrm>
        </p:spPr>
        <p:txBody>
          <a:bodyPr lIns="0" tIns="0" rIns="90000" bIns="0">
            <a:noAutofit/>
          </a:bodyPr>
          <a:lstStyle>
            <a:lvl1pPr>
              <a:lnSpc>
                <a:spcPts val="1575"/>
              </a:lnSpc>
              <a:spcBef>
                <a:spcPts val="0"/>
              </a:spcBef>
              <a:defRPr sz="1275" baseline="0">
                <a:solidFill>
                  <a:schemeClr val="accent4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75" baseline="0">
                <a:solidFill>
                  <a:schemeClr val="accent3"/>
                </a:solidFill>
              </a:defRPr>
            </a:lvl2pPr>
          </a:lstStyle>
          <a:p>
            <a:pPr lvl="0"/>
            <a:r>
              <a:rPr lang="en-GB" dirty="0"/>
              <a:t>Add name</a:t>
            </a:r>
            <a:endParaRPr lang="cs-CZ" dirty="0"/>
          </a:p>
          <a:p>
            <a:pPr lvl="1"/>
            <a:r>
              <a:rPr lang="en-GB" dirty="0"/>
              <a:t>Add position</a:t>
            </a:r>
            <a:endParaRPr lang="cs-CZ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866894EF-37AD-4FC5-8A51-57BAD9BEFE2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31334F80-20A5-4069-AF3C-C70B6AD78E4B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4" name="Zástupný symbol pro zápatí 4">
            <a:extLst>
              <a:ext uri="{FF2B5EF4-FFF2-40B4-BE49-F238E27FC236}">
                <a16:creationId xmlns:a16="http://schemas.microsoft.com/office/drawing/2014/main" id="{3B5B37FB-07D7-49B9-AFBB-54841C54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pic>
        <p:nvPicPr>
          <p:cNvPr id="10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745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8AF0B514-85E0-4D9B-AC24-B5281D50B7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453600"/>
          </a:xfrm>
        </p:spPr>
        <p:txBody>
          <a:bodyPr lIns="648000" tIns="0" rIns="684000" bIns="0" anchor="t" anchorCtr="0">
            <a:noAutofit/>
          </a:bodyPr>
          <a:lstStyle>
            <a:lvl1pPr>
              <a:lnSpc>
                <a:spcPts val="2550"/>
              </a:lnSpc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One line headline, on the left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125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Update text</a:t>
            </a:r>
          </a:p>
        </p:txBody>
      </p:sp>
      <p:sp>
        <p:nvSpPr>
          <p:cNvPr id="10" name="Zástupný symbol pro text 9">
            <a:extLst>
              <a:ext uri="{FF2B5EF4-FFF2-40B4-BE49-F238E27FC236}">
                <a16:creationId xmlns:a16="http://schemas.microsoft.com/office/drawing/2014/main" id="{1FE1AF15-0A6A-4965-BA27-85AFA398E8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8000" y="1897200"/>
            <a:ext cx="3913200" cy="2080800"/>
          </a:xfrm>
          <a:solidFill>
            <a:schemeClr val="accent2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bg1"/>
                </a:solidFill>
              </a:defRPr>
            </a:lvl1pPr>
            <a:lvl2pPr marL="0" indent="0">
              <a:lnSpc>
                <a:spcPts val="1425"/>
              </a:lnSpc>
              <a:spcBef>
                <a:spcPts val="600"/>
              </a:spcBef>
              <a:buFontTx/>
              <a:buNone/>
              <a:defRPr sz="1125">
                <a:solidFill>
                  <a:schemeClr val="bg1"/>
                </a:solidFill>
              </a:defRPr>
            </a:lvl2pPr>
          </a:lstStyle>
          <a:p>
            <a:pPr lvl="0"/>
            <a:r>
              <a:rPr lang="en-GB" noProof="0" dirty="0"/>
              <a:t>Box headline, two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20" name="Zástupný symbol pro text 9">
            <a:extLst>
              <a:ext uri="{FF2B5EF4-FFF2-40B4-BE49-F238E27FC236}">
                <a16:creationId xmlns:a16="http://schemas.microsoft.com/office/drawing/2014/main" id="{3ACB5538-946D-4BC7-B27F-EBBEA910CC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0" y="1897200"/>
            <a:ext cx="3913200" cy="2080800"/>
          </a:xfrm>
          <a:solidFill>
            <a:schemeClr val="accent6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425"/>
              </a:lnSpc>
              <a:spcBef>
                <a:spcPts val="600"/>
              </a:spcBef>
              <a:buFontTx/>
              <a:buNone/>
              <a:defRPr sz="1125">
                <a:solidFill>
                  <a:srgbClr val="5B5B5B"/>
                </a:solidFill>
              </a:defRPr>
            </a:lvl2pPr>
          </a:lstStyle>
          <a:p>
            <a:pPr lvl="0"/>
            <a:r>
              <a:rPr lang="en-GB" noProof="0" dirty="0"/>
              <a:t>Box headline, two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21" name="Zástupný symbol pro text 9">
            <a:extLst>
              <a:ext uri="{FF2B5EF4-FFF2-40B4-BE49-F238E27FC236}">
                <a16:creationId xmlns:a16="http://schemas.microsoft.com/office/drawing/2014/main" id="{DFF41EB8-20FB-4D8E-BD8B-367986FCE52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8000" y="3978000"/>
            <a:ext cx="3913200" cy="2080800"/>
          </a:xfrm>
          <a:solidFill>
            <a:schemeClr val="accent6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accent2"/>
                </a:solidFill>
              </a:defRPr>
            </a:lvl1pPr>
            <a:lvl2pPr marL="0" indent="0">
              <a:lnSpc>
                <a:spcPts val="1425"/>
              </a:lnSpc>
              <a:spcBef>
                <a:spcPts val="600"/>
              </a:spcBef>
              <a:buFontTx/>
              <a:buNone/>
              <a:defRPr sz="1125">
                <a:solidFill>
                  <a:schemeClr val="accent3"/>
                </a:solidFill>
              </a:defRPr>
            </a:lvl2pPr>
          </a:lstStyle>
          <a:p>
            <a:pPr lvl="0"/>
            <a:r>
              <a:rPr lang="en-GB" noProof="0" dirty="0"/>
              <a:t>Box headline, two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11" name="Zástupný symbol pro text 9">
            <a:extLst>
              <a:ext uri="{FF2B5EF4-FFF2-40B4-BE49-F238E27FC236}">
                <a16:creationId xmlns:a16="http://schemas.microsoft.com/office/drawing/2014/main" id="{55544A8F-0B2D-4E00-9596-9F1CAE8B32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82802" y="3978000"/>
            <a:ext cx="3913200" cy="2080800"/>
          </a:xfrm>
          <a:solidFill>
            <a:schemeClr val="accent4"/>
          </a:solidFill>
        </p:spPr>
        <p:txBody>
          <a:bodyPr lIns="216000" tIns="180000" rIns="180000" bIns="180000">
            <a:noAutofit/>
          </a:bodyPr>
          <a:lstStyle>
            <a:lvl1pPr>
              <a:lnSpc>
                <a:spcPts val="1875"/>
              </a:lnSpc>
              <a:spcBef>
                <a:spcPts val="0"/>
              </a:spcBef>
              <a:defRPr sz="1650" b="1">
                <a:solidFill>
                  <a:schemeClr val="bg1"/>
                </a:solidFill>
              </a:defRPr>
            </a:lvl1pPr>
            <a:lvl2pPr marL="0" indent="0">
              <a:lnSpc>
                <a:spcPts val="1425"/>
              </a:lnSpc>
              <a:spcBef>
                <a:spcPts val="600"/>
              </a:spcBef>
              <a:buFontTx/>
              <a:buNone/>
              <a:defRPr sz="1125">
                <a:solidFill>
                  <a:schemeClr val="bg1"/>
                </a:solidFill>
              </a:defRPr>
            </a:lvl2pPr>
          </a:lstStyle>
          <a:p>
            <a:pPr lvl="0"/>
            <a:r>
              <a:rPr lang="en-GB" noProof="0" dirty="0"/>
              <a:t>Box headline, two lines maximum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20795802-94BC-43E9-9B22-8B7E5BCEBB34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ástupný symbol pro číslo snímku 5">
            <a:extLst>
              <a:ext uri="{FF2B5EF4-FFF2-40B4-BE49-F238E27FC236}">
                <a16:creationId xmlns:a16="http://schemas.microsoft.com/office/drawing/2014/main" id="{43F7AAA0-31EC-47F2-8B15-614FD89B59E9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7" name="Zástupný symbol pro zápatí 4">
            <a:extLst>
              <a:ext uri="{FF2B5EF4-FFF2-40B4-BE49-F238E27FC236}">
                <a16:creationId xmlns:a16="http://schemas.microsoft.com/office/drawing/2014/main" id="{ABBB20E8-FB9A-4990-B77F-1943D35EF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Cybersecurity@CEPS Summit 2020</a:t>
            </a:r>
            <a:endParaRPr lang="en-GB" dirty="0"/>
          </a:p>
        </p:txBody>
      </p:sp>
      <p:pic>
        <p:nvPicPr>
          <p:cNvPr id="14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611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250E269-9892-482D-A384-E5F1F5199C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"/>
            <a:ext cx="9143998" cy="6857999"/>
          </a:xfrm>
          <a:prstGeom prst="rect">
            <a:avLst/>
          </a:prstGeom>
        </p:spPr>
      </p:pic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4BC0B21D-311F-4CB4-8C75-B675EAFC22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088000"/>
            <a:ext cx="9140765" cy="3708000"/>
          </a:xfrm>
        </p:spPr>
        <p:txBody>
          <a:bodyPr lIns="648000" tIns="0" rIns="648000" bIns="0">
            <a:noAutofit/>
          </a:bodyPr>
          <a:lstStyle>
            <a:lvl1pPr>
              <a:lnSpc>
                <a:spcPts val="2070"/>
              </a:lnSpc>
              <a:spcBef>
                <a:spcPts val="0"/>
              </a:spcBef>
              <a:defRPr sz="1725">
                <a:solidFill>
                  <a:schemeClr val="accent2"/>
                </a:solidFill>
              </a:defRPr>
            </a:lvl1pPr>
            <a:lvl2pPr marL="0" indent="0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1500">
                <a:solidFill>
                  <a:schemeClr val="accent3"/>
                </a:solidFill>
              </a:defRPr>
            </a:lvl2pPr>
          </a:lstStyle>
          <a:p>
            <a:pPr lvl="0"/>
            <a:r>
              <a:rPr lang="en-GB" dirty="0"/>
              <a:t>Add presentation summary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241DBF86-3490-4553-BE17-F3BE1330D2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2000"/>
            <a:ext cx="7009200" cy="435600"/>
          </a:xfrm>
        </p:spPr>
        <p:txBody>
          <a:bodyPr lIns="648000" tIns="0" rIns="684000" bIns="0">
            <a:noAutofit/>
          </a:bodyPr>
          <a:lstStyle>
            <a:lvl1pPr>
              <a:defRPr sz="2475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add summary</a:t>
            </a:r>
            <a:endParaRPr lang="cs-CZ" dirty="0"/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E681D5FD-A248-48F8-AA7B-D72E2B1F2518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4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8E757116-ABDD-4F3B-B514-2C99E520B9AC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431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z="750" smtClean="0"/>
              <a:pPr/>
              <a:t>‹#›</a:t>
            </a:fld>
            <a:endParaRPr lang="cs-CZ" sz="750" dirty="0"/>
          </a:p>
        </p:txBody>
      </p:sp>
      <p:sp>
        <p:nvSpPr>
          <p:cNvPr id="13" name="Zástupný symbol pro zápatí 4">
            <a:extLst>
              <a:ext uri="{FF2B5EF4-FFF2-40B4-BE49-F238E27FC236}">
                <a16:creationId xmlns:a16="http://schemas.microsoft.com/office/drawing/2014/main" id="{9BB379B9-EAF2-416A-A328-F37E32AD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1" y="6492877"/>
            <a:ext cx="6029864" cy="365125"/>
          </a:xfrm>
        </p:spPr>
        <p:txBody>
          <a:bodyPr lIns="0" tIns="0" bIns="190800" anchor="b" anchorCtr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pic>
        <p:nvPicPr>
          <p:cNvPr id="10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901" y="6393600"/>
            <a:ext cx="317965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6744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D803C463-710E-459D-AC17-2B21EF7F4B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720800"/>
            <a:ext cx="6516000" cy="871200"/>
          </a:xfrm>
        </p:spPr>
        <p:txBody>
          <a:bodyPr lIns="1008000" tIns="0" rIns="684000" bIns="0" anchor="t" anchorCtr="0">
            <a:noAutofit/>
          </a:bodyPr>
          <a:lstStyle>
            <a:lvl1pPr>
              <a:lnSpc>
                <a:spcPts val="2550"/>
              </a:lnSpc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cs-CZ" dirty="0"/>
              <a:t>THANK YOU FOR YOUR ATTENTION</a:t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55F60E52-3519-4A1B-BBBA-935B2277D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705200"/>
            <a:ext cx="6516000" cy="871200"/>
          </a:xfrm>
        </p:spPr>
        <p:txBody>
          <a:bodyPr lIns="1008000" tIns="0" rIns="18000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spcAft>
                <a:spcPts val="375"/>
              </a:spcAft>
              <a:defRPr sz="1200" b="0">
                <a:solidFill>
                  <a:schemeClr val="accent2"/>
                </a:solidFill>
              </a:defRPr>
            </a:lvl1pPr>
            <a:lvl2pPr marL="0" indent="0">
              <a:lnSpc>
                <a:spcPts val="1080"/>
              </a:lnSpc>
              <a:spcBef>
                <a:spcPts val="0"/>
              </a:spcBef>
              <a:buFontTx/>
              <a:buNone/>
              <a:defRPr sz="900">
                <a:solidFill>
                  <a:schemeClr val="accent3"/>
                </a:solidFill>
              </a:defRPr>
            </a:lvl2pPr>
            <a:lvl3pPr marL="135000" indent="-135000">
              <a:lnSpc>
                <a:spcPts val="1650"/>
              </a:lnSpc>
              <a:spcBef>
                <a:spcPts val="563"/>
              </a:spcBef>
              <a:buClr>
                <a:srgbClr val="0C54A0"/>
              </a:buClr>
              <a:defRPr sz="1275">
                <a:solidFill>
                  <a:srgbClr val="5B5B5B"/>
                </a:solidFill>
              </a:defRPr>
            </a:lvl3pPr>
            <a:lvl4pPr marL="379013" indent="-214313">
              <a:defRPr lang="cs-CZ" sz="1125" kern="1200" dirty="0" smtClean="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dirty="0"/>
              <a:t>Update text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F705BC74-A64B-4A93-8E18-253EDE62D6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0958" y="5956542"/>
            <a:ext cx="1454556" cy="410747"/>
          </a:xfrm>
        </p:spPr>
        <p:txBody>
          <a:bodyPr lIns="0" tIns="0" rIns="0" bIns="0" anchor="t" anchorCtr="0">
            <a:noAutofit/>
          </a:bodyPr>
          <a:lstStyle>
            <a:lvl1pPr>
              <a:defRPr sz="12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mobile</a:t>
            </a:r>
            <a:endParaRPr lang="cs-CZ" dirty="0"/>
          </a:p>
        </p:txBody>
      </p:sp>
      <p:sp>
        <p:nvSpPr>
          <p:cNvPr id="11" name="Zástupný symbol pro text 8">
            <a:extLst>
              <a:ext uri="{FF2B5EF4-FFF2-40B4-BE49-F238E27FC236}">
                <a16:creationId xmlns:a16="http://schemas.microsoft.com/office/drawing/2014/main" id="{4838C64F-DF99-485F-B72D-B79233A99E7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6739" y="5956542"/>
            <a:ext cx="3402000" cy="344487"/>
          </a:xfrm>
        </p:spPr>
        <p:txBody>
          <a:bodyPr lIns="0" tIns="0" rIns="0" bIns="0" anchor="t" anchorCtr="0">
            <a:no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e-mail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38355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 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ABC5067A-BB5E-4A8D-AA58-C6B1AB75D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720800"/>
            <a:ext cx="6516000" cy="871200"/>
          </a:xfrm>
        </p:spPr>
        <p:txBody>
          <a:bodyPr lIns="864000" tIns="0" rIns="684000" bIns="0" anchor="t" anchorCtr="0">
            <a:noAutofit/>
          </a:bodyPr>
          <a:lstStyle>
            <a:lvl1pPr>
              <a:lnSpc>
                <a:spcPts val="2550"/>
              </a:lnSpc>
              <a:defRPr sz="2325" cap="all" baseline="0">
                <a:solidFill>
                  <a:schemeClr val="accent4"/>
                </a:solidFill>
              </a:defRPr>
            </a:lvl1pPr>
          </a:lstStyle>
          <a:p>
            <a:r>
              <a:rPr lang="en-GB" noProof="0" dirty="0"/>
              <a:t>Thank you for your attention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5AB60F23-0424-4CBC-BBCB-BB5623C22691}"/>
              </a:ext>
            </a:extLst>
          </p:cNvPr>
          <p:cNvSpPr txBox="1"/>
          <p:nvPr userDrawn="1"/>
        </p:nvSpPr>
        <p:spPr>
          <a:xfrm>
            <a:off x="936001" y="5200649"/>
            <a:ext cx="1943101" cy="338400"/>
          </a:xfrm>
          <a:prstGeom prst="rect">
            <a:avLst/>
          </a:prstGeom>
          <a:noFill/>
        </p:spPr>
        <p:txBody>
          <a:bodyPr wrap="square" lIns="0" bIns="0" rtlCol="0">
            <a:noAutofit/>
          </a:bodyPr>
          <a:lstStyle/>
          <a:p>
            <a:endParaRPr lang="cs-CZ" sz="1200" dirty="0">
              <a:solidFill>
                <a:srgbClr val="0C5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9FCB1D3A-AAEF-4197-9DA2-2B4EABAC9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7701" y="4412975"/>
            <a:ext cx="3389462" cy="637425"/>
          </a:xfrm>
        </p:spPr>
        <p:txBody>
          <a:bodyPr lIns="0" tIns="0" rIns="0" bIns="0">
            <a:normAutofit/>
          </a:bodyPr>
          <a:lstStyle>
            <a:lvl1pPr marL="0" marR="0" indent="0" algn="l" defTabSz="51435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>
                <a:solidFill>
                  <a:schemeClr val="accent3"/>
                </a:solidFill>
              </a:defRPr>
            </a:lvl1pPr>
          </a:lstStyle>
          <a:p>
            <a:pPr marL="0" marR="0" lvl="0" indent="0" algn="l" defTabSz="51435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Vasilissis</a:t>
            </a:r>
            <a:r>
              <a:rPr lang="en-GB" sz="9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Sofias</a:t>
            </a:r>
            <a:r>
              <a:rPr lang="en-GB" sz="900" noProof="0" dirty="0">
                <a:latin typeface="Arial" panose="020B0604020202020204" pitchFamily="34" charset="0"/>
                <a:cs typeface="Arial" panose="020B0604020202020204" pitchFamily="34" charset="0"/>
              </a:rPr>
              <a:t> Str 1, </a:t>
            </a:r>
            <a:r>
              <a:rPr lang="en-GB" sz="9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Maroussi</a:t>
            </a:r>
            <a:r>
              <a:rPr lang="en-GB" sz="900" noProof="0" dirty="0">
                <a:latin typeface="Arial" panose="020B0604020202020204" pitchFamily="34" charset="0"/>
                <a:cs typeface="Arial" panose="020B0604020202020204" pitchFamily="34" charset="0"/>
              </a:rPr>
              <a:t> 151 24</a:t>
            </a:r>
          </a:p>
          <a:p>
            <a:pPr marL="0" marR="0" lvl="0" indent="0" algn="l" defTabSz="51435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Attiki</a:t>
            </a:r>
            <a:r>
              <a:rPr lang="en-GB" sz="900" noProof="0" dirty="0">
                <a:latin typeface="Arial" panose="020B0604020202020204" pitchFamily="34" charset="0"/>
                <a:cs typeface="Arial" panose="020B0604020202020204" pitchFamily="34" charset="0"/>
              </a:rPr>
              <a:t>, Greece</a:t>
            </a:r>
          </a:p>
          <a:p>
            <a:pPr lvl="0"/>
            <a:endParaRPr lang="cs-CZ" dirty="0"/>
          </a:p>
        </p:txBody>
      </p:sp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8250660C-BC9D-40B0-9D82-07EE200B7C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2401" y="5262564"/>
            <a:ext cx="2449513" cy="234950"/>
          </a:xfrm>
        </p:spPr>
        <p:txBody>
          <a:bodyPr lIns="0" tIns="0" rIns="0" bIns="0"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mobile</a:t>
            </a:r>
            <a:endParaRPr lang="cs-CZ" dirty="0"/>
          </a:p>
        </p:txBody>
      </p:sp>
      <p:sp>
        <p:nvSpPr>
          <p:cNvPr id="13" name="Zástupný symbol pro text 12">
            <a:extLst>
              <a:ext uri="{FF2B5EF4-FFF2-40B4-BE49-F238E27FC236}">
                <a16:creationId xmlns:a16="http://schemas.microsoft.com/office/drawing/2014/main" id="{B9614E74-6A64-490F-9956-A27705AD75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32401" y="5680800"/>
            <a:ext cx="2449513" cy="234950"/>
          </a:xfrm>
        </p:spPr>
        <p:txBody>
          <a:bodyPr lIns="0" tIns="0" rIns="0" bIns="0">
            <a:no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e-mail</a:t>
            </a:r>
            <a:endParaRPr lang="cs-CZ" dirty="0"/>
          </a:p>
        </p:txBody>
      </p:sp>
      <p:sp>
        <p:nvSpPr>
          <p:cNvPr id="15" name="Zástupný symbol pro text 14">
            <a:extLst>
              <a:ext uri="{FF2B5EF4-FFF2-40B4-BE49-F238E27FC236}">
                <a16:creationId xmlns:a16="http://schemas.microsoft.com/office/drawing/2014/main" id="{C310484F-C407-4969-946C-DBE54D0AE8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401" y="6066000"/>
            <a:ext cx="2449513" cy="234950"/>
          </a:xfrm>
        </p:spPr>
        <p:txBody>
          <a:bodyPr lIns="0" tIns="0" rIns="0" bIns="0">
            <a:norm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Add website address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308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48B7B91-7617-4F78-B6E9-53F1DE836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DB8F3FC-33B5-4EC7-9FDF-2FC4D26FC9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163600"/>
            <a:ext cx="7156800" cy="871200"/>
          </a:xfrm>
        </p:spPr>
        <p:txBody>
          <a:bodyPr lIns="648000" tIns="0" rIns="0" bIns="0" anchor="t" anchorCtr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100" cap="all" baseline="0">
                <a:solidFill>
                  <a:srgbClr val="CB1F4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spc="6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 ON THE LEFT, NO HYPHENATION</a:t>
            </a:r>
            <a:r>
              <a:rPr lang="cs-CZ" sz="3100" spc="6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spc="6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36E3098C-E1CF-4DF6-9B7D-313793337DF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3362400"/>
            <a:ext cx="9144000" cy="1540800"/>
          </a:xfrm>
        </p:spPr>
        <p:txBody>
          <a:bodyPr lIns="648000" tIns="0" rIns="648000" bIns="0"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 baseline="0">
                <a:solidFill>
                  <a:srgbClr val="5B5B5B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</a:t>
            </a:r>
            <a:r>
              <a:rPr lang="en-GB" dirty="0"/>
              <a:t>date text – Add chapter summary</a:t>
            </a:r>
            <a:endParaRPr lang="cs-CZ" dirty="0"/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241DBF86-3490-4553-BE17-F3BE1330D2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702000"/>
            <a:ext cx="7009200" cy="435600"/>
          </a:xfrm>
        </p:spPr>
        <p:txBody>
          <a:bodyPr lIns="648000" tIns="0" rIns="684000" bIns="0">
            <a:noAutofit/>
          </a:bodyPr>
          <a:lstStyle>
            <a:lvl1pPr>
              <a:defRPr sz="33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9" name="Zástupný symbol pro číslo snímku 5">
            <a:extLst>
              <a:ext uri="{FF2B5EF4-FFF2-40B4-BE49-F238E27FC236}">
                <a16:creationId xmlns:a16="http://schemas.microsoft.com/office/drawing/2014/main" id="{D96D5728-364C-4787-969C-027BB55EA6AA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4">
            <a:extLst>
              <a:ext uri="{FF2B5EF4-FFF2-40B4-BE49-F238E27FC236}">
                <a16:creationId xmlns:a16="http://schemas.microsoft.com/office/drawing/2014/main" id="{7D41571C-2F70-40A0-B16D-1B6AC1FFA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2D6FDC59-CC0D-4450-BC8E-93DAA9E89BE1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48">
            <a:extLst>
              <a:ext uri="{FF2B5EF4-FFF2-40B4-BE49-F238E27FC236}">
                <a16:creationId xmlns:a16="http://schemas.microsoft.com/office/drawing/2014/main" id="{8E7458F2-392A-4304-AB61-E9B9C2F41C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05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- main slide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4B287D91-C899-41B0-AE61-918B2709C0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55F60E52-3519-4A1B-BBBA-935B2277D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" y="1825199"/>
            <a:ext cx="9140765" cy="4352400"/>
          </a:xfrm>
        </p:spPr>
        <p:txBody>
          <a:bodyPr lIns="648000" tIns="0" rIns="648000" bIns="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FontTx/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200"/>
              </a:lnSpc>
              <a:spcBef>
                <a:spcPts val="750"/>
              </a:spcBef>
              <a:buClr>
                <a:srgbClr val="0C54A0"/>
              </a:buClr>
              <a:defRPr sz="1700" baseline="0">
                <a:solidFill>
                  <a:srgbClr val="5B5B5B"/>
                </a:solidFill>
              </a:defRPr>
            </a:lvl3pPr>
            <a:lvl4pPr marL="505350" indent="-285750">
              <a:spcBef>
                <a:spcPts val="700"/>
              </a:spcBef>
              <a:buClr>
                <a:srgbClr val="0C54A0"/>
              </a:buClr>
              <a:defRPr lang="cs-CZ" sz="1500" kern="1200" dirty="0" smtClean="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GB" noProof="0" dirty="0"/>
              <a:t>Text in four levels with blue bullets and a headline, </a:t>
            </a:r>
            <a:br>
              <a:rPr lang="en-GB" noProof="0" dirty="0"/>
            </a:br>
            <a:r>
              <a:rPr lang="en-GB" noProof="0" dirty="0"/>
              <a:t>on the left, no hyphenation</a:t>
            </a:r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marL="363600" lvl="3" indent="-144000" algn="l" defTabSz="685800" rtl="0" eaLnBrk="1" latinLnBrk="0" hangingPunct="1">
              <a:lnSpc>
                <a:spcPts val="1900"/>
              </a:lnSpc>
              <a:spcBef>
                <a:spcPts val="375"/>
              </a:spcBef>
              <a:buClr>
                <a:srgbClr val="0C54A0"/>
              </a:buClr>
              <a:buFont typeface="Arial" panose="020B0604020202020204" pitchFamily="34" charset="0"/>
              <a:buChar char="•"/>
            </a:pPr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D4B7F7C5-4EEE-40A0-B143-3434FB064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100" cap="all" baseline="0">
                <a:solidFill>
                  <a:srgbClr val="CB1F4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447CCDC5-13FF-4B22-B80F-E920B8DFC5B8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E4B3DBD5-762F-4CE2-9090-9EE96A4CB3A3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5" name="Zástupný symbol pro zápatí 4">
            <a:extLst>
              <a:ext uri="{FF2B5EF4-FFF2-40B4-BE49-F238E27FC236}">
                <a16:creationId xmlns:a16="http://schemas.microsoft.com/office/drawing/2014/main" id="{7D185DEA-2D3C-4BB4-B25C-80843B963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>
            <a:lvl1pPr>
              <a:defRPr/>
            </a:lvl1pPr>
          </a:lstStyle>
          <a:p>
            <a:r>
              <a:rPr lang="en-US" smtClean="0"/>
              <a:t>Cybersecurity@CEPS Summit 2020</a:t>
            </a:r>
            <a:endParaRPr lang="cs-CZ" dirty="0"/>
          </a:p>
        </p:txBody>
      </p:sp>
      <p:pic>
        <p:nvPicPr>
          <p:cNvPr id="16" name="Picture 48">
            <a:extLst>
              <a:ext uri="{FF2B5EF4-FFF2-40B4-BE49-F238E27FC236}">
                <a16:creationId xmlns:a16="http://schemas.microsoft.com/office/drawing/2014/main" id="{FC47296D-92C3-4DA8-BE18-D6DFE2FCB2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91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43B6920-7090-431A-B222-D41541E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640000" cy="871200"/>
          </a:xfrm>
        </p:spPr>
        <p:txBody>
          <a:bodyPr lIns="648000" tIns="0" rIns="684000" bIns="0" anchor="t" anchorCtr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100" cap="all" baseline="0">
                <a:solidFill>
                  <a:srgbClr val="CB1F4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3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IN TWO LINES MAXIMUM, </a:t>
            </a:r>
            <a: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LEFT, NO HYPHENATION</a:t>
            </a:r>
            <a: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100" cap="all" spc="-30" dirty="0">
                <a:solidFill>
                  <a:srgbClr val="CB1F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80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 baseline="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spcBef>
                <a:spcPts val="700"/>
              </a:spcBef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 baseline="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D7427CF6-B580-40B5-88A0-6877C2D205D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0328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spcBef>
                <a:spcPts val="700"/>
              </a:spcBef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1" name="Zástupný symbol pro číslo snímku 5">
            <a:extLst>
              <a:ext uri="{FF2B5EF4-FFF2-40B4-BE49-F238E27FC236}">
                <a16:creationId xmlns:a16="http://schemas.microsoft.com/office/drawing/2014/main" id="{E90CD70C-AF1A-4B03-B38C-8E146883D4F2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2" name="Zástupný symbol pro zápatí 4">
            <a:extLst>
              <a:ext uri="{FF2B5EF4-FFF2-40B4-BE49-F238E27FC236}">
                <a16:creationId xmlns:a16="http://schemas.microsoft.com/office/drawing/2014/main" id="{5205D45F-00D4-4A12-9E59-9EC934C6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E161B054-B820-42DC-9B7E-A7CA572FFC17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48">
            <a:extLst>
              <a:ext uri="{FF2B5EF4-FFF2-40B4-BE49-F238E27FC236}">
                <a16:creationId xmlns:a16="http://schemas.microsoft.com/office/drawing/2014/main" id="{3C8A0D2F-0E31-4143-A944-F6F6731AED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8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Graph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B1A11DD3-6468-40E0-8C07-E87E9AD22A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B8B9092-3C55-42C8-B8BB-259BF8C98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702000"/>
            <a:ext cx="8726400" cy="435600"/>
          </a:xfrm>
        </p:spPr>
        <p:txBody>
          <a:bodyPr lIns="648000" tIns="0" rIns="648000" bIns="0" anchor="t" anchorCtr="0">
            <a:noAutofit/>
          </a:bodyPr>
          <a:lstStyle>
            <a:lvl1pPr>
              <a:defRPr sz="3100" cap="all" baseline="0">
                <a:solidFill>
                  <a:srgbClr val="CB1F40"/>
                </a:solidFill>
              </a:defRPr>
            </a:lvl1pPr>
          </a:lstStyle>
          <a:p>
            <a:r>
              <a:rPr lang="cs-CZ" dirty="0" err="1"/>
              <a:t>One</a:t>
            </a:r>
            <a:r>
              <a:rPr lang="cs-CZ" dirty="0"/>
              <a:t> line </a:t>
            </a:r>
            <a:r>
              <a:rPr lang="cs-CZ" dirty="0" err="1"/>
              <a:t>headline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left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C0B6A-B911-4244-9BAF-260D6704E64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792800"/>
            <a:ext cx="3805200" cy="2579125"/>
          </a:xfrm>
        </p:spPr>
        <p:txBody>
          <a:bodyPr rIns="288000"/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80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en-GB" dirty="0"/>
              <a:t>Add image/graph</a:t>
            </a:r>
            <a:endParaRPr lang="cs-CZ" dirty="0"/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574837A5-77F8-423B-9F8C-DB3EC52922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5600" y="155575"/>
            <a:ext cx="2408400" cy="324000"/>
          </a:xfrm>
        </p:spPr>
        <p:txBody>
          <a:bodyPr rIns="216000">
            <a:noAutofit/>
          </a:bodyPr>
          <a:lstStyle>
            <a:lvl1pPr algn="r">
              <a:defRPr sz="1500">
                <a:solidFill>
                  <a:srgbClr val="0C54A0"/>
                </a:solidFill>
              </a:defRPr>
            </a:lvl1pPr>
          </a:lstStyle>
          <a:p>
            <a:pPr lvl="0"/>
            <a:r>
              <a:rPr lang="en-GB" dirty="0"/>
              <a:t>Update text</a:t>
            </a:r>
            <a:endParaRPr lang="cs-CZ" dirty="0"/>
          </a:p>
        </p:txBody>
      </p:sp>
      <p:sp>
        <p:nvSpPr>
          <p:cNvPr id="17" name="Zástupný symbol pro text 16">
            <a:extLst>
              <a:ext uri="{FF2B5EF4-FFF2-40B4-BE49-F238E27FC236}">
                <a16:creationId xmlns:a16="http://schemas.microsoft.com/office/drawing/2014/main" id="{B2A177A1-E6A2-4F52-9C0A-456B7A35C0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464000"/>
            <a:ext cx="4237200" cy="788400"/>
          </a:xfrm>
        </p:spPr>
        <p:txBody>
          <a:bodyPr lIns="648000" tIns="0" rIns="0" bIns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>
                <a:solidFill>
                  <a:srgbClr val="0C54A0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dirty="0" err="1"/>
              <a:t>Note</a:t>
            </a:r>
            <a:r>
              <a:rPr lang="cs-CZ" dirty="0"/>
              <a:t>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graph</a:t>
            </a:r>
            <a:r>
              <a:rPr lang="cs-CZ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keep short, maximum in 3 lines, on the left, no hyphenation. 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shorter the better.</a:t>
            </a:r>
            <a:endParaRPr lang="cs-CZ" dirty="0"/>
          </a:p>
        </p:txBody>
      </p:sp>
      <p:sp>
        <p:nvSpPr>
          <p:cNvPr id="10" name="Zástupný symbol pro obsah 2">
            <a:extLst>
              <a:ext uri="{FF2B5EF4-FFF2-40B4-BE49-F238E27FC236}">
                <a16:creationId xmlns:a16="http://schemas.microsoft.com/office/drawing/2014/main" id="{A950B6C7-DE0B-406B-846C-F8C73E8DA78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975200" y="1792800"/>
            <a:ext cx="3880800" cy="4351338"/>
          </a:xfrm>
        </p:spPr>
        <p:txBody>
          <a:bodyPr lIns="0" rIns="288000">
            <a:noAutofit/>
          </a:bodyPr>
          <a:lstStyle>
            <a:lvl1pPr>
              <a:lnSpc>
                <a:spcPts val="2500"/>
              </a:lnSpc>
              <a:spcBef>
                <a:spcPts val="0"/>
              </a:spcBef>
              <a:defRPr sz="2200" b="1">
                <a:solidFill>
                  <a:srgbClr val="0C54A0"/>
                </a:solidFill>
              </a:defRPr>
            </a:lvl1pPr>
            <a:lvl2pPr marL="0" indent="0">
              <a:lnSpc>
                <a:spcPts val="2400"/>
              </a:lnSpc>
              <a:spcBef>
                <a:spcPts val="750"/>
              </a:spcBef>
              <a:buNone/>
              <a:defRPr sz="2000">
                <a:solidFill>
                  <a:srgbClr val="5B5B5B"/>
                </a:solidFill>
              </a:defRPr>
            </a:lvl2pPr>
            <a:lvl3pPr marL="180000" indent="-198000">
              <a:lnSpc>
                <a:spcPts val="2100"/>
              </a:lnSpc>
              <a:spcBef>
                <a:spcPts val="750"/>
              </a:spcBef>
              <a:buClr>
                <a:srgbClr val="0C54A0"/>
              </a:buClr>
              <a:defRPr sz="1700">
                <a:solidFill>
                  <a:srgbClr val="5B5B5B"/>
                </a:solidFill>
              </a:defRPr>
            </a:lvl3pPr>
            <a:lvl4pPr marL="363600" indent="-144000">
              <a:lnSpc>
                <a:spcPts val="1900"/>
              </a:lnSpc>
              <a:spcBef>
                <a:spcPts val="700"/>
              </a:spcBef>
              <a:buClr>
                <a:srgbClr val="0C54A0"/>
              </a:buClr>
              <a:defRPr sz="1500">
                <a:solidFill>
                  <a:srgbClr val="5B5B5B"/>
                </a:solidFill>
              </a:defRPr>
            </a:lvl4pPr>
          </a:lstStyle>
          <a:p>
            <a:pPr lvl="0"/>
            <a:r>
              <a:rPr lang="cs-CZ" dirty="0"/>
              <a:t>Text in </a:t>
            </a:r>
            <a:r>
              <a:rPr lang="cs-CZ" dirty="0" err="1"/>
              <a:t>four</a:t>
            </a:r>
            <a:r>
              <a:rPr lang="cs-CZ" dirty="0"/>
              <a:t> </a:t>
            </a:r>
            <a:r>
              <a:rPr lang="cs-CZ" dirty="0" err="1"/>
              <a:t>levels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bullets</a:t>
            </a:r>
            <a:r>
              <a:rPr lang="cs-CZ" dirty="0"/>
              <a:t> and a </a:t>
            </a:r>
            <a:r>
              <a:rPr lang="cs-CZ" dirty="0" err="1"/>
              <a:t>headline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</p:txBody>
      </p: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05CE88A3-65CA-4CE1-B30A-873AFAEB2F66}"/>
              </a:ext>
            </a:extLst>
          </p:cNvPr>
          <p:cNvSpPr txBox="1">
            <a:spLocks/>
          </p:cNvSpPr>
          <p:nvPr userDrawn="1"/>
        </p:nvSpPr>
        <p:spPr>
          <a:xfrm>
            <a:off x="180000" y="6492873"/>
            <a:ext cx="237600" cy="365126"/>
          </a:xfrm>
          <a:prstGeom prst="rect">
            <a:avLst/>
          </a:prstGeom>
        </p:spPr>
        <p:txBody>
          <a:bodyPr vert="horz" lIns="0" tIns="0" rIns="0" bIns="190800" rtlCol="0" anchor="b" anchorCtr="0"/>
          <a:lstStyle>
            <a:defPPr>
              <a:defRPr lang="cs-CZ"/>
            </a:defPPr>
            <a:lvl1pPr marL="0" algn="ctr" defTabSz="914400" rtl="0" eaLnBrk="1" latinLnBrk="0" hangingPunct="1">
              <a:defRPr sz="10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3" name="Zástupný symbol pro zápatí 4">
            <a:extLst>
              <a:ext uri="{FF2B5EF4-FFF2-40B4-BE49-F238E27FC236}">
                <a16:creationId xmlns:a16="http://schemas.microsoft.com/office/drawing/2014/main" id="{16C0665B-D2F2-491C-B4BC-9DE8D14CB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4000" y="6492875"/>
            <a:ext cx="6029864" cy="365125"/>
          </a:xfrm>
        </p:spPr>
        <p:txBody>
          <a:bodyPr lIns="0" tIns="0" bIns="190800" anchor="b" anchorCtr="0"/>
          <a:lstStyle/>
          <a:p>
            <a:r>
              <a:rPr lang="en-US" smtClean="0"/>
              <a:t>Cybersecurity@CEPS Summit 2020</a:t>
            </a:r>
            <a:endParaRPr lang="cs-CZ" dirty="0"/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C3B987BA-4871-4AFA-BD5B-60E8A286470B}"/>
              </a:ext>
            </a:extLst>
          </p:cNvPr>
          <p:cNvCxnSpPr>
            <a:cxnSpLocks/>
          </p:cNvCxnSpPr>
          <p:nvPr userDrawn="1"/>
        </p:nvCxnSpPr>
        <p:spPr>
          <a:xfrm>
            <a:off x="441305" y="6534442"/>
            <a:ext cx="0" cy="126925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48">
            <a:extLst>
              <a:ext uri="{FF2B5EF4-FFF2-40B4-BE49-F238E27FC236}">
                <a16:creationId xmlns:a16="http://schemas.microsoft.com/office/drawing/2014/main" id="{B18561DB-C3BA-4346-90BB-9CB3C13F17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200" y="6393600"/>
            <a:ext cx="424954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0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1.jpg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image" Target="../media/image21.png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4C9AFC1-A563-41EE-8D12-B45BECA11B1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6535D87-153C-4461-B5E6-81B30BB1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the style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F4DB5F4-D9D5-43E6-9671-58E84E6DB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Edit text 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  <a:p>
            <a:pPr lvl="4"/>
            <a:r>
              <a:rPr lang="en-GB" dirty="0"/>
              <a:t>Fifth level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70A42D3-30AC-4C36-9B93-6D64A8DC9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00800"/>
            <a:ext cx="6029864" cy="365125"/>
          </a:xfrm>
          <a:prstGeom prst="rect">
            <a:avLst/>
          </a:prstGeom>
        </p:spPr>
        <p:txBody>
          <a:bodyPr vert="horz" lIns="91440" tIns="45720" rIns="216000" bIns="45720" rtlCol="0" anchor="ctr" anchorCtr="0"/>
          <a:lstStyle>
            <a:lvl1pPr algn="l">
              <a:defRPr sz="1000">
                <a:solidFill>
                  <a:srgbClr val="0C54A0"/>
                </a:solidFill>
              </a:defRPr>
            </a:lvl1pPr>
          </a:lstStyle>
          <a:p>
            <a:r>
              <a:rPr lang="en-US" smtClean="0"/>
              <a:t>Cybersecurity@CEPS Summit 2020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26FCAD-62DE-40CB-8139-916BEE520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3365" y="6400800"/>
            <a:ext cx="2057400" cy="365125"/>
          </a:xfrm>
          <a:prstGeom prst="rect">
            <a:avLst/>
          </a:prstGeom>
        </p:spPr>
        <p:txBody>
          <a:bodyPr vert="horz" lIns="91440" tIns="45720" rIns="216000" bIns="45720" rtlCol="0" anchor="ctr"/>
          <a:lstStyle>
            <a:lvl1pPr algn="r">
              <a:defRPr sz="900">
                <a:solidFill>
                  <a:srgbClr val="A0A0A0"/>
                </a:solidFill>
              </a:defRPr>
            </a:lvl1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097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62" r:id="rId4"/>
    <p:sldLayoutId id="2147483663" r:id="rId5"/>
    <p:sldLayoutId id="2147483651" r:id="rId6"/>
    <p:sldLayoutId id="2147483675" r:id="rId7"/>
    <p:sldLayoutId id="2147483664" r:id="rId8"/>
    <p:sldLayoutId id="2147483652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1" r:id="rId15"/>
    <p:sldLayoutId id="2147483672" r:id="rId16"/>
    <p:sldLayoutId id="2147483673" r:id="rId17"/>
    <p:sldLayoutId id="2147483674" r:id="rId18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300" y="370681"/>
            <a:ext cx="7150319" cy="986171"/>
          </a:xfrm>
          <a:prstGeom prst="rect">
            <a:avLst/>
          </a:prstGeom>
        </p:spPr>
        <p:txBody>
          <a:bodyPr vert="horz" lIns="90000" tIns="45720" rIns="91440" bIns="45720" rtlCol="0" anchor="t"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800" y="6356351"/>
            <a:ext cx="48963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Cybersecurity@CEPS Summit 2020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32300" y="164465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648" y="388290"/>
            <a:ext cx="808267" cy="739502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633870" y="6356351"/>
            <a:ext cx="20574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2123A-B6C2-4F3D-B52B-6642A14B87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68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500"/>
        </a:spcAft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3429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714375" indent="-342900" algn="l" defTabSz="914400" rtl="0" eaLnBrk="1" latinLnBrk="0" hangingPunct="1">
        <a:lnSpc>
          <a:spcPct val="100000"/>
        </a:lnSpc>
        <a:spcBef>
          <a:spcPts val="500"/>
        </a:spcBef>
        <a:buFont typeface="Calibri" panose="020F0502020204030204" pitchFamily="34" charset="0"/>
        <a:buChar char="-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009650" indent="-28575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295400" indent="-285750" algn="l" defTabSz="914400" rtl="0" eaLnBrk="1" latinLnBrk="0" hangingPunct="1">
        <a:lnSpc>
          <a:spcPct val="100000"/>
        </a:lnSpc>
        <a:spcBef>
          <a:spcPts val="500"/>
        </a:spcBef>
        <a:buFont typeface="Calibri" panose="020F0502020204030204" pitchFamily="34" charset="0"/>
        <a:buChar char="-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pos="272">
          <p15:clr>
            <a:srgbClr val="F26B43"/>
          </p15:clr>
        </p15:guide>
        <p15:guide id="4" pos="5488">
          <p15:clr>
            <a:srgbClr val="F26B43"/>
          </p15:clr>
        </p15:guide>
        <p15:guide id="5" orient="horz" pos="232">
          <p15:clr>
            <a:srgbClr val="F26B43"/>
          </p15:clr>
        </p15:guide>
        <p15:guide id="6" orient="horz" pos="3861">
          <p15:clr>
            <a:srgbClr val="F26B43"/>
          </p15:clr>
        </p15:guide>
        <p15:guide id="7" orient="horz" pos="102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8A82CD6C-728D-4BA9-9FD0-6A17AB811C93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D6535D87-153C-4461-B5E6-81B30BB1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the style</a:t>
            </a:r>
            <a:endParaRPr lang="cs-CZ" dirty="0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F4DB5F4-D9D5-43E6-9671-58E84E6DB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Edit text </a:t>
            </a:r>
            <a:endParaRPr lang="cs-CZ" dirty="0"/>
          </a:p>
          <a:p>
            <a:pPr lvl="1"/>
            <a:r>
              <a:rPr lang="en-GB" dirty="0"/>
              <a:t>Second level</a:t>
            </a:r>
            <a:endParaRPr lang="cs-CZ" dirty="0"/>
          </a:p>
          <a:p>
            <a:pPr lvl="2"/>
            <a:r>
              <a:rPr lang="en-GB" dirty="0"/>
              <a:t>Third level</a:t>
            </a:r>
            <a:endParaRPr lang="cs-CZ" dirty="0"/>
          </a:p>
          <a:p>
            <a:pPr lvl="3"/>
            <a:r>
              <a:rPr lang="en-GB" dirty="0"/>
              <a:t>Fourth level</a:t>
            </a:r>
            <a:endParaRPr lang="cs-CZ" dirty="0"/>
          </a:p>
          <a:p>
            <a:pPr lvl="4"/>
            <a:r>
              <a:rPr lang="en-GB" dirty="0"/>
              <a:t>Fifth level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70A42D3-30AC-4C36-9B93-6D64A8DC9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" y="6400802"/>
            <a:ext cx="6029864" cy="365125"/>
          </a:xfrm>
          <a:prstGeom prst="rect">
            <a:avLst/>
          </a:prstGeom>
        </p:spPr>
        <p:txBody>
          <a:bodyPr vert="horz" lIns="91440" tIns="45720" rIns="216000" bIns="45720" rtlCol="0" anchor="ctr" anchorCtr="0"/>
          <a:lstStyle>
            <a:lvl1pPr algn="l">
              <a:defRPr sz="750">
                <a:solidFill>
                  <a:srgbClr val="0C54A0"/>
                </a:solidFill>
              </a:defRPr>
            </a:lvl1pPr>
          </a:lstStyle>
          <a:p>
            <a:r>
              <a:rPr lang="en-US" smtClean="0"/>
              <a:t>Cybersecurity@CEPS Summit 2020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A26FCAD-62DE-40CB-8139-916BEE520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83365" y="6400802"/>
            <a:ext cx="2057400" cy="365125"/>
          </a:xfrm>
          <a:prstGeom prst="rect">
            <a:avLst/>
          </a:prstGeom>
        </p:spPr>
        <p:txBody>
          <a:bodyPr vert="horz" lIns="91440" tIns="45720" rIns="216000" bIns="45720" rtlCol="0" anchor="ctr"/>
          <a:lstStyle>
            <a:lvl1pPr algn="r">
              <a:defRPr sz="675">
                <a:solidFill>
                  <a:srgbClr val="A0A0A0"/>
                </a:solidFill>
              </a:defRPr>
            </a:lvl1pPr>
          </a:lstStyle>
          <a:p>
            <a:fld id="{251CC97F-B359-438B-BC50-D4E0333112DB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900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</p:sldLayoutIdLst>
  <p:hf sldNum="0" hd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None/>
        <a:defRPr sz="1575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>
            <a:extLst>
              <a:ext uri="{FF2B5EF4-FFF2-40B4-BE49-F238E27FC236}">
                <a16:creationId xmlns:a16="http://schemas.microsoft.com/office/drawing/2014/main" id="{81225C6D-D219-417E-9CF2-43104ADDC7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801467"/>
            <a:ext cx="8091948" cy="638175"/>
          </a:xfrm>
        </p:spPr>
        <p:txBody>
          <a:bodyPr/>
          <a:lstStyle/>
          <a:p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Andreas Mitrakas, Head of Unit “Data security &amp; standardisation”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noProof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 smtClean="0"/>
              <a:t>Cybersecurity@CEPS</a:t>
            </a:r>
            <a:r>
              <a:rPr lang="en-US" dirty="0" smtClean="0"/>
              <a:t> Summit 2020</a:t>
            </a:r>
            <a:endParaRPr lang="en-US" dirty="0"/>
          </a:p>
          <a:p>
            <a:pPr lvl="1"/>
            <a:endParaRPr lang="en-GB" noProof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39A21932-8783-4774-937D-D19966E3FC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cap="none" dirty="0" smtClean="0"/>
          </a:p>
          <a:p>
            <a:r>
              <a:rPr lang="en-US" cap="none" dirty="0" smtClean="0"/>
              <a:t>The EU cybersecurity certification framework: performance highlights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12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4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1"/>
            <a:r>
              <a:rPr lang="en-GB" dirty="0" smtClean="0"/>
              <a:t>Scoping phase</a:t>
            </a:r>
          </a:p>
          <a:p>
            <a:pPr lvl="2"/>
            <a:r>
              <a:rPr lang="en-GB" dirty="0" smtClean="0"/>
              <a:t>Plenty of “state-of-the-art”, but no widely recognized source that meets our requirements</a:t>
            </a:r>
          </a:p>
          <a:p>
            <a:pPr lvl="2"/>
            <a:r>
              <a:rPr lang="en-GB" dirty="0" smtClean="0"/>
              <a:t>Security controls and assessment methodology are currently being  built</a:t>
            </a:r>
          </a:p>
          <a:p>
            <a:pPr lvl="2"/>
            <a:r>
              <a:rPr lang="en-GB" dirty="0" smtClean="0"/>
              <a:t>Consultants brought in to help, but effort is very large for a volunteer AHWG</a:t>
            </a:r>
          </a:p>
          <a:p>
            <a:pPr lvl="4"/>
            <a:endParaRPr lang="en-GB" dirty="0" smtClean="0"/>
          </a:p>
          <a:p>
            <a:pPr lvl="1"/>
            <a:r>
              <a:rPr lang="en-GB" dirty="0" smtClean="0"/>
              <a:t>But on the scheme itself, there is a robust reference</a:t>
            </a:r>
          </a:p>
          <a:p>
            <a:pPr lvl="2"/>
            <a:r>
              <a:rPr lang="en-GB" dirty="0" smtClean="0"/>
              <a:t>Reutilisation of controls from the EUCC scheme</a:t>
            </a:r>
          </a:p>
          <a:p>
            <a:pPr lvl="2"/>
            <a:r>
              <a:rPr lang="en-GB" dirty="0" smtClean="0"/>
              <a:t>There are limits, but this can greatly simplify the work on some essential aspects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EU-CS </a:t>
            </a:r>
            <a:r>
              <a:rPr lang="en-GB" cap="none" dirty="0" smtClean="0"/>
              <a:t>on cloud services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97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EU-CS: </a:t>
            </a:r>
            <a:r>
              <a:rPr lang="en-GB" cap="none" dirty="0" smtClean="0"/>
              <a:t>some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792799"/>
            <a:ext cx="3880800" cy="4922633"/>
          </a:xfrm>
        </p:spPr>
        <p:txBody>
          <a:bodyPr>
            <a:noAutofit/>
          </a:bodyPr>
          <a:lstStyle/>
          <a:p>
            <a:r>
              <a:rPr lang="en-GB" sz="1400" dirty="0" smtClean="0"/>
              <a:t>Multiple levels, multiple methods</a:t>
            </a:r>
          </a:p>
          <a:p>
            <a:pPr lvl="1"/>
            <a:r>
              <a:rPr lang="en-GB" sz="1400" dirty="0" smtClean="0"/>
              <a:t>Multiple levels are uncommon in the realm of IT certification.</a:t>
            </a:r>
          </a:p>
          <a:p>
            <a:pPr lvl="2"/>
            <a:r>
              <a:rPr lang="en-GB" sz="1200" dirty="0" smtClean="0"/>
              <a:t>NIST/Cloud Security Alliance have defined models that are too complex/simplistic</a:t>
            </a:r>
          </a:p>
          <a:p>
            <a:pPr lvl="2"/>
            <a:r>
              <a:rPr lang="en-GB" sz="1200" dirty="0" smtClean="0"/>
              <a:t>The Spanish IT model is closer to our goals</a:t>
            </a:r>
          </a:p>
          <a:p>
            <a:pPr lvl="2"/>
            <a:r>
              <a:rPr lang="en-GB" sz="1200" dirty="0" smtClean="0"/>
              <a:t>Three consistent and clearly different levels</a:t>
            </a:r>
          </a:p>
          <a:p>
            <a:pPr lvl="2"/>
            <a:r>
              <a:rPr lang="en-GB" sz="1200" dirty="0" smtClean="0"/>
              <a:t>The controls are proving difficult to organize</a:t>
            </a:r>
          </a:p>
          <a:p>
            <a:pPr lvl="1"/>
            <a:r>
              <a:rPr lang="en-GB" sz="1400" dirty="0" smtClean="0"/>
              <a:t>Multiple methods cohabit, but not in the same scheme</a:t>
            </a:r>
          </a:p>
          <a:p>
            <a:pPr lvl="2"/>
            <a:r>
              <a:rPr lang="en-GB" sz="1200" dirty="0" smtClean="0"/>
              <a:t>We are getting to a good level of comparability</a:t>
            </a:r>
          </a:p>
          <a:p>
            <a:pPr lvl="2"/>
            <a:r>
              <a:rPr lang="en-GB" sz="1200" dirty="0" smtClean="0"/>
              <a:t>Accreditation is key to engage with CABs</a:t>
            </a:r>
            <a:endParaRPr lang="en-GB" sz="1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GB" dirty="0" smtClean="0"/>
              <a:t>Inspired by EUCC, but different</a:t>
            </a:r>
          </a:p>
          <a:p>
            <a:pPr lvl="1"/>
            <a:r>
              <a:rPr lang="en-GB" dirty="0" smtClean="0"/>
              <a:t>Maximizing the reuse from the EUCC scheme is essential to our success</a:t>
            </a:r>
          </a:p>
          <a:p>
            <a:pPr lvl="2"/>
            <a:r>
              <a:rPr lang="en-GB" dirty="0" smtClean="0"/>
              <a:t>It provides use with a sound/consistent basis</a:t>
            </a:r>
          </a:p>
          <a:p>
            <a:pPr lvl="2"/>
            <a:r>
              <a:rPr lang="en-GB" dirty="0" smtClean="0"/>
              <a:t>Similarities help in building a framework</a:t>
            </a:r>
          </a:p>
          <a:p>
            <a:pPr lvl="1"/>
            <a:r>
              <a:rPr lang="en-GB" dirty="0" smtClean="0"/>
              <a:t>Yet, there are essential differences</a:t>
            </a:r>
          </a:p>
          <a:p>
            <a:pPr lvl="2"/>
            <a:r>
              <a:rPr lang="en-GB" dirty="0" smtClean="0"/>
              <a:t>The object of certification</a:t>
            </a:r>
          </a:p>
          <a:p>
            <a:pPr lvl="2"/>
            <a:r>
              <a:rPr lang="en-GB" dirty="0" smtClean="0"/>
              <a:t>The lifecycle of cloud vs. product</a:t>
            </a:r>
          </a:p>
          <a:p>
            <a:pPr lvl="2"/>
            <a:r>
              <a:rPr lang="en-GB" dirty="0" smtClean="0"/>
              <a:t>The very nature of assurance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67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39780"/>
            <a:ext cx="8670457" cy="943931"/>
          </a:xfrm>
        </p:spPr>
        <p:txBody>
          <a:bodyPr/>
          <a:lstStyle/>
          <a:p>
            <a:pPr defTabSz="685800">
              <a:lnSpc>
                <a:spcPts val="3400"/>
              </a:lnSpc>
            </a:pPr>
            <a:r>
              <a:rPr lang="en-GB" sz="3100" dirty="0" smtClean="0">
                <a:solidFill>
                  <a:srgbClr val="CB1F40"/>
                </a:solidFill>
              </a:rPr>
              <a:t>URWP: </a:t>
            </a:r>
            <a:r>
              <a:rPr lang="en-GB" sz="3100" cap="none" dirty="0" smtClean="0">
                <a:solidFill>
                  <a:srgbClr val="CB1F40"/>
                </a:solidFill>
              </a:rPr>
              <a:t>strategic priorities </a:t>
            </a:r>
            <a:endParaRPr lang="en-GB" sz="3100" dirty="0">
              <a:solidFill>
                <a:srgbClr val="CB1F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GB" smtClean="0">
                <a:solidFill>
                  <a:srgbClr val="004F9F"/>
                </a:solidFill>
                <a:latin typeface="Arial" panose="020B0604020202020204"/>
              </a:rPr>
              <a:t>Cybersecurity@CEPS Summit 2020</a:t>
            </a:r>
            <a:endParaRPr lang="en-GB" dirty="0">
              <a:solidFill>
                <a:srgbClr val="004F9F"/>
              </a:solidFill>
              <a:latin typeface="Arial" panose="020B0604020202020204"/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2468262" y="1383750"/>
          <a:ext cx="6039365" cy="2796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4032163" y="4180066"/>
            <a:ext cx="2911562" cy="481913"/>
          </a:xfrm>
          <a:prstGeom prst="roundRect">
            <a:avLst/>
          </a:prstGeom>
          <a:solidFill>
            <a:srgbClr val="0C54A0"/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675" b="1" dirty="0">
                <a:solidFill>
                  <a:prstClr val="white"/>
                </a:solidFill>
                <a:latin typeface="Arial" panose="020B0604020202020204"/>
              </a:rPr>
              <a:t>Risk based approach for choice assurance levels,</a:t>
            </a:r>
            <a:r>
              <a:rPr lang="en-GB" sz="1350" b="1" dirty="0">
                <a:solidFill>
                  <a:prstClr val="white"/>
                </a:solidFill>
                <a:latin typeface="Arial" panose="020B0604020202020204"/>
              </a:rPr>
              <a:t> </a:t>
            </a:r>
            <a:r>
              <a:rPr lang="en-GB" sz="675" b="1" dirty="0">
                <a:solidFill>
                  <a:prstClr val="white"/>
                </a:solidFill>
                <a:latin typeface="Arial" panose="020B0604020202020204"/>
              </a:rPr>
              <a:t>methods for specifications of requirements &amp; evaluation methods : alignment all schemes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032163" y="4677804"/>
            <a:ext cx="2911562" cy="477398"/>
          </a:xfrm>
          <a:prstGeom prst="roundRect">
            <a:avLst/>
          </a:prstGeom>
          <a:solidFill>
            <a:srgbClr val="0C54A0"/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788" b="1" dirty="0">
                <a:solidFill>
                  <a:srgbClr val="00B050"/>
                </a:solidFill>
                <a:latin typeface="Arial" panose="020B0604020202020204"/>
              </a:rPr>
              <a:t>Coherence: regulatory framework -&gt; common elements &amp; processes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78880" y="2794985"/>
            <a:ext cx="3915548" cy="852617"/>
          </a:xfrm>
          <a:prstGeom prst="roundRect">
            <a:avLst/>
          </a:prstGeom>
          <a:solidFill>
            <a:srgbClr val="0C54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dirty="0">
                <a:solidFill>
                  <a:srgbClr val="00B050"/>
                </a:solidFill>
                <a:latin typeface="Arial" panose="020B0604020202020204"/>
              </a:rPr>
              <a:t>Measurement of schemes</a:t>
            </a:r>
            <a:endParaRPr lang="en-GB" sz="1050" dirty="0">
              <a:solidFill>
                <a:srgbClr val="00B050"/>
              </a:solidFill>
              <a:latin typeface="Arial" panose="020B0604020202020204"/>
            </a:endParaRPr>
          </a:p>
        </p:txBody>
      </p:sp>
      <p:sp>
        <p:nvSpPr>
          <p:cNvPr id="15" name="Down Arrow 14"/>
          <p:cNvSpPr/>
          <p:nvPr/>
        </p:nvSpPr>
        <p:spPr>
          <a:xfrm rot="18369943">
            <a:off x="3421897" y="4580132"/>
            <a:ext cx="379970" cy="412406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665" y="5526919"/>
            <a:ext cx="774409" cy="3999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28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1441625"/>
            <a:ext cx="9140765" cy="4352400"/>
          </a:xfrm>
        </p:spPr>
        <p:txBody>
          <a:bodyPr/>
          <a:lstStyle/>
          <a:p>
            <a:r>
              <a:rPr lang="en-GB" sz="1800" b="0" dirty="0" smtClean="0"/>
              <a:t>ENISA is developing a </a:t>
            </a:r>
            <a:r>
              <a:rPr lang="en-GB" sz="1800" dirty="0" smtClean="0"/>
              <a:t>website dedicated </a:t>
            </a:r>
            <a:r>
              <a:rPr lang="en-GB" sz="1800" dirty="0"/>
              <a:t>to cybersecurity </a:t>
            </a:r>
            <a:r>
              <a:rPr lang="en-GB" sz="1800" dirty="0" smtClean="0"/>
              <a:t>certification </a:t>
            </a:r>
            <a:r>
              <a:rPr lang="en-GB" sz="1800" b="0" dirty="0" smtClean="0"/>
              <a:t>that will disclose:</a:t>
            </a:r>
          </a:p>
          <a:p>
            <a:pPr marL="285750" indent="-285750">
              <a:buFontTx/>
              <a:buChar char="-"/>
            </a:pPr>
            <a:r>
              <a:rPr lang="en-GB" sz="1600" b="0" dirty="0" smtClean="0"/>
              <a:t>The scheme and associated documentation (guidance)</a:t>
            </a:r>
          </a:p>
          <a:p>
            <a:pPr marL="285750" indent="-285750">
              <a:buFontTx/>
              <a:buChar char="-"/>
            </a:pPr>
            <a:r>
              <a:rPr lang="en-GB" sz="1600" b="0" dirty="0" smtClean="0"/>
              <a:t>The declarations of conformity and related information on the status of these certificates</a:t>
            </a:r>
          </a:p>
          <a:p>
            <a:pPr marL="285750" indent="-285750">
              <a:buFontTx/>
              <a:buChar char="-"/>
            </a:pPr>
            <a:endParaRPr lang="en-GB" sz="1800" b="0" dirty="0" smtClean="0"/>
          </a:p>
          <a:p>
            <a:r>
              <a:rPr lang="en-GB" sz="1800" b="0" dirty="0" smtClean="0"/>
              <a:t>The candidate EUCC scheme provisions the establishment of a </a:t>
            </a:r>
            <a:r>
              <a:rPr lang="en-GB" sz="1800" dirty="0" smtClean="0"/>
              <a:t>label</a:t>
            </a:r>
            <a:r>
              <a:rPr lang="en-US" sz="1800" b="0" dirty="0" smtClean="0"/>
              <a:t>, which could present the following information:</a:t>
            </a:r>
            <a:endParaRPr lang="en-US" sz="1800" b="0" dirty="0"/>
          </a:p>
          <a:p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02000"/>
            <a:ext cx="9144000" cy="517200"/>
          </a:xfrm>
        </p:spPr>
        <p:txBody>
          <a:bodyPr/>
          <a:lstStyle/>
          <a:p>
            <a:r>
              <a:rPr lang="en-US" sz="2800" cap="none" dirty="0" smtClean="0"/>
              <a:t>A dedicated label</a:t>
            </a:r>
            <a:endParaRPr lang="en-US" sz="2800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93" y="3695796"/>
            <a:ext cx="6158407" cy="2658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498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A0B127-35F3-4653-B993-472C56E0C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Thank you for your attention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DCEA5FD-4CBF-4296-AC02-F7A5949392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7700" y="4185502"/>
            <a:ext cx="3389462" cy="69705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European Union Agency for Cybersecurity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Vasilissis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Sofias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1,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Maroussi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151 24</a:t>
            </a:r>
          </a:p>
          <a:p>
            <a:pPr lvl="0">
              <a:defRPr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Attiki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Greece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F6821014-963F-46A5-BCD7-093B1F4754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noProof="0" dirty="0"/>
              <a:t>+30 28 14 </a:t>
            </a:r>
            <a:r>
              <a:rPr lang="en-GB" noProof="0"/>
              <a:t>40 9711</a:t>
            </a:r>
            <a:endParaRPr lang="en-GB" noProof="0" dirty="0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21F7E587-E17D-45D3-9EE2-9AA942823AF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noProof="0" dirty="0"/>
              <a:t>info</a:t>
            </a:r>
            <a:r>
              <a:rPr lang="en-GB" noProof="0" dirty="0">
                <a:latin typeface="Arial" panose="020B0604020202020204" pitchFamily="34" charset="0"/>
                <a:cs typeface="Arial" panose="020B0604020202020204" pitchFamily="34" charset="0"/>
              </a:rPr>
              <a:t>@enisa.europa.eu</a:t>
            </a:r>
            <a:endParaRPr lang="en-GB" noProof="0" dirty="0"/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4D65B8DD-44C8-4CCB-AC99-C3462440D4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/>
              <a:t>www.enisa.europa.eu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528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2210798"/>
            <a:ext cx="9140765" cy="4352400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sz="1800" dirty="0" smtClean="0"/>
              <a:t>Cybersecurity certification in the EU</a:t>
            </a:r>
          </a:p>
          <a:p>
            <a:pPr marL="342900" indent="-342900">
              <a:buAutoNum type="arabicPeriod"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 smtClean="0"/>
              <a:t>Lifecycle and dependencies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en-GB" sz="1800" dirty="0" smtClean="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1800" dirty="0" smtClean="0"/>
              <a:t>Drafting candidate certification schemes EU-CC, EU-CS scheme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en-GB" sz="1300" dirty="0"/>
          </a:p>
          <a:p>
            <a:pPr marL="342900" indent="-342900">
              <a:buAutoNum type="arabicPeriod"/>
            </a:pPr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 smtClean="0"/>
              <a:t>Agenda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45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D1230E-8DFE-4C9B-A640-CE78E88784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D205B7-2078-4F8D-83EC-207B0629D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702000"/>
            <a:ext cx="9088583" cy="761040"/>
          </a:xfrm>
        </p:spPr>
        <p:txBody>
          <a:bodyPr/>
          <a:lstStyle/>
          <a:p>
            <a:r>
              <a:rPr lang="en-US" cap="none" dirty="0" smtClean="0"/>
              <a:t>ENISA mission in cybersecurity certification</a:t>
            </a:r>
            <a:endParaRPr lang="en-US" cap="none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E58F66A-E6E2-4382-BCCF-A68B8A641064}"/>
              </a:ext>
            </a:extLst>
          </p:cNvPr>
          <p:cNvSpPr txBox="1">
            <a:spLocks/>
          </p:cNvSpPr>
          <p:nvPr/>
        </p:nvSpPr>
        <p:spPr>
          <a:xfrm>
            <a:off x="472218" y="3787540"/>
            <a:ext cx="8063600" cy="256315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1" dirty="0">
                <a:solidFill>
                  <a:schemeClr val="accent2"/>
                </a:solidFill>
              </a:rPr>
              <a:t>Key </a:t>
            </a:r>
            <a:r>
              <a:rPr lang="en-GB" sz="2200" b="1" dirty="0" smtClean="0">
                <a:solidFill>
                  <a:schemeClr val="accent2"/>
                </a:solidFill>
              </a:rPr>
              <a:t>outputs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Draft and finalised candidate certification schemes products, services and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Secretariat support (SCCG) and Co-chair SCCG (w/ Commission)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Support the Commission to Chair ECCG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Support review of adopted certification schemes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Implement and maintain a public website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Support </a:t>
            </a:r>
            <a:r>
              <a:rPr lang="en-US" sz="1500" dirty="0" smtClean="0">
                <a:solidFill>
                  <a:schemeClr val="accent3"/>
                </a:solidFill>
              </a:rPr>
              <a:t>peer review of national cybersecurity certification authorities</a:t>
            </a:r>
            <a:endParaRPr lang="en-GB" sz="1500" dirty="0" smtClean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500" dirty="0" smtClean="0">
                <a:solidFill>
                  <a:schemeClr val="accent3"/>
                </a:solidFill>
              </a:rPr>
              <a:t>Advice on market aspects relevant to cybersecurity certification</a:t>
            </a:r>
            <a:endParaRPr lang="en-GB" sz="1500" dirty="0">
              <a:solidFill>
                <a:schemeClr val="accent3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991F8A-EA2E-4D6A-9899-4CD2A1EC0B82}"/>
              </a:ext>
            </a:extLst>
          </p:cNvPr>
          <p:cNvSpPr txBox="1">
            <a:spLocks/>
          </p:cNvSpPr>
          <p:nvPr/>
        </p:nvSpPr>
        <p:spPr>
          <a:xfrm>
            <a:off x="368037" y="1419455"/>
            <a:ext cx="8271963" cy="2160000"/>
          </a:xfrm>
          <a:prstGeom prst="round2DiagRect">
            <a:avLst/>
          </a:prstGeom>
          <a:solidFill>
            <a:srgbClr val="004F9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57188" indent="-342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14375" indent="-342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-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09650" indent="-285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95400" indent="-2857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-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/>
            <a:r>
              <a:rPr lang="en-GB" sz="2000" dirty="0">
                <a:solidFill>
                  <a:schemeClr val="bg1"/>
                </a:solidFill>
              </a:rPr>
              <a:t>To contribute to the emerging EU framework for the certification of products, services and </a:t>
            </a:r>
            <a:r>
              <a:rPr lang="en-GB" sz="2000" dirty="0" smtClean="0">
                <a:solidFill>
                  <a:schemeClr val="bg1"/>
                </a:solidFill>
              </a:rPr>
              <a:t>processes</a:t>
            </a:r>
          </a:p>
          <a:p>
            <a:pPr marL="265113"/>
            <a:r>
              <a:rPr lang="en-GB" sz="2000" dirty="0" smtClean="0">
                <a:solidFill>
                  <a:schemeClr val="bg1"/>
                </a:solidFill>
              </a:rPr>
              <a:t>To draw </a:t>
            </a:r>
            <a:r>
              <a:rPr lang="en-GB" sz="2000" dirty="0">
                <a:solidFill>
                  <a:schemeClr val="bg1"/>
                </a:solidFill>
              </a:rPr>
              <a:t>up </a:t>
            </a:r>
            <a:r>
              <a:rPr lang="en-GB" sz="2000" b="1" dirty="0" smtClean="0">
                <a:solidFill>
                  <a:schemeClr val="bg1"/>
                </a:solidFill>
              </a:rPr>
              <a:t>certification </a:t>
            </a:r>
            <a:r>
              <a:rPr lang="en-GB" sz="2000" b="1" dirty="0">
                <a:solidFill>
                  <a:schemeClr val="bg1"/>
                </a:solidFill>
              </a:rPr>
              <a:t>schemes in line with the Cybersecurity Act </a:t>
            </a:r>
            <a:r>
              <a:rPr lang="en-GB" sz="2000" dirty="0">
                <a:solidFill>
                  <a:schemeClr val="bg1"/>
                </a:solidFill>
              </a:rPr>
              <a:t>providing stakeholders with a sound service that </a:t>
            </a:r>
            <a:r>
              <a:rPr lang="en-GB" sz="2000" dirty="0" smtClean="0">
                <a:solidFill>
                  <a:schemeClr val="bg1"/>
                </a:solidFill>
              </a:rPr>
              <a:t>adds value to the </a:t>
            </a:r>
            <a:r>
              <a:rPr lang="en-GB" sz="2000" dirty="0">
                <a:solidFill>
                  <a:schemeClr val="bg1"/>
                </a:solidFill>
              </a:rPr>
              <a:t>EU </a:t>
            </a:r>
            <a:r>
              <a:rPr lang="en-GB" sz="2000" dirty="0" smtClean="0">
                <a:solidFill>
                  <a:schemeClr val="bg1"/>
                </a:solidFill>
              </a:rPr>
              <a:t>while supporting the framework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0195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 smtClean="0"/>
              <a:t>Lifecycle reflections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Cybersecurity@CEPS Summit 2020</a:t>
            </a:r>
            <a:endParaRPr lang="en-GB" noProof="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678112" y="2029988"/>
          <a:ext cx="5554894" cy="3719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Cloud Callout 18"/>
          <p:cNvSpPr/>
          <p:nvPr/>
        </p:nvSpPr>
        <p:spPr>
          <a:xfrm flipH="1">
            <a:off x="6499294" y="3413809"/>
            <a:ext cx="1732003" cy="951888"/>
          </a:xfrm>
          <a:prstGeom prst="cloudCallout">
            <a:avLst>
              <a:gd name="adj1" fmla="val -1956358"/>
              <a:gd name="adj2" fmla="val 1798388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User guidance </a:t>
            </a:r>
            <a:endParaRPr lang="en-GB" dirty="0"/>
          </a:p>
        </p:txBody>
      </p:sp>
      <p:sp>
        <p:nvSpPr>
          <p:cNvPr id="20" name="Cloud Callout 19"/>
          <p:cNvSpPr/>
          <p:nvPr/>
        </p:nvSpPr>
        <p:spPr>
          <a:xfrm flipH="1">
            <a:off x="3479633" y="5749518"/>
            <a:ext cx="1951852" cy="743357"/>
          </a:xfrm>
          <a:prstGeom prst="cloudCallout">
            <a:avLst>
              <a:gd name="adj1" fmla="val -1956358"/>
              <a:gd name="adj2" fmla="val 1798388"/>
            </a:avLst>
          </a:prstGeom>
          <a:solidFill>
            <a:srgbClr val="004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21" name="Cloud Callout 20"/>
          <p:cNvSpPr/>
          <p:nvPr/>
        </p:nvSpPr>
        <p:spPr>
          <a:xfrm flipH="1">
            <a:off x="1282557" y="3431417"/>
            <a:ext cx="1441776" cy="951888"/>
          </a:xfrm>
          <a:prstGeom prst="cloudCallout">
            <a:avLst>
              <a:gd name="adj1" fmla="val -1956358"/>
              <a:gd name="adj2" fmla="val 179838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RA&amp;AL</a:t>
            </a:r>
            <a:endParaRPr lang="en-GB" dirty="0"/>
          </a:p>
        </p:txBody>
      </p:sp>
      <p:sp>
        <p:nvSpPr>
          <p:cNvPr id="22" name="Cloud Callout 21"/>
          <p:cNvSpPr/>
          <p:nvPr/>
        </p:nvSpPr>
        <p:spPr>
          <a:xfrm flipH="1">
            <a:off x="3598365" y="1325960"/>
            <a:ext cx="2401579" cy="819933"/>
          </a:xfrm>
          <a:prstGeom prst="cloudCallout">
            <a:avLst>
              <a:gd name="adj1" fmla="val -1956358"/>
              <a:gd name="adj2" fmla="val 1798388"/>
            </a:avLst>
          </a:prstGeom>
          <a:solidFill>
            <a:srgbClr val="0C54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Stakeholders’ involvement</a:t>
            </a:r>
            <a:endParaRPr lang="en-GB" dirty="0"/>
          </a:p>
        </p:txBody>
      </p:sp>
      <p:sp>
        <p:nvSpPr>
          <p:cNvPr id="23" name="Right Arrow 22"/>
          <p:cNvSpPr/>
          <p:nvPr/>
        </p:nvSpPr>
        <p:spPr>
          <a:xfrm rot="-2460000">
            <a:off x="2094451" y="2188568"/>
            <a:ext cx="1307525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 rot="2520000">
            <a:off x="5994164" y="2194311"/>
            <a:ext cx="1307525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-2460000" flipH="1">
            <a:off x="5794194" y="5003044"/>
            <a:ext cx="1392408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 rot="2520000" flipH="1">
            <a:off x="1995271" y="5065846"/>
            <a:ext cx="1326155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8264" y="3566312"/>
            <a:ext cx="956373" cy="68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3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Coherence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000" dirty="0"/>
              <a:t>Supporting Re-use, avoiding Fragmentation</a:t>
            </a:r>
            <a:endParaRPr lang="en-GB" sz="1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-1" y="1825199"/>
            <a:ext cx="9140765" cy="511601"/>
          </a:xfrm>
        </p:spPr>
        <p:txBody>
          <a:bodyPr/>
          <a:lstStyle/>
          <a:p>
            <a:r>
              <a:rPr lang="en-GB" dirty="0"/>
              <a:t>Consistency and scalability are key for market acceptance</a:t>
            </a:r>
          </a:p>
          <a:p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646545" y="2264326"/>
          <a:ext cx="7840431" cy="203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4005935692"/>
                    </a:ext>
                  </a:extLst>
                </a:gridCol>
                <a:gridCol w="1196648">
                  <a:extLst>
                    <a:ext uri="{9D8B030D-6E8A-4147-A177-3AD203B41FA5}">
                      <a16:colId xmlns:a16="http://schemas.microsoft.com/office/drawing/2014/main" val="4257053004"/>
                    </a:ext>
                  </a:extLst>
                </a:gridCol>
                <a:gridCol w="447887">
                  <a:extLst>
                    <a:ext uri="{9D8B030D-6E8A-4147-A177-3AD203B41FA5}">
                      <a16:colId xmlns:a16="http://schemas.microsoft.com/office/drawing/2014/main" val="2984334379"/>
                    </a:ext>
                  </a:extLst>
                </a:gridCol>
                <a:gridCol w="1679977">
                  <a:extLst>
                    <a:ext uri="{9D8B030D-6E8A-4147-A177-3AD203B41FA5}">
                      <a16:colId xmlns:a16="http://schemas.microsoft.com/office/drawing/2014/main" val="733755865"/>
                    </a:ext>
                  </a:extLst>
                </a:gridCol>
                <a:gridCol w="1752597">
                  <a:extLst>
                    <a:ext uri="{9D8B030D-6E8A-4147-A177-3AD203B41FA5}">
                      <a16:colId xmlns:a16="http://schemas.microsoft.com/office/drawing/2014/main" val="63290701"/>
                    </a:ext>
                  </a:extLst>
                </a:gridCol>
                <a:gridCol w="1747322">
                  <a:extLst>
                    <a:ext uri="{9D8B030D-6E8A-4147-A177-3AD203B41FA5}">
                      <a16:colId xmlns:a16="http://schemas.microsoft.com/office/drawing/2014/main" val="2037267427"/>
                    </a:ext>
                  </a:extLst>
                </a:gridCol>
              </a:tblGrid>
              <a:tr h="255572">
                <a:tc rowSpan="2">
                  <a:txBody>
                    <a:bodyPr/>
                    <a:lstStyle/>
                    <a:p>
                      <a:r>
                        <a:rPr lang="en-GB" sz="1200" dirty="0"/>
                        <a:t>Assurance level (AL)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Component</a:t>
                      </a:r>
                      <a:r>
                        <a:rPr lang="en-GB" sz="1200" baseline="0" dirty="0"/>
                        <a:t> certification </a:t>
                      </a:r>
                      <a:r>
                        <a:rPr lang="en-GB" sz="800" baseline="0" dirty="0"/>
                        <a:t>(e.g. ISO/IEC 15408-based)</a:t>
                      </a:r>
                      <a:endParaRPr lang="en-GB" sz="800" dirty="0"/>
                    </a:p>
                  </a:txBody>
                  <a:tcPr anchor="ctr">
                    <a:solidFill>
                      <a:srgbClr val="0099CC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Sectoral schemes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1409500"/>
                  </a:ext>
                </a:extLst>
              </a:tr>
              <a:tr h="3866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Scheme A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Scheme B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Scheme N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401626"/>
                  </a:ext>
                </a:extLst>
              </a:tr>
              <a:tr h="428905">
                <a:tc>
                  <a:txBody>
                    <a:bodyPr/>
                    <a:lstStyle/>
                    <a:p>
                      <a:r>
                        <a:rPr lang="en-GB" sz="1200" dirty="0"/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913561"/>
                  </a:ext>
                </a:extLst>
              </a:tr>
              <a:tr h="403718">
                <a:tc>
                  <a:txBody>
                    <a:bodyPr/>
                    <a:lstStyle/>
                    <a:p>
                      <a:r>
                        <a:rPr lang="en-GB" sz="1200" dirty="0"/>
                        <a:t>Substantial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18008"/>
                  </a:ext>
                </a:extLst>
              </a:tr>
              <a:tr h="500336">
                <a:tc>
                  <a:txBody>
                    <a:bodyPr/>
                    <a:lstStyle/>
                    <a:p>
                      <a:r>
                        <a:rPr lang="en-GB" sz="1200" dirty="0"/>
                        <a:t>Basic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83748"/>
                  </a:ext>
                </a:extLst>
              </a:tr>
            </a:tbl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-1" y="1825199"/>
            <a:ext cx="9140765" cy="775442"/>
          </a:xfrm>
          <a:prstGeom prst="rect">
            <a:avLst/>
          </a:prstGeom>
        </p:spPr>
        <p:txBody>
          <a:bodyPr vert="horz" lIns="648000" tIns="0" rIns="648000" bIns="0" rtlCol="0">
            <a:noAutofit/>
          </a:bodyPr>
          <a:lstStyle>
            <a:lvl1pPr marL="0" indent="0" algn="l" defTabSz="685800" rtl="0" eaLnBrk="1" latinLnBrk="0" hangingPunct="1">
              <a:lnSpc>
                <a:spcPts val="2500"/>
              </a:lnSpc>
              <a:spcBef>
                <a:spcPts val="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2400"/>
              </a:lnSpc>
              <a:spcBef>
                <a:spcPts val="750"/>
              </a:spcBef>
              <a:buFontTx/>
              <a:buNone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80000" indent="-198000" algn="l" defTabSz="685800" rtl="0" eaLnBrk="1" latinLnBrk="0" hangingPunct="1">
              <a:lnSpc>
                <a:spcPts val="2200"/>
              </a:lnSpc>
              <a:spcBef>
                <a:spcPts val="750"/>
              </a:spcBef>
              <a:buClr>
                <a:srgbClr val="0C54A0"/>
              </a:buClr>
              <a:buFont typeface="Arial" panose="020B0604020202020204" pitchFamily="34" charset="0"/>
              <a:buChar char="•"/>
              <a:defRPr sz="17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505350" indent="-285750" algn="l" defTabSz="685800" rtl="0" eaLnBrk="1" latinLnBrk="0" hangingPunct="1">
              <a:lnSpc>
                <a:spcPct val="90000"/>
              </a:lnSpc>
              <a:spcBef>
                <a:spcPts val="700"/>
              </a:spcBef>
              <a:buClr>
                <a:srgbClr val="0C54A0"/>
              </a:buClr>
              <a:buFont typeface="Arial" panose="020B0604020202020204" pitchFamily="34" charset="0"/>
              <a:buChar char="•"/>
              <a:defRPr lang="cs-CZ" sz="1500" kern="1200" dirty="0" smtClean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3" name="Rounded Rectangle 2"/>
          <p:cNvSpPr/>
          <p:nvPr/>
        </p:nvSpPr>
        <p:spPr>
          <a:xfrm>
            <a:off x="1801091" y="3075709"/>
            <a:ext cx="886691" cy="1219200"/>
          </a:xfrm>
          <a:prstGeom prst="roundRect">
            <a:avLst/>
          </a:prstGeom>
          <a:solidFill>
            <a:schemeClr val="accent1">
              <a:alpha val="69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Scala-</a:t>
            </a:r>
            <a:r>
              <a:rPr lang="en-GB" sz="1400" dirty="0" err="1"/>
              <a:t>bility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653785" y="4581237"/>
            <a:ext cx="2484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/>
            <a:r>
              <a:rPr lang="en-GB" sz="1600" b="1" dirty="0">
                <a:solidFill>
                  <a:schemeClr val="accent2"/>
                </a:solidFill>
              </a:rPr>
              <a:t>Scalability: </a:t>
            </a:r>
            <a:r>
              <a:rPr lang="en-GB" sz="1600" dirty="0"/>
              <a:t>Schemes should minimize effort for upgrades of certified products/subsystems to higher AL</a:t>
            </a:r>
            <a:endParaRPr lang="et-EE" sz="1600" dirty="0"/>
          </a:p>
        </p:txBody>
      </p:sp>
      <p:sp>
        <p:nvSpPr>
          <p:cNvPr id="11" name="Rounded Rectangle 10"/>
          <p:cNvSpPr/>
          <p:nvPr/>
        </p:nvSpPr>
        <p:spPr>
          <a:xfrm>
            <a:off x="1801091" y="3454402"/>
            <a:ext cx="6604000" cy="304722"/>
          </a:xfrm>
          <a:prstGeom prst="roundRect">
            <a:avLst>
              <a:gd name="adj" fmla="val 26423"/>
            </a:avLst>
          </a:prstGeom>
          <a:solidFill>
            <a:schemeClr val="accent1">
              <a:alpha val="69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Consistent implementation across schemes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48677" y="4581237"/>
            <a:ext cx="51553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/>
            <a:r>
              <a:rPr lang="en-GB" sz="1600" b="1" dirty="0">
                <a:solidFill>
                  <a:schemeClr val="accent2"/>
                </a:solidFill>
              </a:rPr>
              <a:t>Consistent implementation of AL across schemes: 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sz="1600" dirty="0"/>
              <a:t>Supports seamless integration of certified products or subsystems in other schemes 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GB" sz="1600" dirty="0"/>
              <a:t>Optimizes vendor’s market reach and minimizes cost of certification per product/subsystem</a:t>
            </a:r>
            <a:endParaRPr lang="et-EE" sz="16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000" y="6503508"/>
            <a:ext cx="6029864" cy="365125"/>
          </a:xfrm>
        </p:spPr>
        <p:txBody>
          <a:bodyPr/>
          <a:lstStyle/>
          <a:p>
            <a:r>
              <a:rPr lang="en-US" smtClean="0"/>
              <a:t>Cybersecurity@CEPS Summit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8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02000"/>
            <a:ext cx="9144000" cy="871200"/>
          </a:xfrm>
        </p:spPr>
        <p:txBody>
          <a:bodyPr/>
          <a:lstStyle/>
          <a:p>
            <a:r>
              <a:rPr lang="en-US" cap="none" dirty="0" smtClean="0"/>
              <a:t>Current activities </a:t>
            </a:r>
            <a:r>
              <a:rPr lang="en-US" cap="none" dirty="0"/>
              <a:t>on cybersecurity </a:t>
            </a:r>
            <a:r>
              <a:rPr lang="en-US" cap="none" dirty="0" smtClean="0"/>
              <a:t>certification according to the CSA</a:t>
            </a:r>
            <a:endParaRPr lang="en-US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2853" y="6492875"/>
            <a:ext cx="6029864" cy="365125"/>
          </a:xfrm>
        </p:spPr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286384" y="3553771"/>
            <a:ext cx="848950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1358851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55" name="Straight Connector 54"/>
          <p:cNvCxnSpPr>
            <a:stCxn id="56" idx="0"/>
            <a:endCxn id="54" idx="4"/>
          </p:cNvCxnSpPr>
          <p:nvPr/>
        </p:nvCxnSpPr>
        <p:spPr>
          <a:xfrm flipV="1">
            <a:off x="1464969" y="3659971"/>
            <a:ext cx="1" cy="1154374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694047" y="4814345"/>
            <a:ext cx="1541844" cy="920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F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November 2019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Cloud certification: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Request received by ENISA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2020251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8" name="Straight Connector 57"/>
          <p:cNvCxnSpPr>
            <a:endCxn id="57" idx="4"/>
          </p:cNvCxnSpPr>
          <p:nvPr/>
        </p:nvCxnSpPr>
        <p:spPr>
          <a:xfrm flipV="1">
            <a:off x="2126369" y="3659971"/>
            <a:ext cx="1" cy="186564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376362" y="3857343"/>
            <a:ext cx="1541844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F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March 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Ad hoc working group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kick-off meeting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5746726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081922" y="3832564"/>
            <a:ext cx="1541844" cy="8924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F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December 2020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>
                <a:solidFill>
                  <a:srgbClr val="575756"/>
                </a:solidFill>
              </a:rPr>
              <a:t>Delivery of version 1.0 </a:t>
            </a:r>
          </a:p>
          <a:p>
            <a:pPr lvl="0" algn="ctr">
              <a:defRPr/>
            </a:pPr>
            <a:r>
              <a:rPr lang="en-GB" sz="1200" dirty="0">
                <a:solidFill>
                  <a:srgbClr val="575756"/>
                </a:solidFill>
              </a:rPr>
              <a:t>of the scheme </a:t>
            </a:r>
            <a:br>
              <a:rPr lang="en-GB" sz="1200" dirty="0">
                <a:solidFill>
                  <a:srgbClr val="575756"/>
                </a:solidFill>
              </a:rPr>
            </a:br>
            <a:r>
              <a:rPr lang="en-GB" sz="1200" dirty="0">
                <a:solidFill>
                  <a:srgbClr val="575756"/>
                </a:solidFill>
              </a:rPr>
              <a:t>for public/SCCG/ECCG review</a:t>
            </a:r>
          </a:p>
        </p:txBody>
      </p:sp>
      <p:cxnSp>
        <p:nvCxnSpPr>
          <p:cNvPr id="62" name="Straight Connector 61"/>
          <p:cNvCxnSpPr>
            <a:stCxn id="61" idx="0"/>
            <a:endCxn id="60" idx="4"/>
          </p:cNvCxnSpPr>
          <p:nvPr/>
        </p:nvCxnSpPr>
        <p:spPr>
          <a:xfrm flipV="1">
            <a:off x="5852844" y="3659971"/>
            <a:ext cx="1" cy="172593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868476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45806" y="1573200"/>
            <a:ext cx="1454869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July 2019</a:t>
            </a:r>
          </a:p>
          <a:p>
            <a: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 </a:t>
            </a:r>
            <a:r>
              <a:rPr lang="en-GB" sz="1200" b="1" dirty="0" smtClean="0">
                <a:solidFill>
                  <a:srgbClr val="575756"/>
                </a:solidFill>
              </a:rPr>
              <a:t>EUCC: </a:t>
            </a:r>
          </a:p>
          <a:p>
            <a:pPr marR="0" indent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Request received by ENISA</a:t>
            </a:r>
            <a:endParaRPr lang="en-GB" sz="1200" dirty="0">
              <a:solidFill>
                <a:srgbClr val="575756"/>
              </a:solidFill>
            </a:endParaRPr>
          </a:p>
        </p:txBody>
      </p:sp>
      <p:cxnSp>
        <p:nvCxnSpPr>
          <p:cNvPr id="65" name="Straight Connector 64"/>
          <p:cNvCxnSpPr>
            <a:stCxn id="64" idx="2"/>
            <a:endCxn id="63" idx="0"/>
          </p:cNvCxnSpPr>
          <p:nvPr/>
        </p:nvCxnSpPr>
        <p:spPr>
          <a:xfrm>
            <a:off x="973241" y="2462926"/>
            <a:ext cx="1354" cy="98464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2676429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67" name="Straight Connector 66"/>
          <p:cNvCxnSpPr>
            <a:stCxn id="68" idx="2"/>
            <a:endCxn id="66" idx="0"/>
          </p:cNvCxnSpPr>
          <p:nvPr/>
        </p:nvCxnSpPr>
        <p:spPr>
          <a:xfrm>
            <a:off x="2780351" y="2544591"/>
            <a:ext cx="2197" cy="90298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052916" y="1654865"/>
            <a:ext cx="1454869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July 2020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Delivery of version 1.0 </a:t>
            </a:r>
          </a:p>
          <a:p>
            <a:pPr lvl="0" algn="ctr"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of the scheme </a:t>
            </a:r>
            <a:br>
              <a:rPr lang="en-GB" sz="1200" dirty="0" smtClean="0">
                <a:solidFill>
                  <a:srgbClr val="575756"/>
                </a:solidFill>
              </a:rPr>
            </a:br>
            <a:r>
              <a:rPr lang="en-GB" sz="1200" dirty="0" smtClean="0">
                <a:solidFill>
                  <a:srgbClr val="575756"/>
                </a:solidFill>
              </a:rPr>
              <a:t>for public/SCCG/ECCG review</a:t>
            </a:r>
            <a:endParaRPr lang="en-GB" sz="1200" dirty="0">
              <a:solidFill>
                <a:srgbClr val="575756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1445421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>
            <a:stCxn id="71" idx="2"/>
            <a:endCxn id="69" idx="0"/>
          </p:cNvCxnSpPr>
          <p:nvPr/>
        </p:nvCxnSpPr>
        <p:spPr>
          <a:xfrm flipH="1">
            <a:off x="1551540" y="3315263"/>
            <a:ext cx="3502" cy="13230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84120" y="2425537"/>
            <a:ext cx="1541844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November 2019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Ad hoc working group </a:t>
            </a:r>
            <a:b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kick-off meeting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3697927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3" name="Straight Connector 72"/>
          <p:cNvCxnSpPr>
            <a:stCxn id="74" idx="2"/>
            <a:endCxn id="72" idx="0"/>
          </p:cNvCxnSpPr>
          <p:nvPr/>
        </p:nvCxnSpPr>
        <p:spPr>
          <a:xfrm flipH="1">
            <a:off x="3804046" y="3277293"/>
            <a:ext cx="5993" cy="17027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082604" y="2387567"/>
            <a:ext cx="1454869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September 2020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Publishing of version 1.1 </a:t>
            </a:r>
          </a:p>
          <a:p>
            <a:pPr lvl="0" algn="ctr"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for ECCG opinion</a:t>
            </a:r>
            <a:endParaRPr lang="en-GB" sz="1200" dirty="0">
              <a:solidFill>
                <a:srgbClr val="575756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6630307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965503" y="4702454"/>
            <a:ext cx="1541844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F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March 2021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>
                <a:solidFill>
                  <a:srgbClr val="575756"/>
                </a:solidFill>
              </a:rPr>
              <a:t>Publishing of version 1.1 </a:t>
            </a:r>
          </a:p>
          <a:p>
            <a:pPr lvl="0" algn="ctr">
              <a:defRPr/>
            </a:pPr>
            <a:r>
              <a:rPr lang="en-GB" sz="1200" dirty="0">
                <a:solidFill>
                  <a:srgbClr val="575756"/>
                </a:solidFill>
              </a:rPr>
              <a:t>for ECCG opinion</a:t>
            </a:r>
          </a:p>
        </p:txBody>
      </p:sp>
      <p:cxnSp>
        <p:nvCxnSpPr>
          <p:cNvPr id="77" name="Straight Connector 76"/>
          <p:cNvCxnSpPr>
            <a:stCxn id="76" idx="0"/>
            <a:endCxn id="75" idx="4"/>
          </p:cNvCxnSpPr>
          <p:nvPr/>
        </p:nvCxnSpPr>
        <p:spPr>
          <a:xfrm flipV="1">
            <a:off x="6736425" y="3659971"/>
            <a:ext cx="1" cy="1042483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6164579" y="3447571"/>
            <a:ext cx="212237" cy="212400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9" name="Straight Connector 78"/>
          <p:cNvCxnSpPr>
            <a:stCxn id="80" idx="2"/>
            <a:endCxn id="78" idx="4"/>
          </p:cNvCxnSpPr>
          <p:nvPr/>
        </p:nvCxnSpPr>
        <p:spPr>
          <a:xfrm flipH="1">
            <a:off x="6270698" y="2464810"/>
            <a:ext cx="722" cy="1195161"/>
          </a:xfrm>
          <a:prstGeom prst="line">
            <a:avLst/>
          </a:prstGeom>
          <a:ln>
            <a:solidFill>
              <a:schemeClr val="accent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5543985" y="1575084"/>
            <a:ext cx="1454869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/>
              </a:rPr>
              <a:t>End of year </a:t>
            </a: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/>
              </a:rPr>
              <a:t>2020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anose="020B0604020202020204"/>
            </a:endParaRPr>
          </a:p>
          <a:p>
            <a:pPr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>
                <a:solidFill>
                  <a:srgbClr val="575756"/>
                </a:solidFill>
              </a:rPr>
              <a:t>URWP : </a:t>
            </a:r>
          </a:p>
          <a:p>
            <a:pPr marR="0" indent="0" algn="ctr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Publishing of the programme</a:t>
            </a:r>
            <a:endParaRPr lang="en-GB" sz="1200" dirty="0">
              <a:solidFill>
                <a:srgbClr val="575756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8151349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527836" y="1668947"/>
            <a:ext cx="1454869" cy="889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Expected Spring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2021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Implementing act </a:t>
            </a:r>
          </a:p>
          <a:p>
            <a:pPr lvl="0" algn="ctr"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and comitology</a:t>
            </a:r>
            <a:endParaRPr lang="en-GB" sz="1200" dirty="0">
              <a:solidFill>
                <a:srgbClr val="575756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4502105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880788" y="1666442"/>
            <a:ext cx="1454869" cy="640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Q4 2020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ECCG opinion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85" name="Straight Connector 84"/>
          <p:cNvCxnSpPr>
            <a:stCxn id="84" idx="2"/>
            <a:endCxn id="83" idx="0"/>
          </p:cNvCxnSpPr>
          <p:nvPr/>
        </p:nvCxnSpPr>
        <p:spPr>
          <a:xfrm>
            <a:off x="4608223" y="2307186"/>
            <a:ext cx="1" cy="114038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4752004" y="2458201"/>
            <a:ext cx="1454869" cy="819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Q4 2020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EC starts developing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implementing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87" name="Straight Connector 86"/>
          <p:cNvCxnSpPr>
            <a:stCxn id="86" idx="2"/>
            <a:endCxn id="88" idx="0"/>
          </p:cNvCxnSpPr>
          <p:nvPr/>
        </p:nvCxnSpPr>
        <p:spPr>
          <a:xfrm>
            <a:off x="5479439" y="3277293"/>
            <a:ext cx="0" cy="17027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5373320" y="3447571"/>
            <a:ext cx="212237" cy="2124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610432" y="3947137"/>
            <a:ext cx="1454869" cy="640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 smtClean="0">
                <a:solidFill>
                  <a:schemeClr val="accent2"/>
                </a:solidFill>
                <a:latin typeface="Arial" panose="020B0604020202020204"/>
              </a:rPr>
              <a:t>Early </a:t>
            </a: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</a:rPr>
              <a:t>2021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ECCG opinion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7167160" y="5060294"/>
            <a:ext cx="1454869" cy="8499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 smtClean="0">
                <a:solidFill>
                  <a:schemeClr val="accent2"/>
                </a:solidFill>
                <a:latin typeface="Arial" panose="020B0604020202020204"/>
              </a:rPr>
              <a:t>Early 2021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EC starts developing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implementing</a:t>
            </a:r>
            <a:r>
              <a:rPr kumimoji="0" lang="en-GB" sz="1200" b="0" i="0" u="none" strike="noStrike" kern="1200" cap="none" spc="0" normalizeH="0" noProof="0" dirty="0" smtClean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7575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7788477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92" name="Straight Connector 91"/>
          <p:cNvCxnSpPr>
            <a:stCxn id="90" idx="0"/>
            <a:endCxn id="91" idx="4"/>
          </p:cNvCxnSpPr>
          <p:nvPr/>
        </p:nvCxnSpPr>
        <p:spPr>
          <a:xfrm flipV="1">
            <a:off x="7894595" y="3659971"/>
            <a:ext cx="1" cy="1400323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7231749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94" name="Straight Connector 93"/>
          <p:cNvCxnSpPr>
            <a:stCxn id="89" idx="0"/>
            <a:endCxn id="93" idx="4"/>
          </p:cNvCxnSpPr>
          <p:nvPr/>
        </p:nvCxnSpPr>
        <p:spPr>
          <a:xfrm flipV="1">
            <a:off x="7337867" y="3659971"/>
            <a:ext cx="1" cy="287166"/>
          </a:xfrm>
          <a:prstGeom prst="line">
            <a:avLst/>
          </a:prstGeom>
          <a:ln>
            <a:solidFill>
              <a:schemeClr val="accent2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8300832" y="3447571"/>
            <a:ext cx="212237" cy="21240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45807" y="5746032"/>
            <a:ext cx="5233632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EUCC: </a:t>
            </a:r>
            <a:r>
              <a:rPr lang="en-GB" sz="1400" dirty="0" smtClean="0"/>
              <a:t>ICT product Cybersecurity Certification scheme based on SOG-IS and CC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31815" y="1670311"/>
            <a:ext cx="1454869" cy="889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</a:rPr>
              <a:t>Expected Spring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</a:rPr>
              <a:t>2021</a:t>
            </a:r>
          </a:p>
          <a:p>
            <a:pPr lvl="0" algn="ctr">
              <a:spcBef>
                <a:spcPts val="600"/>
              </a:spcBef>
              <a:defRPr/>
            </a:pPr>
            <a:r>
              <a:rPr lang="en-GB" sz="1200" dirty="0" smtClean="0">
                <a:solidFill>
                  <a:srgbClr val="575756"/>
                </a:solidFill>
              </a:rPr>
              <a:t>Implementing act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494010" y="5971413"/>
            <a:ext cx="3450808" cy="307777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lvl="0"/>
            <a:r>
              <a:rPr lang="en-GB" sz="1400" b="1" dirty="0">
                <a:solidFill>
                  <a:srgbClr val="1D1D1B"/>
                </a:solidFill>
              </a:rPr>
              <a:t>URWP: </a:t>
            </a:r>
            <a:r>
              <a:rPr lang="en-GB" sz="1400" dirty="0">
                <a:solidFill>
                  <a:srgbClr val="1D1D1B"/>
                </a:solidFill>
              </a:rPr>
              <a:t>Union Rolling </a:t>
            </a:r>
            <a:r>
              <a:rPr lang="en-GB" sz="1400" dirty="0" smtClean="0">
                <a:solidFill>
                  <a:srgbClr val="1D1D1B"/>
                </a:solidFill>
              </a:rPr>
              <a:t>Work Programme</a:t>
            </a:r>
            <a:endParaRPr lang="en-GB" sz="1400" dirty="0">
              <a:solidFill>
                <a:srgbClr val="1D1D1B"/>
              </a:solidFill>
            </a:endParaRPr>
          </a:p>
        </p:txBody>
      </p:sp>
      <p:cxnSp>
        <p:nvCxnSpPr>
          <p:cNvPr id="99" name="Straight Connector 98"/>
          <p:cNvCxnSpPr>
            <a:stCxn id="82" idx="2"/>
            <a:endCxn id="81" idx="0"/>
          </p:cNvCxnSpPr>
          <p:nvPr/>
        </p:nvCxnSpPr>
        <p:spPr>
          <a:xfrm>
            <a:off x="8255271" y="2558673"/>
            <a:ext cx="2197" cy="88889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72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1795664"/>
            <a:ext cx="9140765" cy="4352400"/>
          </a:xfrm>
        </p:spPr>
        <p:txBody>
          <a:bodyPr/>
          <a:lstStyle/>
          <a:p>
            <a:r>
              <a:rPr lang="en-US" sz="1800" b="0" dirty="0" smtClean="0"/>
              <a:t>Upon </a:t>
            </a:r>
            <a:r>
              <a:rPr lang="en-US" sz="1800" b="0" dirty="0"/>
              <a:t>request of the European </a:t>
            </a:r>
            <a:r>
              <a:rPr lang="en-US" sz="1800" b="0" dirty="0" smtClean="0"/>
              <a:t>Commission (Article </a:t>
            </a:r>
            <a:r>
              <a:rPr lang="en-US" sz="1800" b="0" dirty="0"/>
              <a:t>48 (2) of the Cybersecurity </a:t>
            </a:r>
            <a:r>
              <a:rPr lang="en-US" sz="1800" b="0" dirty="0" smtClean="0"/>
              <a:t>Act* (CSA)), </a:t>
            </a:r>
            <a:r>
              <a:rPr lang="en-US" sz="1800" b="0" dirty="0"/>
              <a:t>ENISA </a:t>
            </a:r>
            <a:r>
              <a:rPr lang="en-US" sz="1800" b="0" dirty="0" smtClean="0"/>
              <a:t>set </a:t>
            </a:r>
            <a:r>
              <a:rPr lang="en-US" sz="1800" b="0" dirty="0"/>
              <a:t>up an Ad Hoc Working </a:t>
            </a:r>
            <a:r>
              <a:rPr lang="en-US" sz="1800" b="0" dirty="0" smtClean="0"/>
              <a:t>Group to </a:t>
            </a:r>
            <a:r>
              <a:rPr lang="en-US" sz="1800" b="0" dirty="0"/>
              <a:t>support the preparation of a candidate cybersecurity certification scheme </a:t>
            </a:r>
            <a:r>
              <a:rPr lang="en-US" sz="1800" b="0" dirty="0" smtClean="0"/>
              <a:t>to </a:t>
            </a:r>
            <a:r>
              <a:rPr lang="en-US" sz="1800" b="0" dirty="0"/>
              <a:t>serve as a successor to the SOG-IS Mutual Recognition </a:t>
            </a:r>
            <a:r>
              <a:rPr lang="en-US" sz="1800" b="0" dirty="0" smtClean="0"/>
              <a:t>Agreement</a:t>
            </a:r>
            <a:r>
              <a:rPr lang="en-US" sz="1800" b="0" dirty="0"/>
              <a:t>. </a:t>
            </a:r>
            <a:endParaRPr lang="en-US" sz="1800" b="0" dirty="0" smtClean="0"/>
          </a:p>
          <a:p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EUCC AHWG chaired by ENISA is composed of 20 appointed </a:t>
            </a:r>
            <a:r>
              <a:rPr lang="en-US" sz="1800" dirty="0" smtClean="0"/>
              <a:t>members** </a:t>
            </a:r>
            <a:r>
              <a:rPr lang="en-US" sz="1800" dirty="0"/>
              <a:t>representing industry </a:t>
            </a:r>
            <a:r>
              <a:rPr lang="en-US" sz="1800" b="0" dirty="0"/>
              <a:t>(developers, evaluators)</a:t>
            </a:r>
            <a:r>
              <a:rPr lang="en-US" sz="1800" dirty="0"/>
              <a:t>, as well as around 12 participants from accreditation bodies and Members States.</a:t>
            </a:r>
          </a:p>
          <a:p>
            <a:endParaRPr lang="en-US" sz="1800" b="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Draft candidate EU-CC scheme 1/3</a:t>
            </a:r>
            <a:endParaRPr lang="en-US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13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35" y="1805497"/>
            <a:ext cx="9140765" cy="4352400"/>
          </a:xfrm>
        </p:spPr>
        <p:txBody>
          <a:bodyPr/>
          <a:lstStyle/>
          <a:p>
            <a:r>
              <a:rPr lang="en-US" sz="1800" b="0" dirty="0" smtClean="0"/>
              <a:t>The candidate EUCC scheme version 1.0 published in July received in majority </a:t>
            </a:r>
            <a:r>
              <a:rPr lang="en-US" sz="1800" dirty="0" smtClean="0"/>
              <a:t>a positive feedback </a:t>
            </a:r>
            <a:r>
              <a:rPr lang="en-US" sz="1800" b="0" dirty="0" smtClean="0"/>
              <a:t>from the SCCG, public and ECCG consultations, e.g.: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82</a:t>
            </a:r>
            <a:r>
              <a:rPr lang="en-US" sz="1800" b="0" dirty="0"/>
              <a:t>% of the </a:t>
            </a:r>
            <a:r>
              <a:rPr lang="en-US" sz="1800" b="0" dirty="0" smtClean="0"/>
              <a:t>participants to the </a:t>
            </a:r>
            <a:r>
              <a:rPr lang="en-US" sz="1800" b="0" dirty="0"/>
              <a:t>Public/SCCG consultation</a:t>
            </a:r>
            <a:r>
              <a:rPr lang="en-US" sz="1800" b="0" dirty="0" smtClean="0"/>
              <a:t> </a:t>
            </a:r>
            <a:r>
              <a:rPr lang="en-US" sz="1800" b="0" dirty="0"/>
              <a:t>(61% outside EU/EEA</a:t>
            </a:r>
            <a:r>
              <a:rPr lang="en-US" sz="1800" b="0" dirty="0" smtClean="0"/>
              <a:t>) intend to use it, </a:t>
            </a:r>
            <a:r>
              <a:rPr lang="en-US" sz="1800" b="0" dirty="0"/>
              <a:t>for the following </a:t>
            </a:r>
            <a:r>
              <a:rPr lang="en-US" sz="1800" b="0" dirty="0" smtClean="0"/>
              <a:t>usages: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702000"/>
            <a:ext cx="8640000" cy="507368"/>
          </a:xfrm>
        </p:spPr>
        <p:txBody>
          <a:bodyPr/>
          <a:lstStyle/>
          <a:p>
            <a:r>
              <a:rPr lang="en-US" cap="none" dirty="0"/>
              <a:t>Draft candidate EU-CC </a:t>
            </a:r>
            <a:r>
              <a:rPr lang="en-US" cap="none" dirty="0" smtClean="0"/>
              <a:t>scheme 2/3</a:t>
            </a:r>
            <a:endParaRPr lang="en-US" cap="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38866542"/>
              </p:ext>
            </p:extLst>
          </p:nvPr>
        </p:nvGraphicFramePr>
        <p:xfrm>
          <a:off x="3214112" y="3587185"/>
          <a:ext cx="5551918" cy="3270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504000" y="4524893"/>
            <a:ext cx="2580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All </a:t>
            </a:r>
            <a:r>
              <a:rPr lang="en-US" b="1" dirty="0" smtClean="0"/>
              <a:t>ECCG </a:t>
            </a:r>
            <a:r>
              <a:rPr lang="en-US" b="1" dirty="0"/>
              <a:t>participants </a:t>
            </a:r>
            <a:r>
              <a:rPr lang="en-US" b="1" dirty="0" smtClean="0"/>
              <a:t>indicated </a:t>
            </a:r>
            <a:r>
              <a:rPr lang="en-US" b="1" dirty="0"/>
              <a:t>they intend to use the EUCC scheme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3710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0" y="702000"/>
            <a:ext cx="8972550" cy="4848050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b="0" dirty="0" smtClean="0"/>
              <a:t>The important neutral percentage can well be associated with the ambitious expectation level associated with the improvements, all not developed/experimented yet, and their potential impacts </a:t>
            </a:r>
            <a:r>
              <a:rPr lang="en-US" sz="1800" b="0" dirty="0"/>
              <a:t>(delays and technical </a:t>
            </a:r>
            <a:r>
              <a:rPr lang="en-US" sz="1800" b="0" dirty="0" smtClean="0"/>
              <a:t>requirements) on the existing certification practices.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67760"/>
            <a:ext cx="9144000" cy="871200"/>
          </a:xfrm>
        </p:spPr>
        <p:txBody>
          <a:bodyPr/>
          <a:lstStyle/>
          <a:p>
            <a:r>
              <a:rPr lang="en-US" cap="none" dirty="0"/>
              <a:t>Draft candidate EU-CC </a:t>
            </a:r>
            <a:r>
              <a:rPr lang="en-US" cap="none" dirty="0" smtClean="0"/>
              <a:t>scheme 3/3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Cybersecurity@CEPS Summit 2020</a:t>
            </a:r>
            <a:endParaRPr lang="en-GB" dirty="0"/>
          </a:p>
        </p:txBody>
      </p:sp>
      <p:graphicFrame>
        <p:nvGraphicFramePr>
          <p:cNvPr id="10" name="Chart 9"/>
          <p:cNvGraphicFramePr/>
          <p:nvPr>
            <p:extLst/>
          </p:nvPr>
        </p:nvGraphicFramePr>
        <p:xfrm>
          <a:off x="235989" y="1258870"/>
          <a:ext cx="4133273" cy="2546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7869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Enisa 2">
      <a:dk1>
        <a:sysClr val="windowText" lastClr="000000"/>
      </a:dk1>
      <a:lt1>
        <a:sysClr val="window" lastClr="FFFFFF"/>
      </a:lt1>
      <a:dk2>
        <a:srgbClr val="A0A0A0"/>
      </a:dk2>
      <a:lt2>
        <a:srgbClr val="95C12B"/>
      </a:lt2>
      <a:accent1>
        <a:srgbClr val="EE7770"/>
      </a:accent1>
      <a:accent2>
        <a:srgbClr val="0C54A0"/>
      </a:accent2>
      <a:accent3>
        <a:srgbClr val="5B5B5B"/>
      </a:accent3>
      <a:accent4>
        <a:srgbClr val="CB1F40"/>
      </a:accent4>
      <a:accent5>
        <a:srgbClr val="F9B33B"/>
      </a:accent5>
      <a:accent6>
        <a:srgbClr val="EAEAEA"/>
      </a:accent6>
      <a:hlink>
        <a:srgbClr val="0C54A0"/>
      </a:hlink>
      <a:folHlink>
        <a:srgbClr val="0C54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ISA presentation template NEW.potx" id="{F6C4131E-D800-4270-98EC-53B7770BA1E9}" vid="{8AFC7B8B-3CE8-4BD2-833D-E0AECD663F6D}"/>
    </a:ext>
  </a:extLst>
</a:theme>
</file>

<file path=ppt/theme/theme2.xml><?xml version="1.0" encoding="utf-8"?>
<a:theme xmlns:a="http://schemas.openxmlformats.org/drawingml/2006/main" name="Enisa">
  <a:themeElements>
    <a:clrScheme name="Enisa 2015">
      <a:dk1>
        <a:srgbClr val="193989"/>
      </a:dk1>
      <a:lt1>
        <a:sysClr val="window" lastClr="FFFFFF"/>
      </a:lt1>
      <a:dk2>
        <a:srgbClr val="111111"/>
      </a:dk2>
      <a:lt2>
        <a:srgbClr val="D31145"/>
      </a:lt2>
      <a:accent1>
        <a:srgbClr val="C1C2DE"/>
      </a:accent1>
      <a:accent2>
        <a:srgbClr val="193989"/>
      </a:accent2>
      <a:accent3>
        <a:srgbClr val="B2B2B2"/>
      </a:accent3>
      <a:accent4>
        <a:srgbClr val="D31145"/>
      </a:accent4>
      <a:accent5>
        <a:srgbClr val="58595B"/>
      </a:accent5>
      <a:accent6>
        <a:srgbClr val="FFEE00"/>
      </a:accent6>
      <a:hlink>
        <a:srgbClr val="89A4E9"/>
      </a:hlink>
      <a:folHlink>
        <a:srgbClr val="89A4E9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ISA presentation template.potx" id="{44A8616C-E479-44DF-8B19-C4ED47591F2C}" vid="{3AB7DBF7-ECCA-4D2B-BA4B-7DD3B6EC220E}"/>
    </a:ext>
  </a:extLst>
</a:theme>
</file>

<file path=ppt/theme/theme3.xml><?xml version="1.0" encoding="utf-8"?>
<a:theme xmlns:a="http://schemas.openxmlformats.org/drawingml/2006/main" name="1_Motiv Office">
  <a:themeElements>
    <a:clrScheme name="ENISA PPT">
      <a:dk1>
        <a:srgbClr val="1D1D1B"/>
      </a:dk1>
      <a:lt1>
        <a:sysClr val="window" lastClr="FFFFFF"/>
      </a:lt1>
      <a:dk2>
        <a:srgbClr val="A0A0A0"/>
      </a:dk2>
      <a:lt2>
        <a:srgbClr val="95C11F"/>
      </a:lt2>
      <a:accent1>
        <a:srgbClr val="EE756D"/>
      </a:accent1>
      <a:accent2>
        <a:srgbClr val="004F9F"/>
      </a:accent2>
      <a:accent3>
        <a:srgbClr val="575756"/>
      </a:accent3>
      <a:accent4>
        <a:srgbClr val="CB0538"/>
      </a:accent4>
      <a:accent5>
        <a:srgbClr val="F9B233"/>
      </a:accent5>
      <a:accent6>
        <a:srgbClr val="EBEBEB"/>
      </a:accent6>
      <a:hlink>
        <a:srgbClr val="004F9F"/>
      </a:hlink>
      <a:folHlink>
        <a:srgbClr val="004F9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ISA-16x9.potx" id="{6396051B-706E-4677-8635-B278D9676635}" vid="{B898FC67-293F-427B-9EE9-89D3440109AC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05D47F9D47FF4AB3B0C1755E44A37E" ma:contentTypeVersion="0" ma:contentTypeDescription="Create a new document." ma:contentTypeScope="" ma:versionID="7a6f8773350537ce87f64aaa4f5b11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92658793ce0397dd62129e71b2913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2B09EF-7503-474A-A4D8-45F51ADE6F22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ABDEFB4-09D3-4C46-A93C-6806145BBB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19561D-D850-44B3-93FB-EC3ECB84FE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1008</Words>
  <Application>Microsoft Office PowerPoint</Application>
  <PresentationFormat>On-screen Show (4:3)</PresentationFormat>
  <Paragraphs>189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Segoe UI Emoji</vt:lpstr>
      <vt:lpstr>Motiv Office</vt:lpstr>
      <vt:lpstr>Enisa</vt:lpstr>
      <vt:lpstr>1_Motiv Office</vt:lpstr>
      <vt:lpstr>PowerPoint Presentation</vt:lpstr>
      <vt:lpstr>Agenda</vt:lpstr>
      <vt:lpstr>ENISA mission in cybersecurity certification</vt:lpstr>
      <vt:lpstr>Lifecycle reflections</vt:lpstr>
      <vt:lpstr>Coherence Supporting Re-use, avoiding Fragmentation</vt:lpstr>
      <vt:lpstr>Current activities on cybersecurity certification according to the CSA</vt:lpstr>
      <vt:lpstr>Draft candidate EU-CC scheme 1/3</vt:lpstr>
      <vt:lpstr>Draft candidate EU-CC scheme 2/3</vt:lpstr>
      <vt:lpstr>Draft candidate EU-CC scheme 3/3</vt:lpstr>
      <vt:lpstr>EU-CS on cloud services</vt:lpstr>
      <vt:lpstr>EU-CS: some observations</vt:lpstr>
      <vt:lpstr>URWP: strategic priorities </vt:lpstr>
      <vt:lpstr>A dedicated label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2020-09-08T15:19:46Z</dcterms:created>
  <dcterms:modified xsi:type="dcterms:W3CDTF">2020-12-08T08:56:08Z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0x0101005105D47F9D47FF4AB3B0C1755E44A37E</vt:lpwstr>
  </property>
</Properties>
</file>