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35" r:id="rId4"/>
    <p:sldMasterId id="2147483745" r:id="rId5"/>
  </p:sldMasterIdLst>
  <p:notesMasterIdLst>
    <p:notesMasterId r:id="rId35"/>
  </p:notesMasterIdLst>
  <p:handoutMasterIdLst>
    <p:handoutMasterId r:id="rId36"/>
  </p:handoutMasterIdLst>
  <p:sldIdLst>
    <p:sldId id="259" r:id="rId6"/>
    <p:sldId id="324" r:id="rId7"/>
    <p:sldId id="347" r:id="rId8"/>
    <p:sldId id="282" r:id="rId9"/>
    <p:sldId id="284" r:id="rId10"/>
    <p:sldId id="346" r:id="rId11"/>
    <p:sldId id="267" r:id="rId12"/>
    <p:sldId id="326" r:id="rId13"/>
    <p:sldId id="268" r:id="rId14"/>
    <p:sldId id="270" r:id="rId15"/>
    <p:sldId id="310" r:id="rId16"/>
    <p:sldId id="273" r:id="rId17"/>
    <p:sldId id="311" r:id="rId18"/>
    <p:sldId id="275" r:id="rId19"/>
    <p:sldId id="351" r:id="rId20"/>
    <p:sldId id="325" r:id="rId21"/>
    <p:sldId id="331" r:id="rId22"/>
    <p:sldId id="290" r:id="rId23"/>
    <p:sldId id="299" r:id="rId24"/>
    <p:sldId id="300" r:id="rId25"/>
    <p:sldId id="343" r:id="rId26"/>
    <p:sldId id="345" r:id="rId27"/>
    <p:sldId id="350" r:id="rId28"/>
    <p:sldId id="349" r:id="rId29"/>
    <p:sldId id="336" r:id="rId30"/>
    <p:sldId id="272" r:id="rId31"/>
    <p:sldId id="348" r:id="rId32"/>
    <p:sldId id="341" r:id="rId33"/>
    <p:sldId id="342" r:id="rId34"/>
  </p:sldIdLst>
  <p:sldSz cx="9144000" cy="5143500" type="screen16x9"/>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6" name="Author" initials="A"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6673"/>
    <a:srgbClr val="80776F"/>
    <a:srgbClr val="605953"/>
    <a:srgbClr val="E3DFDD"/>
    <a:srgbClr val="D3CEC9"/>
    <a:srgbClr val="F1EFEE"/>
    <a:srgbClr val="F04E23"/>
    <a:srgbClr val="D4D0CB"/>
    <a:srgbClr val="E3DDD7"/>
    <a:srgbClr val="F6F4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9671" autoAdjust="0"/>
  </p:normalViewPr>
  <p:slideViewPr>
    <p:cSldViewPr snapToGrid="0" snapToObjects="1">
      <p:cViewPr varScale="1">
        <p:scale>
          <a:sx n="121" d="100"/>
          <a:sy n="121" d="100"/>
        </p:scale>
        <p:origin x="1350" y="96"/>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napToGrid="0" snapToObjects="1">
      <p:cViewPr varScale="1">
        <p:scale>
          <a:sx n="108" d="100"/>
          <a:sy n="108" d="100"/>
        </p:scale>
        <p:origin x="5148" y="12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6" dt="2020-03-05T15:44:00.667" idx="1">
    <p:pos x="5242" y="2684"/>
    <p:text>Logos added on all slides in alphabetical order Top to bottom, left to right. 
Capgemini logo quality could be increased. 
For grey slide, preferably Gapgemini and CEPS with only white logo. Can these be exchanged?</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A2F336-9714-48E5-9A35-D5E3ADF2042F}" type="doc">
      <dgm:prSet loTypeId="urn:microsoft.com/office/officeart/2005/8/layout/lProcess2" loCatId="list" qsTypeId="urn:microsoft.com/office/officeart/2005/8/quickstyle/simple1" qsCatId="simple" csTypeId="urn:microsoft.com/office/officeart/2005/8/colors/accent3_1" csCatId="accent3" phldr="1"/>
      <dgm:spPr/>
      <dgm:t>
        <a:bodyPr/>
        <a:lstStyle/>
        <a:p>
          <a:endParaRPr lang="en-GB"/>
        </a:p>
      </dgm:t>
    </dgm:pt>
    <dgm:pt modelId="{46EADA36-1AAB-48C1-8DBE-E6CBB5B6C654}">
      <dgm:prSet phldrT="[Text]"/>
      <dgm:spPr/>
      <dgm:t>
        <a:bodyPr/>
        <a:lstStyle/>
        <a:p>
          <a:r>
            <a:rPr lang="en-GB" dirty="0"/>
            <a:t>Baseline</a:t>
          </a:r>
        </a:p>
      </dgm:t>
    </dgm:pt>
    <dgm:pt modelId="{440627A9-E884-41F2-83E6-4E5E9871460F}" type="parTrans" cxnId="{94FBD170-A752-403B-9843-FF5C15F62496}">
      <dgm:prSet/>
      <dgm:spPr/>
      <dgm:t>
        <a:bodyPr/>
        <a:lstStyle/>
        <a:p>
          <a:endParaRPr lang="en-GB"/>
        </a:p>
      </dgm:t>
    </dgm:pt>
    <dgm:pt modelId="{20E4EB14-CB92-4213-8FEB-D4B7BB45541E}" type="sibTrans" cxnId="{94FBD170-A752-403B-9843-FF5C15F62496}">
      <dgm:prSet/>
      <dgm:spPr/>
      <dgm:t>
        <a:bodyPr/>
        <a:lstStyle/>
        <a:p>
          <a:endParaRPr lang="en-GB"/>
        </a:p>
      </dgm:t>
    </dgm:pt>
    <dgm:pt modelId="{ADA02CD1-3814-4C3B-9294-7E28316DC442}">
      <dgm:prSet phldrT="[Text]"/>
      <dgm:spPr/>
      <dgm:t>
        <a:bodyPr/>
        <a:lstStyle/>
        <a:p>
          <a:r>
            <a:rPr lang="en-GB" dirty="0"/>
            <a:t>Mapping value chains</a:t>
          </a:r>
        </a:p>
      </dgm:t>
    </dgm:pt>
    <dgm:pt modelId="{1998001D-3D6B-4514-9824-34F9E0686925}" type="parTrans" cxnId="{1BFBA6F0-78DA-4D94-A968-C5364A150281}">
      <dgm:prSet/>
      <dgm:spPr/>
      <dgm:t>
        <a:bodyPr/>
        <a:lstStyle/>
        <a:p>
          <a:endParaRPr lang="en-GB"/>
        </a:p>
      </dgm:t>
    </dgm:pt>
    <dgm:pt modelId="{699F5AD2-9434-4D3E-93BD-BA05EF3532E9}" type="sibTrans" cxnId="{1BFBA6F0-78DA-4D94-A968-C5364A150281}">
      <dgm:prSet/>
      <dgm:spPr/>
      <dgm:t>
        <a:bodyPr/>
        <a:lstStyle/>
        <a:p>
          <a:endParaRPr lang="en-GB"/>
        </a:p>
      </dgm:t>
    </dgm:pt>
    <dgm:pt modelId="{3CF08995-E0CB-4229-860F-EDADA411C36C}">
      <dgm:prSet phldrT="[Text]"/>
      <dgm:spPr/>
      <dgm:t>
        <a:bodyPr/>
        <a:lstStyle/>
        <a:p>
          <a:r>
            <a:rPr lang="en-GB" dirty="0"/>
            <a:t>Analysis of development of value chains and impact on EU companies  </a:t>
          </a:r>
        </a:p>
      </dgm:t>
    </dgm:pt>
    <dgm:pt modelId="{9DBED616-891E-4D91-B19D-51AA1E211C71}" type="parTrans" cxnId="{99430143-9533-463E-ADDE-FFBAC040A0A4}">
      <dgm:prSet/>
      <dgm:spPr/>
      <dgm:t>
        <a:bodyPr/>
        <a:lstStyle/>
        <a:p>
          <a:endParaRPr lang="en-GB"/>
        </a:p>
      </dgm:t>
    </dgm:pt>
    <dgm:pt modelId="{28256943-6685-4C58-A73E-18C0109AABC6}" type="sibTrans" cxnId="{99430143-9533-463E-ADDE-FFBAC040A0A4}">
      <dgm:prSet/>
      <dgm:spPr/>
      <dgm:t>
        <a:bodyPr/>
        <a:lstStyle/>
        <a:p>
          <a:endParaRPr lang="en-GB"/>
        </a:p>
      </dgm:t>
    </dgm:pt>
    <dgm:pt modelId="{AF806317-D720-4779-A7C1-39708CB00702}">
      <dgm:prSet phldrT="[Text]"/>
      <dgm:spPr/>
      <dgm:t>
        <a:bodyPr/>
        <a:lstStyle/>
        <a:p>
          <a:r>
            <a:rPr lang="en-GB" dirty="0"/>
            <a:t>Stakeholders</a:t>
          </a:r>
        </a:p>
      </dgm:t>
    </dgm:pt>
    <dgm:pt modelId="{8AEF2CFF-7974-440B-B78B-1D20B644E433}" type="parTrans" cxnId="{1EDFFE39-5CB4-4F49-A8D1-16A541A481F3}">
      <dgm:prSet/>
      <dgm:spPr/>
      <dgm:t>
        <a:bodyPr/>
        <a:lstStyle/>
        <a:p>
          <a:endParaRPr lang="en-GB"/>
        </a:p>
      </dgm:t>
    </dgm:pt>
    <dgm:pt modelId="{B66E5B40-F7C4-4A57-9871-381F79EE85D0}" type="sibTrans" cxnId="{1EDFFE39-5CB4-4F49-A8D1-16A541A481F3}">
      <dgm:prSet/>
      <dgm:spPr/>
      <dgm:t>
        <a:bodyPr/>
        <a:lstStyle/>
        <a:p>
          <a:endParaRPr lang="en-GB"/>
        </a:p>
      </dgm:t>
    </dgm:pt>
    <dgm:pt modelId="{6FC63710-15BB-4259-A9A7-2A2FEA5CFA2A}">
      <dgm:prSet phldrT="[Text]"/>
      <dgm:spPr/>
      <dgm:t>
        <a:bodyPr/>
        <a:lstStyle/>
        <a:p>
          <a:r>
            <a:rPr lang="en-GB" dirty="0"/>
            <a:t>Stakeholder workshops</a:t>
          </a:r>
        </a:p>
      </dgm:t>
    </dgm:pt>
    <dgm:pt modelId="{5DB8D51E-C758-44C8-B06B-7DC2F7095752}" type="parTrans" cxnId="{176D52D7-A190-4558-BC10-5C9AC5EF610E}">
      <dgm:prSet/>
      <dgm:spPr/>
      <dgm:t>
        <a:bodyPr/>
        <a:lstStyle/>
        <a:p>
          <a:endParaRPr lang="en-GB"/>
        </a:p>
      </dgm:t>
    </dgm:pt>
    <dgm:pt modelId="{D78941E6-B93C-4DE8-AE3A-096C6AD6E2CD}" type="sibTrans" cxnId="{176D52D7-A190-4558-BC10-5C9AC5EF610E}">
      <dgm:prSet/>
      <dgm:spPr/>
      <dgm:t>
        <a:bodyPr/>
        <a:lstStyle/>
        <a:p>
          <a:endParaRPr lang="en-GB"/>
        </a:p>
      </dgm:t>
    </dgm:pt>
    <dgm:pt modelId="{8622844C-4EDD-4193-BA0D-F115D06E7421}">
      <dgm:prSet phldrT="[Text]"/>
      <dgm:spPr/>
      <dgm:t>
        <a:bodyPr/>
        <a:lstStyle/>
        <a:p>
          <a:r>
            <a:rPr lang="en-GB" dirty="0"/>
            <a:t>Focus group interviews</a:t>
          </a:r>
        </a:p>
      </dgm:t>
    </dgm:pt>
    <dgm:pt modelId="{7FD5D969-D4D3-4F96-94B3-0BBDCCE9FFDC}" type="parTrans" cxnId="{BDF5CD9E-6A6F-4DF5-AF16-73FE74761BEF}">
      <dgm:prSet/>
      <dgm:spPr/>
      <dgm:t>
        <a:bodyPr/>
        <a:lstStyle/>
        <a:p>
          <a:endParaRPr lang="en-GB"/>
        </a:p>
      </dgm:t>
    </dgm:pt>
    <dgm:pt modelId="{27F7BA80-D5F7-4165-8DF2-2D86B82CAD8D}" type="sibTrans" cxnId="{BDF5CD9E-6A6F-4DF5-AF16-73FE74761BEF}">
      <dgm:prSet/>
      <dgm:spPr/>
      <dgm:t>
        <a:bodyPr/>
        <a:lstStyle/>
        <a:p>
          <a:endParaRPr lang="en-GB"/>
        </a:p>
      </dgm:t>
    </dgm:pt>
    <dgm:pt modelId="{04BAC390-6F68-40E2-A9E3-9BE26CCDB4A1}">
      <dgm:prSet phldrT="[Text]"/>
      <dgm:spPr/>
      <dgm:t>
        <a:bodyPr/>
        <a:lstStyle/>
        <a:p>
          <a:r>
            <a:rPr lang="en-GB" dirty="0"/>
            <a:t>Policies</a:t>
          </a:r>
        </a:p>
      </dgm:t>
    </dgm:pt>
    <dgm:pt modelId="{175D5DA0-646D-4BBA-A1F8-265B19C7DC07}" type="parTrans" cxnId="{F9CFF164-2A56-47E7-9A40-C433F65DBB95}">
      <dgm:prSet/>
      <dgm:spPr/>
      <dgm:t>
        <a:bodyPr/>
        <a:lstStyle/>
        <a:p>
          <a:endParaRPr lang="en-GB"/>
        </a:p>
      </dgm:t>
    </dgm:pt>
    <dgm:pt modelId="{687F1F40-C416-47D5-92BB-5DD9ADD0449E}" type="sibTrans" cxnId="{F9CFF164-2A56-47E7-9A40-C433F65DBB95}">
      <dgm:prSet/>
      <dgm:spPr/>
      <dgm:t>
        <a:bodyPr/>
        <a:lstStyle/>
        <a:p>
          <a:endParaRPr lang="en-GB"/>
        </a:p>
      </dgm:t>
    </dgm:pt>
    <dgm:pt modelId="{97F2E55F-6253-47A2-878C-9E337B6FDF14}">
      <dgm:prSet phldrT="[Text]"/>
      <dgm:spPr/>
      <dgm:t>
        <a:bodyPr/>
        <a:lstStyle/>
        <a:p>
          <a:r>
            <a:rPr lang="en-GB" dirty="0"/>
            <a:t>Identifying potentially relevant options within and outside of the ‘Energy domain’</a:t>
          </a:r>
        </a:p>
      </dgm:t>
    </dgm:pt>
    <dgm:pt modelId="{124CF32E-24E8-4106-B8A6-BFB031053BE4}" type="parTrans" cxnId="{50B1FCCD-470B-4CAB-852F-6D9FF1D2144D}">
      <dgm:prSet/>
      <dgm:spPr/>
      <dgm:t>
        <a:bodyPr/>
        <a:lstStyle/>
        <a:p>
          <a:endParaRPr lang="en-GB"/>
        </a:p>
      </dgm:t>
    </dgm:pt>
    <dgm:pt modelId="{2C01A8E8-8C90-4B9D-98AE-C22624001F08}" type="sibTrans" cxnId="{50B1FCCD-470B-4CAB-852F-6D9FF1D2144D}">
      <dgm:prSet/>
      <dgm:spPr/>
      <dgm:t>
        <a:bodyPr/>
        <a:lstStyle/>
        <a:p>
          <a:endParaRPr lang="en-GB"/>
        </a:p>
      </dgm:t>
    </dgm:pt>
    <dgm:pt modelId="{CC5B97F6-3489-4B78-BCA6-8DCBE332863F}">
      <dgm:prSet phldrT="[Text]"/>
      <dgm:spPr/>
      <dgm:t>
        <a:bodyPr/>
        <a:lstStyle/>
        <a:p>
          <a:r>
            <a:rPr lang="en-GB" dirty="0"/>
            <a:t>Developing and applying an excel-based tool for consistent analysis of GVA and employment impacts of policies</a:t>
          </a:r>
        </a:p>
      </dgm:t>
    </dgm:pt>
    <dgm:pt modelId="{EE527673-D6E9-402A-94DF-DA88C1751E78}" type="parTrans" cxnId="{EDBD8B69-8681-4AF4-9FC2-5E0FC635B9A4}">
      <dgm:prSet/>
      <dgm:spPr/>
      <dgm:t>
        <a:bodyPr/>
        <a:lstStyle/>
        <a:p>
          <a:endParaRPr lang="en-GB"/>
        </a:p>
      </dgm:t>
    </dgm:pt>
    <dgm:pt modelId="{6CB54CD1-13E1-4536-B7A2-852265F3557A}" type="sibTrans" cxnId="{EDBD8B69-8681-4AF4-9FC2-5E0FC635B9A4}">
      <dgm:prSet/>
      <dgm:spPr/>
      <dgm:t>
        <a:bodyPr/>
        <a:lstStyle/>
        <a:p>
          <a:endParaRPr lang="en-GB"/>
        </a:p>
      </dgm:t>
    </dgm:pt>
    <dgm:pt modelId="{77AABE8C-8271-4E1A-9DAA-54A53DF615C7}">
      <dgm:prSet/>
      <dgm:spPr/>
      <dgm:t>
        <a:bodyPr/>
        <a:lstStyle/>
        <a:p>
          <a:r>
            <a:rPr lang="en-GB" dirty="0"/>
            <a:t>Bilateral interviews</a:t>
          </a:r>
        </a:p>
      </dgm:t>
    </dgm:pt>
    <dgm:pt modelId="{3064F2AA-0131-4565-92FE-A33059B2324A}" type="parTrans" cxnId="{07A2678E-047E-4054-B9A6-E4E1F0654BCF}">
      <dgm:prSet/>
      <dgm:spPr/>
      <dgm:t>
        <a:bodyPr/>
        <a:lstStyle/>
        <a:p>
          <a:endParaRPr lang="en-GB"/>
        </a:p>
      </dgm:t>
    </dgm:pt>
    <dgm:pt modelId="{2F0233B7-2C09-4CF3-8193-866A4E2E9065}" type="sibTrans" cxnId="{07A2678E-047E-4054-B9A6-E4E1F0654BCF}">
      <dgm:prSet/>
      <dgm:spPr/>
      <dgm:t>
        <a:bodyPr/>
        <a:lstStyle/>
        <a:p>
          <a:endParaRPr lang="en-GB"/>
        </a:p>
      </dgm:t>
    </dgm:pt>
    <dgm:pt modelId="{C73F9455-8CAC-41C6-8AEE-72612B41AB4A}">
      <dgm:prSet/>
      <dgm:spPr/>
      <dgm:t>
        <a:bodyPr/>
        <a:lstStyle/>
        <a:p>
          <a:r>
            <a:rPr lang="en-GB" dirty="0"/>
            <a:t>Analysis of the impacts of technical and other developments</a:t>
          </a:r>
        </a:p>
      </dgm:t>
    </dgm:pt>
    <dgm:pt modelId="{7051E47E-344B-401A-9182-BB0D92216218}" type="parTrans" cxnId="{7F77C42F-1E95-4151-B923-4C619B2C43B1}">
      <dgm:prSet/>
      <dgm:spPr/>
      <dgm:t>
        <a:bodyPr/>
        <a:lstStyle/>
        <a:p>
          <a:endParaRPr lang="en-GB"/>
        </a:p>
      </dgm:t>
    </dgm:pt>
    <dgm:pt modelId="{7D802E1B-3FF0-47B1-A50D-702D1CC029F7}" type="sibTrans" cxnId="{7F77C42F-1E95-4151-B923-4C619B2C43B1}">
      <dgm:prSet/>
      <dgm:spPr/>
      <dgm:t>
        <a:bodyPr/>
        <a:lstStyle/>
        <a:p>
          <a:endParaRPr lang="en-GB"/>
        </a:p>
      </dgm:t>
    </dgm:pt>
    <dgm:pt modelId="{C4963AC8-3DA2-4AA6-975E-48B303EF4BC6}">
      <dgm:prSet/>
      <dgm:spPr/>
      <dgm:t>
        <a:bodyPr/>
        <a:lstStyle/>
        <a:p>
          <a:r>
            <a:rPr lang="en-GB" dirty="0"/>
            <a:t>Assessment of the potentially relevant policy options</a:t>
          </a:r>
        </a:p>
      </dgm:t>
    </dgm:pt>
    <dgm:pt modelId="{85DC7CE8-6D3C-43F5-ADF3-DCF51F65A316}" type="parTrans" cxnId="{FE6AACC7-5A0B-45E1-A8E3-7DE348EC266D}">
      <dgm:prSet/>
      <dgm:spPr/>
      <dgm:t>
        <a:bodyPr/>
        <a:lstStyle/>
        <a:p>
          <a:endParaRPr lang="en-GB"/>
        </a:p>
      </dgm:t>
    </dgm:pt>
    <dgm:pt modelId="{C88A7E06-E526-483C-9515-824F647ACF06}" type="sibTrans" cxnId="{FE6AACC7-5A0B-45E1-A8E3-7DE348EC266D}">
      <dgm:prSet/>
      <dgm:spPr/>
      <dgm:t>
        <a:bodyPr/>
        <a:lstStyle/>
        <a:p>
          <a:endParaRPr lang="en-GB"/>
        </a:p>
      </dgm:t>
    </dgm:pt>
    <dgm:pt modelId="{45A1DFEC-6579-49E1-A3BD-0800FA7B7967}">
      <dgm:prSet/>
      <dgm:spPr/>
      <dgm:t>
        <a:bodyPr/>
        <a:lstStyle/>
        <a:p>
          <a:r>
            <a:rPr lang="en-GB" dirty="0"/>
            <a:t>Value chain based approach</a:t>
          </a:r>
        </a:p>
        <a:p>
          <a:r>
            <a:rPr lang="en-GB" dirty="0"/>
            <a:t>Predominantly quantitative</a:t>
          </a:r>
        </a:p>
      </dgm:t>
    </dgm:pt>
    <dgm:pt modelId="{2373D602-533E-40BB-94EC-5084BDA3552E}" type="parTrans" cxnId="{AE08540B-0E4A-4F87-9027-41B4B37B204F}">
      <dgm:prSet/>
      <dgm:spPr/>
      <dgm:t>
        <a:bodyPr/>
        <a:lstStyle/>
        <a:p>
          <a:endParaRPr lang="en-GB"/>
        </a:p>
      </dgm:t>
    </dgm:pt>
    <dgm:pt modelId="{E35917A6-9EF4-409E-B19F-891880C00B0B}" type="sibTrans" cxnId="{AE08540B-0E4A-4F87-9027-41B4B37B204F}">
      <dgm:prSet/>
      <dgm:spPr/>
      <dgm:t>
        <a:bodyPr/>
        <a:lstStyle/>
        <a:p>
          <a:endParaRPr lang="en-GB"/>
        </a:p>
      </dgm:t>
    </dgm:pt>
    <dgm:pt modelId="{8E41E486-7F8F-41EC-A182-6DB510B57896}">
      <dgm:prSet/>
      <dgm:spPr/>
      <dgm:t>
        <a:bodyPr/>
        <a:lstStyle/>
        <a:p>
          <a:r>
            <a:rPr lang="en-GB" dirty="0"/>
            <a:t>Excel-tool suitable for further use and revision</a:t>
          </a:r>
        </a:p>
      </dgm:t>
    </dgm:pt>
    <dgm:pt modelId="{BD8849C4-E753-4B4B-9699-A25D799470CC}" type="parTrans" cxnId="{05E56FEB-CE6F-4202-8D48-36806F4E9E45}">
      <dgm:prSet/>
      <dgm:spPr/>
      <dgm:t>
        <a:bodyPr/>
        <a:lstStyle/>
        <a:p>
          <a:endParaRPr lang="en-US"/>
        </a:p>
      </dgm:t>
    </dgm:pt>
    <dgm:pt modelId="{DDF02AA8-2B33-4345-9995-706662AC5E12}" type="sibTrans" cxnId="{05E56FEB-CE6F-4202-8D48-36806F4E9E45}">
      <dgm:prSet/>
      <dgm:spPr/>
      <dgm:t>
        <a:bodyPr/>
        <a:lstStyle/>
        <a:p>
          <a:endParaRPr lang="en-US"/>
        </a:p>
      </dgm:t>
    </dgm:pt>
    <dgm:pt modelId="{B8FBD64B-2F0E-4771-98ED-707EF0CDCC51}">
      <dgm:prSet/>
      <dgm:spPr/>
      <dgm:t>
        <a:bodyPr/>
        <a:lstStyle/>
        <a:p>
          <a:r>
            <a:rPr lang="en-GB" dirty="0"/>
            <a:t>Outputs to be relevant to policy makers </a:t>
          </a:r>
          <a:r>
            <a:rPr lang="en-GB" i="1" dirty="0"/>
            <a:t>and</a:t>
          </a:r>
          <a:r>
            <a:rPr lang="en-GB" i="0" dirty="0"/>
            <a:t> to stakeholders</a:t>
          </a:r>
          <a:endParaRPr lang="en-GB" dirty="0"/>
        </a:p>
      </dgm:t>
    </dgm:pt>
    <dgm:pt modelId="{FD1C4C93-82AA-4683-B467-18C193E924E1}" type="parTrans" cxnId="{657B5043-CCC1-495F-80D1-0D9057AA759E}">
      <dgm:prSet/>
      <dgm:spPr/>
      <dgm:t>
        <a:bodyPr/>
        <a:lstStyle/>
        <a:p>
          <a:endParaRPr lang="en-US"/>
        </a:p>
      </dgm:t>
    </dgm:pt>
    <dgm:pt modelId="{4F2F13E6-8611-4479-B375-707D3E64862C}" type="sibTrans" cxnId="{657B5043-CCC1-495F-80D1-0D9057AA759E}">
      <dgm:prSet/>
      <dgm:spPr/>
      <dgm:t>
        <a:bodyPr/>
        <a:lstStyle/>
        <a:p>
          <a:endParaRPr lang="en-US"/>
        </a:p>
      </dgm:t>
    </dgm:pt>
    <dgm:pt modelId="{FC33BFDB-A37E-4271-8E65-AEE92894AC74}" type="pres">
      <dgm:prSet presAssocID="{32A2F336-9714-48E5-9A35-D5E3ADF2042F}" presName="theList" presStyleCnt="0">
        <dgm:presLayoutVars>
          <dgm:dir/>
          <dgm:animLvl val="lvl"/>
          <dgm:resizeHandles val="exact"/>
        </dgm:presLayoutVars>
      </dgm:prSet>
      <dgm:spPr/>
      <dgm:t>
        <a:bodyPr/>
        <a:lstStyle/>
        <a:p>
          <a:endParaRPr lang="en-US"/>
        </a:p>
      </dgm:t>
    </dgm:pt>
    <dgm:pt modelId="{5BE04720-98C5-4D57-A71A-E5AF042FC622}" type="pres">
      <dgm:prSet presAssocID="{46EADA36-1AAB-48C1-8DBE-E6CBB5B6C654}" presName="compNode" presStyleCnt="0"/>
      <dgm:spPr/>
    </dgm:pt>
    <dgm:pt modelId="{931A01B2-710E-49B8-B4A9-38E4344722F4}" type="pres">
      <dgm:prSet presAssocID="{46EADA36-1AAB-48C1-8DBE-E6CBB5B6C654}" presName="aNode" presStyleLbl="bgShp" presStyleIdx="0" presStyleCnt="3"/>
      <dgm:spPr/>
      <dgm:t>
        <a:bodyPr/>
        <a:lstStyle/>
        <a:p>
          <a:endParaRPr lang="en-US"/>
        </a:p>
      </dgm:t>
    </dgm:pt>
    <dgm:pt modelId="{4995A25A-2F3B-4D51-8709-0DAF90E8F775}" type="pres">
      <dgm:prSet presAssocID="{46EADA36-1AAB-48C1-8DBE-E6CBB5B6C654}" presName="textNode" presStyleLbl="bgShp" presStyleIdx="0" presStyleCnt="3"/>
      <dgm:spPr/>
      <dgm:t>
        <a:bodyPr/>
        <a:lstStyle/>
        <a:p>
          <a:endParaRPr lang="en-US"/>
        </a:p>
      </dgm:t>
    </dgm:pt>
    <dgm:pt modelId="{39C1F5EA-2C7B-4556-867C-BBA0DF601752}" type="pres">
      <dgm:prSet presAssocID="{46EADA36-1AAB-48C1-8DBE-E6CBB5B6C654}" presName="compChildNode" presStyleCnt="0"/>
      <dgm:spPr/>
    </dgm:pt>
    <dgm:pt modelId="{79BB3364-35E2-49AC-9C1B-9B79455FBD3E}" type="pres">
      <dgm:prSet presAssocID="{46EADA36-1AAB-48C1-8DBE-E6CBB5B6C654}" presName="theInnerList" presStyleCnt="0"/>
      <dgm:spPr/>
    </dgm:pt>
    <dgm:pt modelId="{A79CB0DE-71FE-4B83-B868-C1BCF7D920F3}" type="pres">
      <dgm:prSet presAssocID="{ADA02CD1-3814-4C3B-9294-7E28316DC442}" presName="childNode" presStyleLbl="node1" presStyleIdx="0" presStyleCnt="12">
        <dgm:presLayoutVars>
          <dgm:bulletEnabled val="1"/>
        </dgm:presLayoutVars>
      </dgm:prSet>
      <dgm:spPr/>
      <dgm:t>
        <a:bodyPr/>
        <a:lstStyle/>
        <a:p>
          <a:endParaRPr lang="en-US"/>
        </a:p>
      </dgm:t>
    </dgm:pt>
    <dgm:pt modelId="{13E1121B-D7E2-4A25-BF57-DDE9418AC8B9}" type="pres">
      <dgm:prSet presAssocID="{ADA02CD1-3814-4C3B-9294-7E28316DC442}" presName="aSpace2" presStyleCnt="0"/>
      <dgm:spPr/>
    </dgm:pt>
    <dgm:pt modelId="{6EFA40D4-DA65-4B6A-8B94-E21A360859C3}" type="pres">
      <dgm:prSet presAssocID="{3CF08995-E0CB-4229-860F-EDADA411C36C}" presName="childNode" presStyleLbl="node1" presStyleIdx="1" presStyleCnt="12">
        <dgm:presLayoutVars>
          <dgm:bulletEnabled val="1"/>
        </dgm:presLayoutVars>
      </dgm:prSet>
      <dgm:spPr/>
      <dgm:t>
        <a:bodyPr/>
        <a:lstStyle/>
        <a:p>
          <a:endParaRPr lang="en-US"/>
        </a:p>
      </dgm:t>
    </dgm:pt>
    <dgm:pt modelId="{B5839A31-FE9A-4086-8660-9C774F3EA9AA}" type="pres">
      <dgm:prSet presAssocID="{3CF08995-E0CB-4229-860F-EDADA411C36C}" presName="aSpace2" presStyleCnt="0"/>
      <dgm:spPr/>
    </dgm:pt>
    <dgm:pt modelId="{6A1893F4-9068-4BB2-AC89-9BC0E2B8D887}" type="pres">
      <dgm:prSet presAssocID="{C73F9455-8CAC-41C6-8AEE-72612B41AB4A}" presName="childNode" presStyleLbl="node1" presStyleIdx="2" presStyleCnt="12">
        <dgm:presLayoutVars>
          <dgm:bulletEnabled val="1"/>
        </dgm:presLayoutVars>
      </dgm:prSet>
      <dgm:spPr/>
      <dgm:t>
        <a:bodyPr/>
        <a:lstStyle/>
        <a:p>
          <a:endParaRPr lang="en-US"/>
        </a:p>
      </dgm:t>
    </dgm:pt>
    <dgm:pt modelId="{520CDB31-E2FA-4855-8646-A889383BFCB0}" type="pres">
      <dgm:prSet presAssocID="{C73F9455-8CAC-41C6-8AEE-72612B41AB4A}" presName="aSpace2" presStyleCnt="0"/>
      <dgm:spPr/>
    </dgm:pt>
    <dgm:pt modelId="{3ADF1E56-5B63-4E54-8EF6-280AF9A19081}" type="pres">
      <dgm:prSet presAssocID="{45A1DFEC-6579-49E1-A3BD-0800FA7B7967}" presName="childNode" presStyleLbl="node1" presStyleIdx="3" presStyleCnt="12">
        <dgm:presLayoutVars>
          <dgm:bulletEnabled val="1"/>
        </dgm:presLayoutVars>
      </dgm:prSet>
      <dgm:spPr/>
      <dgm:t>
        <a:bodyPr/>
        <a:lstStyle/>
        <a:p>
          <a:endParaRPr lang="en-US"/>
        </a:p>
      </dgm:t>
    </dgm:pt>
    <dgm:pt modelId="{E0F30BB3-F193-4DED-8980-3072A67B28E7}" type="pres">
      <dgm:prSet presAssocID="{46EADA36-1AAB-48C1-8DBE-E6CBB5B6C654}" presName="aSpace" presStyleCnt="0"/>
      <dgm:spPr/>
    </dgm:pt>
    <dgm:pt modelId="{3B4EBCAC-5949-4BBA-B0A9-54C5CE8B5922}" type="pres">
      <dgm:prSet presAssocID="{AF806317-D720-4779-A7C1-39708CB00702}" presName="compNode" presStyleCnt="0"/>
      <dgm:spPr/>
    </dgm:pt>
    <dgm:pt modelId="{64F309C1-0B0C-49CA-B702-B74E7117C60E}" type="pres">
      <dgm:prSet presAssocID="{AF806317-D720-4779-A7C1-39708CB00702}" presName="aNode" presStyleLbl="bgShp" presStyleIdx="1" presStyleCnt="3"/>
      <dgm:spPr/>
      <dgm:t>
        <a:bodyPr/>
        <a:lstStyle/>
        <a:p>
          <a:endParaRPr lang="en-US"/>
        </a:p>
      </dgm:t>
    </dgm:pt>
    <dgm:pt modelId="{2393F25C-E4A6-46CF-B598-E9DD3B7D7ED6}" type="pres">
      <dgm:prSet presAssocID="{AF806317-D720-4779-A7C1-39708CB00702}" presName="textNode" presStyleLbl="bgShp" presStyleIdx="1" presStyleCnt="3"/>
      <dgm:spPr/>
      <dgm:t>
        <a:bodyPr/>
        <a:lstStyle/>
        <a:p>
          <a:endParaRPr lang="en-US"/>
        </a:p>
      </dgm:t>
    </dgm:pt>
    <dgm:pt modelId="{D21A5B4E-3C11-4FA9-8F73-8195FEE57A94}" type="pres">
      <dgm:prSet presAssocID="{AF806317-D720-4779-A7C1-39708CB00702}" presName="compChildNode" presStyleCnt="0"/>
      <dgm:spPr/>
    </dgm:pt>
    <dgm:pt modelId="{7FF81838-C3D3-4F5D-B6AF-1414726D6ACC}" type="pres">
      <dgm:prSet presAssocID="{AF806317-D720-4779-A7C1-39708CB00702}" presName="theInnerList" presStyleCnt="0"/>
      <dgm:spPr/>
    </dgm:pt>
    <dgm:pt modelId="{BAF2DE43-1212-4B0B-B832-8161DE03D452}" type="pres">
      <dgm:prSet presAssocID="{6FC63710-15BB-4259-A9A7-2A2FEA5CFA2A}" presName="childNode" presStyleLbl="node1" presStyleIdx="4" presStyleCnt="12">
        <dgm:presLayoutVars>
          <dgm:bulletEnabled val="1"/>
        </dgm:presLayoutVars>
      </dgm:prSet>
      <dgm:spPr/>
      <dgm:t>
        <a:bodyPr/>
        <a:lstStyle/>
        <a:p>
          <a:endParaRPr lang="en-US"/>
        </a:p>
      </dgm:t>
    </dgm:pt>
    <dgm:pt modelId="{D0DCDEB6-7DF9-47B4-9661-B9EFB3904032}" type="pres">
      <dgm:prSet presAssocID="{6FC63710-15BB-4259-A9A7-2A2FEA5CFA2A}" presName="aSpace2" presStyleCnt="0"/>
      <dgm:spPr/>
    </dgm:pt>
    <dgm:pt modelId="{F992BF1A-2823-4CE6-A6DA-F8A055E6DF0E}" type="pres">
      <dgm:prSet presAssocID="{8622844C-4EDD-4193-BA0D-F115D06E7421}" presName="childNode" presStyleLbl="node1" presStyleIdx="5" presStyleCnt="12">
        <dgm:presLayoutVars>
          <dgm:bulletEnabled val="1"/>
        </dgm:presLayoutVars>
      </dgm:prSet>
      <dgm:spPr/>
      <dgm:t>
        <a:bodyPr/>
        <a:lstStyle/>
        <a:p>
          <a:endParaRPr lang="en-US"/>
        </a:p>
      </dgm:t>
    </dgm:pt>
    <dgm:pt modelId="{BB983EDC-1650-466A-9261-0E5C9C7430F6}" type="pres">
      <dgm:prSet presAssocID="{8622844C-4EDD-4193-BA0D-F115D06E7421}" presName="aSpace2" presStyleCnt="0"/>
      <dgm:spPr/>
    </dgm:pt>
    <dgm:pt modelId="{5C356A28-5DA4-4EF2-9BF5-804AF6EDA92F}" type="pres">
      <dgm:prSet presAssocID="{77AABE8C-8271-4E1A-9DAA-54A53DF615C7}" presName="childNode" presStyleLbl="node1" presStyleIdx="6" presStyleCnt="12">
        <dgm:presLayoutVars>
          <dgm:bulletEnabled val="1"/>
        </dgm:presLayoutVars>
      </dgm:prSet>
      <dgm:spPr/>
      <dgm:t>
        <a:bodyPr/>
        <a:lstStyle/>
        <a:p>
          <a:endParaRPr lang="en-US"/>
        </a:p>
      </dgm:t>
    </dgm:pt>
    <dgm:pt modelId="{46377FBA-05DF-4740-8EA8-71063E917F3B}" type="pres">
      <dgm:prSet presAssocID="{77AABE8C-8271-4E1A-9DAA-54A53DF615C7}" presName="aSpace2" presStyleCnt="0"/>
      <dgm:spPr/>
    </dgm:pt>
    <dgm:pt modelId="{5A15F33D-386B-45A7-A952-74FA893B4F31}" type="pres">
      <dgm:prSet presAssocID="{B8FBD64B-2F0E-4771-98ED-707EF0CDCC51}" presName="childNode" presStyleLbl="node1" presStyleIdx="7" presStyleCnt="12">
        <dgm:presLayoutVars>
          <dgm:bulletEnabled val="1"/>
        </dgm:presLayoutVars>
      </dgm:prSet>
      <dgm:spPr/>
      <dgm:t>
        <a:bodyPr/>
        <a:lstStyle/>
        <a:p>
          <a:endParaRPr lang="en-US"/>
        </a:p>
      </dgm:t>
    </dgm:pt>
    <dgm:pt modelId="{0F61FA57-EA6B-46D1-BF91-1FD864FC6B57}" type="pres">
      <dgm:prSet presAssocID="{AF806317-D720-4779-A7C1-39708CB00702}" presName="aSpace" presStyleCnt="0"/>
      <dgm:spPr/>
    </dgm:pt>
    <dgm:pt modelId="{E2E1526A-E939-4DF9-97B7-56CA6725AC52}" type="pres">
      <dgm:prSet presAssocID="{04BAC390-6F68-40E2-A9E3-9BE26CCDB4A1}" presName="compNode" presStyleCnt="0"/>
      <dgm:spPr/>
    </dgm:pt>
    <dgm:pt modelId="{DC282708-CCBE-41F6-97CD-E49874B7AAC7}" type="pres">
      <dgm:prSet presAssocID="{04BAC390-6F68-40E2-A9E3-9BE26CCDB4A1}" presName="aNode" presStyleLbl="bgShp" presStyleIdx="2" presStyleCnt="3"/>
      <dgm:spPr/>
      <dgm:t>
        <a:bodyPr/>
        <a:lstStyle/>
        <a:p>
          <a:endParaRPr lang="en-US"/>
        </a:p>
      </dgm:t>
    </dgm:pt>
    <dgm:pt modelId="{E6E9B578-45BE-47EF-9398-0A7904E78FF2}" type="pres">
      <dgm:prSet presAssocID="{04BAC390-6F68-40E2-A9E3-9BE26CCDB4A1}" presName="textNode" presStyleLbl="bgShp" presStyleIdx="2" presStyleCnt="3"/>
      <dgm:spPr/>
      <dgm:t>
        <a:bodyPr/>
        <a:lstStyle/>
        <a:p>
          <a:endParaRPr lang="en-US"/>
        </a:p>
      </dgm:t>
    </dgm:pt>
    <dgm:pt modelId="{595FF1B1-289C-4A2E-A9F9-740EDF89155E}" type="pres">
      <dgm:prSet presAssocID="{04BAC390-6F68-40E2-A9E3-9BE26CCDB4A1}" presName="compChildNode" presStyleCnt="0"/>
      <dgm:spPr/>
    </dgm:pt>
    <dgm:pt modelId="{283808D4-CF10-4A96-974B-60F54106BB03}" type="pres">
      <dgm:prSet presAssocID="{04BAC390-6F68-40E2-A9E3-9BE26CCDB4A1}" presName="theInnerList" presStyleCnt="0"/>
      <dgm:spPr/>
    </dgm:pt>
    <dgm:pt modelId="{FD21819F-033A-42D0-B6F0-DF0348AD663C}" type="pres">
      <dgm:prSet presAssocID="{97F2E55F-6253-47A2-878C-9E337B6FDF14}" presName="childNode" presStyleLbl="node1" presStyleIdx="8" presStyleCnt="12">
        <dgm:presLayoutVars>
          <dgm:bulletEnabled val="1"/>
        </dgm:presLayoutVars>
      </dgm:prSet>
      <dgm:spPr/>
      <dgm:t>
        <a:bodyPr/>
        <a:lstStyle/>
        <a:p>
          <a:endParaRPr lang="en-US"/>
        </a:p>
      </dgm:t>
    </dgm:pt>
    <dgm:pt modelId="{BE131686-D48F-4859-8BAF-D95A36C06217}" type="pres">
      <dgm:prSet presAssocID="{97F2E55F-6253-47A2-878C-9E337B6FDF14}" presName="aSpace2" presStyleCnt="0"/>
      <dgm:spPr/>
    </dgm:pt>
    <dgm:pt modelId="{79E9555B-E705-4723-9EDB-10E1155793E0}" type="pres">
      <dgm:prSet presAssocID="{CC5B97F6-3489-4B78-BCA6-8DCBE332863F}" presName="childNode" presStyleLbl="node1" presStyleIdx="9" presStyleCnt="12">
        <dgm:presLayoutVars>
          <dgm:bulletEnabled val="1"/>
        </dgm:presLayoutVars>
      </dgm:prSet>
      <dgm:spPr/>
      <dgm:t>
        <a:bodyPr/>
        <a:lstStyle/>
        <a:p>
          <a:endParaRPr lang="en-US"/>
        </a:p>
      </dgm:t>
    </dgm:pt>
    <dgm:pt modelId="{75BF6A71-8072-4220-9873-276FC9446D58}" type="pres">
      <dgm:prSet presAssocID="{CC5B97F6-3489-4B78-BCA6-8DCBE332863F}" presName="aSpace2" presStyleCnt="0"/>
      <dgm:spPr/>
    </dgm:pt>
    <dgm:pt modelId="{B01CBE41-A308-4DD7-BECB-1742ED2CC425}" type="pres">
      <dgm:prSet presAssocID="{C4963AC8-3DA2-4AA6-975E-48B303EF4BC6}" presName="childNode" presStyleLbl="node1" presStyleIdx="10" presStyleCnt="12" custLinFactNeighborX="-916" custLinFactNeighborY="-14088">
        <dgm:presLayoutVars>
          <dgm:bulletEnabled val="1"/>
        </dgm:presLayoutVars>
      </dgm:prSet>
      <dgm:spPr/>
      <dgm:t>
        <a:bodyPr/>
        <a:lstStyle/>
        <a:p>
          <a:endParaRPr lang="en-US"/>
        </a:p>
      </dgm:t>
    </dgm:pt>
    <dgm:pt modelId="{5DA0A43D-E299-4CF2-828E-C1595F22D611}" type="pres">
      <dgm:prSet presAssocID="{C4963AC8-3DA2-4AA6-975E-48B303EF4BC6}" presName="aSpace2" presStyleCnt="0"/>
      <dgm:spPr/>
    </dgm:pt>
    <dgm:pt modelId="{9431D811-BF4B-4E72-8B5E-B87BE91EF4A5}" type="pres">
      <dgm:prSet presAssocID="{8E41E486-7F8F-41EC-A182-6DB510B57896}" presName="childNode" presStyleLbl="node1" presStyleIdx="11" presStyleCnt="12">
        <dgm:presLayoutVars>
          <dgm:bulletEnabled val="1"/>
        </dgm:presLayoutVars>
      </dgm:prSet>
      <dgm:spPr/>
      <dgm:t>
        <a:bodyPr/>
        <a:lstStyle/>
        <a:p>
          <a:endParaRPr lang="en-US"/>
        </a:p>
      </dgm:t>
    </dgm:pt>
  </dgm:ptLst>
  <dgm:cxnLst>
    <dgm:cxn modelId="{17D1D3E6-4EC7-43FC-AA9F-3880AA9796EC}" type="presOf" srcId="{46EADA36-1AAB-48C1-8DBE-E6CBB5B6C654}" destId="{4995A25A-2F3B-4D51-8709-0DAF90E8F775}" srcOrd="1" destOrd="0" presId="urn:microsoft.com/office/officeart/2005/8/layout/lProcess2"/>
    <dgm:cxn modelId="{AFD1B02D-57A1-4B02-9C4D-F828A7936B5A}" type="presOf" srcId="{04BAC390-6F68-40E2-A9E3-9BE26CCDB4A1}" destId="{DC282708-CCBE-41F6-97CD-E49874B7AAC7}" srcOrd="0" destOrd="0" presId="urn:microsoft.com/office/officeart/2005/8/layout/lProcess2"/>
    <dgm:cxn modelId="{05E56FEB-CE6F-4202-8D48-36806F4E9E45}" srcId="{04BAC390-6F68-40E2-A9E3-9BE26CCDB4A1}" destId="{8E41E486-7F8F-41EC-A182-6DB510B57896}" srcOrd="3" destOrd="0" parTransId="{BD8849C4-E753-4B4B-9699-A25D799470CC}" sibTransId="{DDF02AA8-2B33-4345-9995-706662AC5E12}"/>
    <dgm:cxn modelId="{D7672222-0413-4DFC-809F-2FE21B6F4D48}" type="presOf" srcId="{8622844C-4EDD-4193-BA0D-F115D06E7421}" destId="{F992BF1A-2823-4CE6-A6DA-F8A055E6DF0E}" srcOrd="0" destOrd="0" presId="urn:microsoft.com/office/officeart/2005/8/layout/lProcess2"/>
    <dgm:cxn modelId="{88F82D6E-2B6D-49B8-A23C-6AF98464D028}" type="presOf" srcId="{45A1DFEC-6579-49E1-A3BD-0800FA7B7967}" destId="{3ADF1E56-5B63-4E54-8EF6-280AF9A19081}" srcOrd="0" destOrd="0" presId="urn:microsoft.com/office/officeart/2005/8/layout/lProcess2"/>
    <dgm:cxn modelId="{99185AEF-94D1-4807-B5E7-BCFA982118F1}" type="presOf" srcId="{8E41E486-7F8F-41EC-A182-6DB510B57896}" destId="{9431D811-BF4B-4E72-8B5E-B87BE91EF4A5}" srcOrd="0" destOrd="0" presId="urn:microsoft.com/office/officeart/2005/8/layout/lProcess2"/>
    <dgm:cxn modelId="{657B5043-CCC1-495F-80D1-0D9057AA759E}" srcId="{AF806317-D720-4779-A7C1-39708CB00702}" destId="{B8FBD64B-2F0E-4771-98ED-707EF0CDCC51}" srcOrd="3" destOrd="0" parTransId="{FD1C4C93-82AA-4683-B467-18C193E924E1}" sibTransId="{4F2F13E6-8611-4479-B375-707D3E64862C}"/>
    <dgm:cxn modelId="{FE6AACC7-5A0B-45E1-A8E3-7DE348EC266D}" srcId="{04BAC390-6F68-40E2-A9E3-9BE26CCDB4A1}" destId="{C4963AC8-3DA2-4AA6-975E-48B303EF4BC6}" srcOrd="2" destOrd="0" parTransId="{85DC7CE8-6D3C-43F5-ADF3-DCF51F65A316}" sibTransId="{C88A7E06-E526-483C-9515-824F647ACF06}"/>
    <dgm:cxn modelId="{8D45F472-0D75-4E08-97A7-8EB73BE0AB3D}" type="presOf" srcId="{3CF08995-E0CB-4229-860F-EDADA411C36C}" destId="{6EFA40D4-DA65-4B6A-8B94-E21A360859C3}" srcOrd="0" destOrd="0" presId="urn:microsoft.com/office/officeart/2005/8/layout/lProcess2"/>
    <dgm:cxn modelId="{0E4EE984-6631-4140-B0D0-2828DB631E80}" type="presOf" srcId="{32A2F336-9714-48E5-9A35-D5E3ADF2042F}" destId="{FC33BFDB-A37E-4271-8E65-AEE92894AC74}" srcOrd="0" destOrd="0" presId="urn:microsoft.com/office/officeart/2005/8/layout/lProcess2"/>
    <dgm:cxn modelId="{34C6C8F1-38C5-4128-B2B2-CADBECE74EA2}" type="presOf" srcId="{97F2E55F-6253-47A2-878C-9E337B6FDF14}" destId="{FD21819F-033A-42D0-B6F0-DF0348AD663C}" srcOrd="0" destOrd="0" presId="urn:microsoft.com/office/officeart/2005/8/layout/lProcess2"/>
    <dgm:cxn modelId="{07A2678E-047E-4054-B9A6-E4E1F0654BCF}" srcId="{AF806317-D720-4779-A7C1-39708CB00702}" destId="{77AABE8C-8271-4E1A-9DAA-54A53DF615C7}" srcOrd="2" destOrd="0" parTransId="{3064F2AA-0131-4565-92FE-A33059B2324A}" sibTransId="{2F0233B7-2C09-4CF3-8193-866A4E2E9065}"/>
    <dgm:cxn modelId="{249AC884-707E-4AB4-A9E9-D905D5640956}" type="presOf" srcId="{AF806317-D720-4779-A7C1-39708CB00702}" destId="{64F309C1-0B0C-49CA-B702-B74E7117C60E}" srcOrd="0" destOrd="0" presId="urn:microsoft.com/office/officeart/2005/8/layout/lProcess2"/>
    <dgm:cxn modelId="{7F77C42F-1E95-4151-B923-4C619B2C43B1}" srcId="{46EADA36-1AAB-48C1-8DBE-E6CBB5B6C654}" destId="{C73F9455-8CAC-41C6-8AEE-72612B41AB4A}" srcOrd="2" destOrd="0" parTransId="{7051E47E-344B-401A-9182-BB0D92216218}" sibTransId="{7D802E1B-3FF0-47B1-A50D-702D1CC029F7}"/>
    <dgm:cxn modelId="{1BFBA6F0-78DA-4D94-A968-C5364A150281}" srcId="{46EADA36-1AAB-48C1-8DBE-E6CBB5B6C654}" destId="{ADA02CD1-3814-4C3B-9294-7E28316DC442}" srcOrd="0" destOrd="0" parTransId="{1998001D-3D6B-4514-9824-34F9E0686925}" sibTransId="{699F5AD2-9434-4D3E-93BD-BA05EF3532E9}"/>
    <dgm:cxn modelId="{99430143-9533-463E-ADDE-FFBAC040A0A4}" srcId="{46EADA36-1AAB-48C1-8DBE-E6CBB5B6C654}" destId="{3CF08995-E0CB-4229-860F-EDADA411C36C}" srcOrd="1" destOrd="0" parTransId="{9DBED616-891E-4D91-B19D-51AA1E211C71}" sibTransId="{28256943-6685-4C58-A73E-18C0109AABC6}"/>
    <dgm:cxn modelId="{76A862C7-8DFE-4E39-9639-459D4E6156E9}" type="presOf" srcId="{CC5B97F6-3489-4B78-BCA6-8DCBE332863F}" destId="{79E9555B-E705-4723-9EDB-10E1155793E0}" srcOrd="0" destOrd="0" presId="urn:microsoft.com/office/officeart/2005/8/layout/lProcess2"/>
    <dgm:cxn modelId="{AE08540B-0E4A-4F87-9027-41B4B37B204F}" srcId="{46EADA36-1AAB-48C1-8DBE-E6CBB5B6C654}" destId="{45A1DFEC-6579-49E1-A3BD-0800FA7B7967}" srcOrd="3" destOrd="0" parTransId="{2373D602-533E-40BB-94EC-5084BDA3552E}" sibTransId="{E35917A6-9EF4-409E-B19F-891880C00B0B}"/>
    <dgm:cxn modelId="{F9CFF164-2A56-47E7-9A40-C433F65DBB95}" srcId="{32A2F336-9714-48E5-9A35-D5E3ADF2042F}" destId="{04BAC390-6F68-40E2-A9E3-9BE26CCDB4A1}" srcOrd="2" destOrd="0" parTransId="{175D5DA0-646D-4BBA-A1F8-265B19C7DC07}" sibTransId="{687F1F40-C416-47D5-92BB-5DD9ADD0449E}"/>
    <dgm:cxn modelId="{AA10FB8E-6FA1-4F87-BBE5-F6A19D767228}" type="presOf" srcId="{6FC63710-15BB-4259-A9A7-2A2FEA5CFA2A}" destId="{BAF2DE43-1212-4B0B-B832-8161DE03D452}" srcOrd="0" destOrd="0" presId="urn:microsoft.com/office/officeart/2005/8/layout/lProcess2"/>
    <dgm:cxn modelId="{F973B86E-FD89-4E80-BDB3-D2BAB67F4D5E}" type="presOf" srcId="{AF806317-D720-4779-A7C1-39708CB00702}" destId="{2393F25C-E4A6-46CF-B598-E9DD3B7D7ED6}" srcOrd="1" destOrd="0" presId="urn:microsoft.com/office/officeart/2005/8/layout/lProcess2"/>
    <dgm:cxn modelId="{539B9CC9-3B1D-4108-8385-5A1620038551}" type="presOf" srcId="{C4963AC8-3DA2-4AA6-975E-48B303EF4BC6}" destId="{B01CBE41-A308-4DD7-BECB-1742ED2CC425}" srcOrd="0" destOrd="0" presId="urn:microsoft.com/office/officeart/2005/8/layout/lProcess2"/>
    <dgm:cxn modelId="{176D52D7-A190-4558-BC10-5C9AC5EF610E}" srcId="{AF806317-D720-4779-A7C1-39708CB00702}" destId="{6FC63710-15BB-4259-A9A7-2A2FEA5CFA2A}" srcOrd="0" destOrd="0" parTransId="{5DB8D51E-C758-44C8-B06B-7DC2F7095752}" sibTransId="{D78941E6-B93C-4DE8-AE3A-096C6AD6E2CD}"/>
    <dgm:cxn modelId="{AB843E5D-9D74-411B-A144-AFABCE6EC7AD}" type="presOf" srcId="{46EADA36-1AAB-48C1-8DBE-E6CBB5B6C654}" destId="{931A01B2-710E-49B8-B4A9-38E4344722F4}" srcOrd="0" destOrd="0" presId="urn:microsoft.com/office/officeart/2005/8/layout/lProcess2"/>
    <dgm:cxn modelId="{BDF5CD9E-6A6F-4DF5-AF16-73FE74761BEF}" srcId="{AF806317-D720-4779-A7C1-39708CB00702}" destId="{8622844C-4EDD-4193-BA0D-F115D06E7421}" srcOrd="1" destOrd="0" parTransId="{7FD5D969-D4D3-4F96-94B3-0BBDCCE9FFDC}" sibTransId="{27F7BA80-D5F7-4165-8DF2-2D86B82CAD8D}"/>
    <dgm:cxn modelId="{50B1FCCD-470B-4CAB-852F-6D9FF1D2144D}" srcId="{04BAC390-6F68-40E2-A9E3-9BE26CCDB4A1}" destId="{97F2E55F-6253-47A2-878C-9E337B6FDF14}" srcOrd="0" destOrd="0" parTransId="{124CF32E-24E8-4106-B8A6-BFB031053BE4}" sibTransId="{2C01A8E8-8C90-4B9D-98AE-C22624001F08}"/>
    <dgm:cxn modelId="{716969DD-F12E-4CF1-8D70-DD6173B02A22}" type="presOf" srcId="{ADA02CD1-3814-4C3B-9294-7E28316DC442}" destId="{A79CB0DE-71FE-4B83-B868-C1BCF7D920F3}" srcOrd="0" destOrd="0" presId="urn:microsoft.com/office/officeart/2005/8/layout/lProcess2"/>
    <dgm:cxn modelId="{DDBF6101-42BA-409C-95C2-D4A985E76DB7}" type="presOf" srcId="{C73F9455-8CAC-41C6-8AEE-72612B41AB4A}" destId="{6A1893F4-9068-4BB2-AC89-9BC0E2B8D887}" srcOrd="0" destOrd="0" presId="urn:microsoft.com/office/officeart/2005/8/layout/lProcess2"/>
    <dgm:cxn modelId="{08DE9EB1-C7CB-4905-9832-E2632CCCE946}" type="presOf" srcId="{04BAC390-6F68-40E2-A9E3-9BE26CCDB4A1}" destId="{E6E9B578-45BE-47EF-9398-0A7904E78FF2}" srcOrd="1" destOrd="0" presId="urn:microsoft.com/office/officeart/2005/8/layout/lProcess2"/>
    <dgm:cxn modelId="{EDBD8B69-8681-4AF4-9FC2-5E0FC635B9A4}" srcId="{04BAC390-6F68-40E2-A9E3-9BE26CCDB4A1}" destId="{CC5B97F6-3489-4B78-BCA6-8DCBE332863F}" srcOrd="1" destOrd="0" parTransId="{EE527673-D6E9-402A-94DF-DA88C1751E78}" sibTransId="{6CB54CD1-13E1-4536-B7A2-852265F3557A}"/>
    <dgm:cxn modelId="{EEFC7B20-1A92-467F-AE5F-86EF3D687102}" type="presOf" srcId="{77AABE8C-8271-4E1A-9DAA-54A53DF615C7}" destId="{5C356A28-5DA4-4EF2-9BF5-804AF6EDA92F}" srcOrd="0" destOrd="0" presId="urn:microsoft.com/office/officeart/2005/8/layout/lProcess2"/>
    <dgm:cxn modelId="{94FBD170-A752-403B-9843-FF5C15F62496}" srcId="{32A2F336-9714-48E5-9A35-D5E3ADF2042F}" destId="{46EADA36-1AAB-48C1-8DBE-E6CBB5B6C654}" srcOrd="0" destOrd="0" parTransId="{440627A9-E884-41F2-83E6-4E5E9871460F}" sibTransId="{20E4EB14-CB92-4213-8FEB-D4B7BB45541E}"/>
    <dgm:cxn modelId="{1EDFFE39-5CB4-4F49-A8D1-16A541A481F3}" srcId="{32A2F336-9714-48E5-9A35-D5E3ADF2042F}" destId="{AF806317-D720-4779-A7C1-39708CB00702}" srcOrd="1" destOrd="0" parTransId="{8AEF2CFF-7974-440B-B78B-1D20B644E433}" sibTransId="{B66E5B40-F7C4-4A57-9871-381F79EE85D0}"/>
    <dgm:cxn modelId="{570FC67D-DE7F-4A54-A5E2-25F9C10FC427}" type="presOf" srcId="{B8FBD64B-2F0E-4771-98ED-707EF0CDCC51}" destId="{5A15F33D-386B-45A7-A952-74FA893B4F31}" srcOrd="0" destOrd="0" presId="urn:microsoft.com/office/officeart/2005/8/layout/lProcess2"/>
    <dgm:cxn modelId="{8B28A149-D146-405D-9E69-CF5415FEF1FA}" type="presParOf" srcId="{FC33BFDB-A37E-4271-8E65-AEE92894AC74}" destId="{5BE04720-98C5-4D57-A71A-E5AF042FC622}" srcOrd="0" destOrd="0" presId="urn:microsoft.com/office/officeart/2005/8/layout/lProcess2"/>
    <dgm:cxn modelId="{94A54DDE-A039-4613-8650-32D41D961F64}" type="presParOf" srcId="{5BE04720-98C5-4D57-A71A-E5AF042FC622}" destId="{931A01B2-710E-49B8-B4A9-38E4344722F4}" srcOrd="0" destOrd="0" presId="urn:microsoft.com/office/officeart/2005/8/layout/lProcess2"/>
    <dgm:cxn modelId="{433E3DF8-EE17-4877-B248-4FD096E72C2D}" type="presParOf" srcId="{5BE04720-98C5-4D57-A71A-E5AF042FC622}" destId="{4995A25A-2F3B-4D51-8709-0DAF90E8F775}" srcOrd="1" destOrd="0" presId="urn:microsoft.com/office/officeart/2005/8/layout/lProcess2"/>
    <dgm:cxn modelId="{7E291FAD-6DBF-4797-BD76-42BABB528DB0}" type="presParOf" srcId="{5BE04720-98C5-4D57-A71A-E5AF042FC622}" destId="{39C1F5EA-2C7B-4556-867C-BBA0DF601752}" srcOrd="2" destOrd="0" presId="urn:microsoft.com/office/officeart/2005/8/layout/lProcess2"/>
    <dgm:cxn modelId="{C4A9D90C-7E0C-4DA0-BCFE-D4FC840D7421}" type="presParOf" srcId="{39C1F5EA-2C7B-4556-867C-BBA0DF601752}" destId="{79BB3364-35E2-49AC-9C1B-9B79455FBD3E}" srcOrd="0" destOrd="0" presId="urn:microsoft.com/office/officeart/2005/8/layout/lProcess2"/>
    <dgm:cxn modelId="{A5B875DB-85B1-442C-A284-243938820368}" type="presParOf" srcId="{79BB3364-35E2-49AC-9C1B-9B79455FBD3E}" destId="{A79CB0DE-71FE-4B83-B868-C1BCF7D920F3}" srcOrd="0" destOrd="0" presId="urn:microsoft.com/office/officeart/2005/8/layout/lProcess2"/>
    <dgm:cxn modelId="{DA4336A6-A4BE-4C1E-B3FD-CE26F56A5C1E}" type="presParOf" srcId="{79BB3364-35E2-49AC-9C1B-9B79455FBD3E}" destId="{13E1121B-D7E2-4A25-BF57-DDE9418AC8B9}" srcOrd="1" destOrd="0" presId="urn:microsoft.com/office/officeart/2005/8/layout/lProcess2"/>
    <dgm:cxn modelId="{5A51B4DC-0A85-4E57-9253-25F71732F7B3}" type="presParOf" srcId="{79BB3364-35E2-49AC-9C1B-9B79455FBD3E}" destId="{6EFA40D4-DA65-4B6A-8B94-E21A360859C3}" srcOrd="2" destOrd="0" presId="urn:microsoft.com/office/officeart/2005/8/layout/lProcess2"/>
    <dgm:cxn modelId="{79A27CC7-BCDE-4350-B1BD-565C7FB2943E}" type="presParOf" srcId="{79BB3364-35E2-49AC-9C1B-9B79455FBD3E}" destId="{B5839A31-FE9A-4086-8660-9C774F3EA9AA}" srcOrd="3" destOrd="0" presId="urn:microsoft.com/office/officeart/2005/8/layout/lProcess2"/>
    <dgm:cxn modelId="{84BE5E14-50FB-4941-83FB-5B8FF144A2F4}" type="presParOf" srcId="{79BB3364-35E2-49AC-9C1B-9B79455FBD3E}" destId="{6A1893F4-9068-4BB2-AC89-9BC0E2B8D887}" srcOrd="4" destOrd="0" presId="urn:microsoft.com/office/officeart/2005/8/layout/lProcess2"/>
    <dgm:cxn modelId="{87653C9E-D917-4A0F-B356-1F29FC35B92F}" type="presParOf" srcId="{79BB3364-35E2-49AC-9C1B-9B79455FBD3E}" destId="{520CDB31-E2FA-4855-8646-A889383BFCB0}" srcOrd="5" destOrd="0" presId="urn:microsoft.com/office/officeart/2005/8/layout/lProcess2"/>
    <dgm:cxn modelId="{30ABCDED-D2E2-48DB-AEA8-2F17F723B55E}" type="presParOf" srcId="{79BB3364-35E2-49AC-9C1B-9B79455FBD3E}" destId="{3ADF1E56-5B63-4E54-8EF6-280AF9A19081}" srcOrd="6" destOrd="0" presId="urn:microsoft.com/office/officeart/2005/8/layout/lProcess2"/>
    <dgm:cxn modelId="{E947F548-16F6-4541-AEDE-AA907D721247}" type="presParOf" srcId="{FC33BFDB-A37E-4271-8E65-AEE92894AC74}" destId="{E0F30BB3-F193-4DED-8980-3072A67B28E7}" srcOrd="1" destOrd="0" presId="urn:microsoft.com/office/officeart/2005/8/layout/lProcess2"/>
    <dgm:cxn modelId="{4A6AFA62-1B61-4530-99AF-248DBB98D3F3}" type="presParOf" srcId="{FC33BFDB-A37E-4271-8E65-AEE92894AC74}" destId="{3B4EBCAC-5949-4BBA-B0A9-54C5CE8B5922}" srcOrd="2" destOrd="0" presId="urn:microsoft.com/office/officeart/2005/8/layout/lProcess2"/>
    <dgm:cxn modelId="{A2E1CD97-B72F-4A41-822B-FC0DCDBD7892}" type="presParOf" srcId="{3B4EBCAC-5949-4BBA-B0A9-54C5CE8B5922}" destId="{64F309C1-0B0C-49CA-B702-B74E7117C60E}" srcOrd="0" destOrd="0" presId="urn:microsoft.com/office/officeart/2005/8/layout/lProcess2"/>
    <dgm:cxn modelId="{B926F610-4221-4F0B-ABD3-389477B553C5}" type="presParOf" srcId="{3B4EBCAC-5949-4BBA-B0A9-54C5CE8B5922}" destId="{2393F25C-E4A6-46CF-B598-E9DD3B7D7ED6}" srcOrd="1" destOrd="0" presId="urn:microsoft.com/office/officeart/2005/8/layout/lProcess2"/>
    <dgm:cxn modelId="{06FCEF1C-72F3-413E-A934-C0C27B47CB6B}" type="presParOf" srcId="{3B4EBCAC-5949-4BBA-B0A9-54C5CE8B5922}" destId="{D21A5B4E-3C11-4FA9-8F73-8195FEE57A94}" srcOrd="2" destOrd="0" presId="urn:microsoft.com/office/officeart/2005/8/layout/lProcess2"/>
    <dgm:cxn modelId="{3CE19276-4ECB-408C-9ADD-0F437DE8AD9C}" type="presParOf" srcId="{D21A5B4E-3C11-4FA9-8F73-8195FEE57A94}" destId="{7FF81838-C3D3-4F5D-B6AF-1414726D6ACC}" srcOrd="0" destOrd="0" presId="urn:microsoft.com/office/officeart/2005/8/layout/lProcess2"/>
    <dgm:cxn modelId="{721C0F2C-643B-40B7-97C7-C4E9CBE39758}" type="presParOf" srcId="{7FF81838-C3D3-4F5D-B6AF-1414726D6ACC}" destId="{BAF2DE43-1212-4B0B-B832-8161DE03D452}" srcOrd="0" destOrd="0" presId="urn:microsoft.com/office/officeart/2005/8/layout/lProcess2"/>
    <dgm:cxn modelId="{C8ED2D99-7A72-4C1E-A501-7EC901CA534A}" type="presParOf" srcId="{7FF81838-C3D3-4F5D-B6AF-1414726D6ACC}" destId="{D0DCDEB6-7DF9-47B4-9661-B9EFB3904032}" srcOrd="1" destOrd="0" presId="urn:microsoft.com/office/officeart/2005/8/layout/lProcess2"/>
    <dgm:cxn modelId="{B10726E3-6EBC-44AA-8C0C-2A2854E2D96F}" type="presParOf" srcId="{7FF81838-C3D3-4F5D-B6AF-1414726D6ACC}" destId="{F992BF1A-2823-4CE6-A6DA-F8A055E6DF0E}" srcOrd="2" destOrd="0" presId="urn:microsoft.com/office/officeart/2005/8/layout/lProcess2"/>
    <dgm:cxn modelId="{E7AF5014-593D-45E3-90ED-9C0F268AAA27}" type="presParOf" srcId="{7FF81838-C3D3-4F5D-B6AF-1414726D6ACC}" destId="{BB983EDC-1650-466A-9261-0E5C9C7430F6}" srcOrd="3" destOrd="0" presId="urn:microsoft.com/office/officeart/2005/8/layout/lProcess2"/>
    <dgm:cxn modelId="{ABE06213-0620-47F1-A2B0-0636102C1CE3}" type="presParOf" srcId="{7FF81838-C3D3-4F5D-B6AF-1414726D6ACC}" destId="{5C356A28-5DA4-4EF2-9BF5-804AF6EDA92F}" srcOrd="4" destOrd="0" presId="urn:microsoft.com/office/officeart/2005/8/layout/lProcess2"/>
    <dgm:cxn modelId="{356B9F01-231B-4034-86C5-889AA25A2070}" type="presParOf" srcId="{7FF81838-C3D3-4F5D-B6AF-1414726D6ACC}" destId="{46377FBA-05DF-4740-8EA8-71063E917F3B}" srcOrd="5" destOrd="0" presId="urn:microsoft.com/office/officeart/2005/8/layout/lProcess2"/>
    <dgm:cxn modelId="{A7AE9193-2E8D-4D8A-AD72-C97A6813F006}" type="presParOf" srcId="{7FF81838-C3D3-4F5D-B6AF-1414726D6ACC}" destId="{5A15F33D-386B-45A7-A952-74FA893B4F31}" srcOrd="6" destOrd="0" presId="urn:microsoft.com/office/officeart/2005/8/layout/lProcess2"/>
    <dgm:cxn modelId="{3981B339-1983-49AA-9BA7-E2DAEBAC0CBF}" type="presParOf" srcId="{FC33BFDB-A37E-4271-8E65-AEE92894AC74}" destId="{0F61FA57-EA6B-46D1-BF91-1FD864FC6B57}" srcOrd="3" destOrd="0" presId="urn:microsoft.com/office/officeart/2005/8/layout/lProcess2"/>
    <dgm:cxn modelId="{0D3C1A58-EB23-4158-A450-3666748188FE}" type="presParOf" srcId="{FC33BFDB-A37E-4271-8E65-AEE92894AC74}" destId="{E2E1526A-E939-4DF9-97B7-56CA6725AC52}" srcOrd="4" destOrd="0" presId="urn:microsoft.com/office/officeart/2005/8/layout/lProcess2"/>
    <dgm:cxn modelId="{A25C9E64-7082-4DA7-B852-7B34B9CAB426}" type="presParOf" srcId="{E2E1526A-E939-4DF9-97B7-56CA6725AC52}" destId="{DC282708-CCBE-41F6-97CD-E49874B7AAC7}" srcOrd="0" destOrd="0" presId="urn:microsoft.com/office/officeart/2005/8/layout/lProcess2"/>
    <dgm:cxn modelId="{56D7E277-CF19-4B41-8AA2-4901CE70EDA1}" type="presParOf" srcId="{E2E1526A-E939-4DF9-97B7-56CA6725AC52}" destId="{E6E9B578-45BE-47EF-9398-0A7904E78FF2}" srcOrd="1" destOrd="0" presId="urn:microsoft.com/office/officeart/2005/8/layout/lProcess2"/>
    <dgm:cxn modelId="{AFA6AE42-6722-4277-BAAA-367C81BF5BF5}" type="presParOf" srcId="{E2E1526A-E939-4DF9-97B7-56CA6725AC52}" destId="{595FF1B1-289C-4A2E-A9F9-740EDF89155E}" srcOrd="2" destOrd="0" presId="urn:microsoft.com/office/officeart/2005/8/layout/lProcess2"/>
    <dgm:cxn modelId="{9380DAD0-7512-43A3-A706-450E3DD9C3B8}" type="presParOf" srcId="{595FF1B1-289C-4A2E-A9F9-740EDF89155E}" destId="{283808D4-CF10-4A96-974B-60F54106BB03}" srcOrd="0" destOrd="0" presId="urn:microsoft.com/office/officeart/2005/8/layout/lProcess2"/>
    <dgm:cxn modelId="{1E73EBE4-D41D-4357-8F7E-35AD889F7D16}" type="presParOf" srcId="{283808D4-CF10-4A96-974B-60F54106BB03}" destId="{FD21819F-033A-42D0-B6F0-DF0348AD663C}" srcOrd="0" destOrd="0" presId="urn:microsoft.com/office/officeart/2005/8/layout/lProcess2"/>
    <dgm:cxn modelId="{438986E5-D989-44D4-BD4A-026CD32E509F}" type="presParOf" srcId="{283808D4-CF10-4A96-974B-60F54106BB03}" destId="{BE131686-D48F-4859-8BAF-D95A36C06217}" srcOrd="1" destOrd="0" presId="urn:microsoft.com/office/officeart/2005/8/layout/lProcess2"/>
    <dgm:cxn modelId="{C6B3EAC4-5602-43B3-BBEE-EEC2683EB09D}" type="presParOf" srcId="{283808D4-CF10-4A96-974B-60F54106BB03}" destId="{79E9555B-E705-4723-9EDB-10E1155793E0}" srcOrd="2" destOrd="0" presId="urn:microsoft.com/office/officeart/2005/8/layout/lProcess2"/>
    <dgm:cxn modelId="{99A042AA-4F87-4B71-AB40-0AD0FB778A49}" type="presParOf" srcId="{283808D4-CF10-4A96-974B-60F54106BB03}" destId="{75BF6A71-8072-4220-9873-276FC9446D58}" srcOrd="3" destOrd="0" presId="urn:microsoft.com/office/officeart/2005/8/layout/lProcess2"/>
    <dgm:cxn modelId="{114C147C-FE8A-4FC9-950E-A4CF00C06FCC}" type="presParOf" srcId="{283808D4-CF10-4A96-974B-60F54106BB03}" destId="{B01CBE41-A308-4DD7-BECB-1742ED2CC425}" srcOrd="4" destOrd="0" presId="urn:microsoft.com/office/officeart/2005/8/layout/lProcess2"/>
    <dgm:cxn modelId="{F9A33071-7623-4619-B15D-06460196C89D}" type="presParOf" srcId="{283808D4-CF10-4A96-974B-60F54106BB03}" destId="{5DA0A43D-E299-4CF2-828E-C1595F22D611}" srcOrd="5" destOrd="0" presId="urn:microsoft.com/office/officeart/2005/8/layout/lProcess2"/>
    <dgm:cxn modelId="{D8873E74-0C05-4CDE-873E-7A9ECD88D770}" type="presParOf" srcId="{283808D4-CF10-4A96-974B-60F54106BB03}" destId="{9431D811-BF4B-4E72-8B5E-B87BE91EF4A5}" srcOrd="6"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1A01B2-710E-49B8-B4A9-38E4344722F4}">
      <dsp:nvSpPr>
        <dsp:cNvPr id="0" name=""/>
        <dsp:cNvSpPr/>
      </dsp:nvSpPr>
      <dsp:spPr>
        <a:xfrm>
          <a:off x="1013" y="0"/>
          <a:ext cx="2636118" cy="2824163"/>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GB" sz="2900" kern="1200" dirty="0"/>
            <a:t>Baseline</a:t>
          </a:r>
        </a:p>
      </dsp:txBody>
      <dsp:txXfrm>
        <a:off x="1013" y="0"/>
        <a:ext cx="2636118" cy="847248"/>
      </dsp:txXfrm>
    </dsp:sp>
    <dsp:sp modelId="{A79CB0DE-71FE-4B83-B868-C1BCF7D920F3}">
      <dsp:nvSpPr>
        <dsp:cNvPr id="0" name=""/>
        <dsp:cNvSpPr/>
      </dsp:nvSpPr>
      <dsp:spPr>
        <a:xfrm>
          <a:off x="264625" y="847317"/>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Mapping value chains</a:t>
          </a:r>
        </a:p>
      </dsp:txBody>
      <dsp:txXfrm>
        <a:off x="276675" y="859367"/>
        <a:ext cx="2084794" cy="387320"/>
      </dsp:txXfrm>
    </dsp:sp>
    <dsp:sp modelId="{6EFA40D4-DA65-4B6A-8B94-E21A360859C3}">
      <dsp:nvSpPr>
        <dsp:cNvPr id="0" name=""/>
        <dsp:cNvSpPr/>
      </dsp:nvSpPr>
      <dsp:spPr>
        <a:xfrm>
          <a:off x="264625" y="1322033"/>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Analysis of development of value chains and impact on EU companies  </a:t>
          </a:r>
        </a:p>
      </dsp:txBody>
      <dsp:txXfrm>
        <a:off x="276675" y="1334083"/>
        <a:ext cx="2084794" cy="387320"/>
      </dsp:txXfrm>
    </dsp:sp>
    <dsp:sp modelId="{6A1893F4-9068-4BB2-AC89-9BC0E2B8D887}">
      <dsp:nvSpPr>
        <dsp:cNvPr id="0" name=""/>
        <dsp:cNvSpPr/>
      </dsp:nvSpPr>
      <dsp:spPr>
        <a:xfrm>
          <a:off x="264625" y="1796749"/>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Analysis of the impacts of technical and other developments</a:t>
          </a:r>
        </a:p>
      </dsp:txBody>
      <dsp:txXfrm>
        <a:off x="276675" y="1808799"/>
        <a:ext cx="2084794" cy="387320"/>
      </dsp:txXfrm>
    </dsp:sp>
    <dsp:sp modelId="{3ADF1E56-5B63-4E54-8EF6-280AF9A19081}">
      <dsp:nvSpPr>
        <dsp:cNvPr id="0" name=""/>
        <dsp:cNvSpPr/>
      </dsp:nvSpPr>
      <dsp:spPr>
        <a:xfrm>
          <a:off x="264625" y="2271465"/>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Value chain based approach</a:t>
          </a:r>
        </a:p>
        <a:p>
          <a:pPr lvl="0" algn="ctr" defTabSz="311150">
            <a:lnSpc>
              <a:spcPct val="90000"/>
            </a:lnSpc>
            <a:spcBef>
              <a:spcPct val="0"/>
            </a:spcBef>
            <a:spcAft>
              <a:spcPct val="35000"/>
            </a:spcAft>
          </a:pPr>
          <a:r>
            <a:rPr lang="en-GB" sz="700" kern="1200" dirty="0"/>
            <a:t>Predominantly quantitative</a:t>
          </a:r>
        </a:p>
      </dsp:txBody>
      <dsp:txXfrm>
        <a:off x="276675" y="2283515"/>
        <a:ext cx="2084794" cy="387320"/>
      </dsp:txXfrm>
    </dsp:sp>
    <dsp:sp modelId="{64F309C1-0B0C-49CA-B702-B74E7117C60E}">
      <dsp:nvSpPr>
        <dsp:cNvPr id="0" name=""/>
        <dsp:cNvSpPr/>
      </dsp:nvSpPr>
      <dsp:spPr>
        <a:xfrm>
          <a:off x="2834840" y="0"/>
          <a:ext cx="2636118" cy="2824163"/>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GB" sz="2900" kern="1200" dirty="0"/>
            <a:t>Stakeholders</a:t>
          </a:r>
        </a:p>
      </dsp:txBody>
      <dsp:txXfrm>
        <a:off x="2834840" y="0"/>
        <a:ext cx="2636118" cy="847248"/>
      </dsp:txXfrm>
    </dsp:sp>
    <dsp:sp modelId="{BAF2DE43-1212-4B0B-B832-8161DE03D452}">
      <dsp:nvSpPr>
        <dsp:cNvPr id="0" name=""/>
        <dsp:cNvSpPr/>
      </dsp:nvSpPr>
      <dsp:spPr>
        <a:xfrm>
          <a:off x="3098452" y="847317"/>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Stakeholder workshops</a:t>
          </a:r>
        </a:p>
      </dsp:txBody>
      <dsp:txXfrm>
        <a:off x="3110502" y="859367"/>
        <a:ext cx="2084794" cy="387320"/>
      </dsp:txXfrm>
    </dsp:sp>
    <dsp:sp modelId="{F992BF1A-2823-4CE6-A6DA-F8A055E6DF0E}">
      <dsp:nvSpPr>
        <dsp:cNvPr id="0" name=""/>
        <dsp:cNvSpPr/>
      </dsp:nvSpPr>
      <dsp:spPr>
        <a:xfrm>
          <a:off x="3098452" y="1322033"/>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Focus group interviews</a:t>
          </a:r>
        </a:p>
      </dsp:txBody>
      <dsp:txXfrm>
        <a:off x="3110502" y="1334083"/>
        <a:ext cx="2084794" cy="387320"/>
      </dsp:txXfrm>
    </dsp:sp>
    <dsp:sp modelId="{5C356A28-5DA4-4EF2-9BF5-804AF6EDA92F}">
      <dsp:nvSpPr>
        <dsp:cNvPr id="0" name=""/>
        <dsp:cNvSpPr/>
      </dsp:nvSpPr>
      <dsp:spPr>
        <a:xfrm>
          <a:off x="3098452" y="1796749"/>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Bilateral interviews</a:t>
          </a:r>
        </a:p>
      </dsp:txBody>
      <dsp:txXfrm>
        <a:off x="3110502" y="1808799"/>
        <a:ext cx="2084794" cy="387320"/>
      </dsp:txXfrm>
    </dsp:sp>
    <dsp:sp modelId="{5A15F33D-386B-45A7-A952-74FA893B4F31}">
      <dsp:nvSpPr>
        <dsp:cNvPr id="0" name=""/>
        <dsp:cNvSpPr/>
      </dsp:nvSpPr>
      <dsp:spPr>
        <a:xfrm>
          <a:off x="3098452" y="2271465"/>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Outputs to be relevant to policy makers </a:t>
          </a:r>
          <a:r>
            <a:rPr lang="en-GB" sz="700" i="1" kern="1200" dirty="0"/>
            <a:t>and</a:t>
          </a:r>
          <a:r>
            <a:rPr lang="en-GB" sz="700" i="0" kern="1200" dirty="0"/>
            <a:t> to stakeholders</a:t>
          </a:r>
          <a:endParaRPr lang="en-GB" sz="700" kern="1200" dirty="0"/>
        </a:p>
      </dsp:txBody>
      <dsp:txXfrm>
        <a:off x="3110502" y="2283515"/>
        <a:ext cx="2084794" cy="387320"/>
      </dsp:txXfrm>
    </dsp:sp>
    <dsp:sp modelId="{DC282708-CCBE-41F6-97CD-E49874B7AAC7}">
      <dsp:nvSpPr>
        <dsp:cNvPr id="0" name=""/>
        <dsp:cNvSpPr/>
      </dsp:nvSpPr>
      <dsp:spPr>
        <a:xfrm>
          <a:off x="5668667" y="0"/>
          <a:ext cx="2636118" cy="2824163"/>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GB" sz="2900" kern="1200" dirty="0"/>
            <a:t>Policies</a:t>
          </a:r>
        </a:p>
      </dsp:txBody>
      <dsp:txXfrm>
        <a:off x="5668667" y="0"/>
        <a:ext cx="2636118" cy="847248"/>
      </dsp:txXfrm>
    </dsp:sp>
    <dsp:sp modelId="{FD21819F-033A-42D0-B6F0-DF0348AD663C}">
      <dsp:nvSpPr>
        <dsp:cNvPr id="0" name=""/>
        <dsp:cNvSpPr/>
      </dsp:nvSpPr>
      <dsp:spPr>
        <a:xfrm>
          <a:off x="5932279" y="847317"/>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Identifying potentially relevant options within and outside of the ‘Energy domain’</a:t>
          </a:r>
        </a:p>
      </dsp:txBody>
      <dsp:txXfrm>
        <a:off x="5944329" y="859367"/>
        <a:ext cx="2084794" cy="387320"/>
      </dsp:txXfrm>
    </dsp:sp>
    <dsp:sp modelId="{79E9555B-E705-4723-9EDB-10E1155793E0}">
      <dsp:nvSpPr>
        <dsp:cNvPr id="0" name=""/>
        <dsp:cNvSpPr/>
      </dsp:nvSpPr>
      <dsp:spPr>
        <a:xfrm>
          <a:off x="5932279" y="1322033"/>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Developing and applying an excel-based tool for consistent analysis of GVA and employment impacts of policies</a:t>
          </a:r>
        </a:p>
      </dsp:txBody>
      <dsp:txXfrm>
        <a:off x="5944329" y="1334083"/>
        <a:ext cx="2084794" cy="387320"/>
      </dsp:txXfrm>
    </dsp:sp>
    <dsp:sp modelId="{B01CBE41-A308-4DD7-BECB-1742ED2CC425}">
      <dsp:nvSpPr>
        <dsp:cNvPr id="0" name=""/>
        <dsp:cNvSpPr/>
      </dsp:nvSpPr>
      <dsp:spPr>
        <a:xfrm>
          <a:off x="5912962" y="1787832"/>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Assessment of the potentially relevant policy options</a:t>
          </a:r>
        </a:p>
      </dsp:txBody>
      <dsp:txXfrm>
        <a:off x="5925012" y="1799882"/>
        <a:ext cx="2084794" cy="387320"/>
      </dsp:txXfrm>
    </dsp:sp>
    <dsp:sp modelId="{9431D811-BF4B-4E72-8B5E-B87BE91EF4A5}">
      <dsp:nvSpPr>
        <dsp:cNvPr id="0" name=""/>
        <dsp:cNvSpPr/>
      </dsp:nvSpPr>
      <dsp:spPr>
        <a:xfrm>
          <a:off x="5932279" y="2271465"/>
          <a:ext cx="2108894" cy="41142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3335" rIns="17780" bIns="13335" numCol="1" spcCol="1270" anchor="ctr" anchorCtr="0">
          <a:noAutofit/>
        </a:bodyPr>
        <a:lstStyle/>
        <a:p>
          <a:pPr lvl="0" algn="ctr" defTabSz="311150">
            <a:lnSpc>
              <a:spcPct val="90000"/>
            </a:lnSpc>
            <a:spcBef>
              <a:spcPct val="0"/>
            </a:spcBef>
            <a:spcAft>
              <a:spcPct val="35000"/>
            </a:spcAft>
          </a:pPr>
          <a:r>
            <a:rPr lang="en-GB" sz="700" kern="1200" dirty="0"/>
            <a:t>Excel-tool suitable for further use and revision</a:t>
          </a:r>
        </a:p>
      </dsp:txBody>
      <dsp:txXfrm>
        <a:off x="5944329" y="2283515"/>
        <a:ext cx="2084794" cy="38732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22707" y="30697"/>
            <a:ext cx="2945862" cy="106854"/>
          </a:xfrm>
          <a:prstGeom prst="rect">
            <a:avLst/>
          </a:prstGeom>
        </p:spPr>
        <p:txBody>
          <a:bodyPr vert="horz" lIns="104220" tIns="0" rIns="0" bIns="0" rtlCol="0" anchor="ctr" anchorCtr="0"/>
          <a:lstStyle>
            <a:lvl1pPr algn="l">
              <a:defRPr sz="1200"/>
            </a:lvl1pPr>
          </a:lstStyle>
          <a:p>
            <a:endParaRPr lang="da-DK" sz="800" dirty="0">
              <a:solidFill>
                <a:schemeClr val="tx2"/>
              </a:solidFill>
            </a:endParaRPr>
          </a:p>
        </p:txBody>
      </p:sp>
      <p:sp>
        <p:nvSpPr>
          <p:cNvPr id="3" name="Date Placeholder 2"/>
          <p:cNvSpPr>
            <a:spLocks noGrp="1"/>
          </p:cNvSpPr>
          <p:nvPr>
            <p:ph type="dt" sz="quarter" idx="1"/>
          </p:nvPr>
        </p:nvSpPr>
        <p:spPr>
          <a:xfrm>
            <a:off x="422707" y="137552"/>
            <a:ext cx="2945862" cy="106854"/>
          </a:xfrm>
          <a:prstGeom prst="rect">
            <a:avLst/>
          </a:prstGeom>
        </p:spPr>
        <p:txBody>
          <a:bodyPr vert="horz" lIns="104220" tIns="0" rIns="0" bIns="0" rtlCol="0" anchor="ctr" anchorCtr="0"/>
          <a:lstStyle>
            <a:lvl1pPr algn="r">
              <a:defRPr sz="1200"/>
            </a:lvl1pPr>
          </a:lstStyle>
          <a:p>
            <a:pPr algn="l"/>
            <a:r>
              <a:rPr lang="da-DK" sz="800">
                <a:solidFill>
                  <a:schemeClr val="tx2"/>
                </a:solidFill>
              </a:rPr>
              <a:t>24 January 2020</a:t>
            </a:r>
            <a:endParaRPr lang="da-DK" sz="800" dirty="0">
              <a:solidFill>
                <a:schemeClr val="tx2"/>
              </a:solidFill>
            </a:endParaRPr>
          </a:p>
        </p:txBody>
      </p:sp>
      <p:sp>
        <p:nvSpPr>
          <p:cNvPr id="4" name="Footer Placeholder 3"/>
          <p:cNvSpPr>
            <a:spLocks noGrp="1"/>
          </p:cNvSpPr>
          <p:nvPr>
            <p:ph type="ftr" sz="quarter" idx="2"/>
          </p:nvPr>
        </p:nvSpPr>
        <p:spPr>
          <a:xfrm>
            <a:off x="422707" y="244405"/>
            <a:ext cx="2945862" cy="106854"/>
          </a:xfrm>
          <a:prstGeom prst="rect">
            <a:avLst/>
          </a:prstGeom>
        </p:spPr>
        <p:txBody>
          <a:bodyPr vert="horz" lIns="104220" tIns="0" rIns="0" bIns="0" rtlCol="0" anchor="ctr" anchorCtr="0"/>
          <a:lstStyle>
            <a:lvl1pPr algn="l">
              <a:defRPr sz="1200"/>
            </a:lvl1pPr>
          </a:lstStyle>
          <a:p>
            <a:r>
              <a:rPr lang="en-US" sz="800">
                <a:solidFill>
                  <a:schemeClr val="tx2"/>
                </a:solidFill>
              </a:rPr>
              <a:t>EU's global leadership in renewables: Kick-off</a:t>
            </a:r>
            <a:endParaRPr lang="da-DK" sz="800" dirty="0">
              <a:solidFill>
                <a:schemeClr val="tx2"/>
              </a:solidFill>
            </a:endParaRPr>
          </a:p>
        </p:txBody>
      </p:sp>
      <p:sp>
        <p:nvSpPr>
          <p:cNvPr id="5" name="Slide Number Placeholder 4"/>
          <p:cNvSpPr>
            <a:spLocks noGrp="1"/>
          </p:cNvSpPr>
          <p:nvPr>
            <p:ph type="sldNum" sz="quarter" idx="3"/>
          </p:nvPr>
        </p:nvSpPr>
        <p:spPr>
          <a:xfrm>
            <a:off x="3" y="12217"/>
            <a:ext cx="362315" cy="367634"/>
          </a:xfrm>
          <a:prstGeom prst="rect">
            <a:avLst/>
          </a:prstGeom>
        </p:spPr>
        <p:txBody>
          <a:bodyPr vert="horz" lIns="0" tIns="0" rIns="0" bIns="0" rtlCol="0" anchor="ctr" anchorCtr="0"/>
          <a:lstStyle>
            <a:lvl1pPr algn="r">
              <a:defRPr sz="1200"/>
            </a:lvl1pPr>
          </a:lstStyle>
          <a:p>
            <a:fld id="{38C07F4F-3FB7-4E18-A242-F938D64804F6}" type="slidenum">
              <a:rPr lang="da-DK" sz="1400">
                <a:solidFill>
                  <a:schemeClr val="tx2"/>
                </a:solidFill>
              </a:rPr>
              <a:pPr/>
              <a:t>‹#›</a:t>
            </a:fld>
            <a:endParaRPr lang="da-DK" sz="1400">
              <a:solidFill>
                <a:schemeClr val="tx2"/>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25440" y="9589146"/>
            <a:ext cx="627363" cy="191570"/>
          </a:xfrm>
          <a:prstGeom prst="rect">
            <a:avLst/>
          </a:prstGeom>
        </p:spPr>
      </p:pic>
      <p:cxnSp>
        <p:nvCxnSpPr>
          <p:cNvPr id="8" name="Straight Connector 7"/>
          <p:cNvCxnSpPr/>
          <p:nvPr/>
        </p:nvCxnSpPr>
        <p:spPr>
          <a:xfrm>
            <a:off x="419602" y="12215"/>
            <a:ext cx="0" cy="36763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24326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p:cNvSpPr>
            <a:spLocks noGrp="1"/>
          </p:cNvSpPr>
          <p:nvPr>
            <p:ph type="sldNum" sz="quarter" idx="5"/>
          </p:nvPr>
        </p:nvSpPr>
        <p:spPr>
          <a:xfrm>
            <a:off x="3" y="12216"/>
            <a:ext cx="366120" cy="367634"/>
          </a:xfrm>
          <a:prstGeom prst="rect">
            <a:avLst/>
          </a:prstGeom>
        </p:spPr>
        <p:txBody>
          <a:bodyPr vert="horz" lIns="0" tIns="0" rIns="0" bIns="0" rtlCol="0" anchor="ctr" anchorCtr="0"/>
          <a:lstStyle>
            <a:lvl1pPr algn="r">
              <a:defRPr sz="1400">
                <a:solidFill>
                  <a:schemeClr val="tx2"/>
                </a:solidFill>
              </a:defRPr>
            </a:lvl1pPr>
          </a:lstStyle>
          <a:p>
            <a:fld id="{3E68CD2C-F294-434C-8F31-88265617A31A}" type="slidenum">
              <a:rPr lang="en-GB" smtClean="0"/>
              <a:pPr/>
              <a:t>‹#›</a:t>
            </a:fld>
            <a:endParaRPr lang="en-GB" dirty="0"/>
          </a:p>
        </p:txBody>
      </p:sp>
      <p:sp>
        <p:nvSpPr>
          <p:cNvPr id="2" name="Header Placeholder 1"/>
          <p:cNvSpPr>
            <a:spLocks noGrp="1"/>
          </p:cNvSpPr>
          <p:nvPr>
            <p:ph type="hdr" sz="quarter"/>
          </p:nvPr>
        </p:nvSpPr>
        <p:spPr>
          <a:xfrm>
            <a:off x="422707" y="30697"/>
            <a:ext cx="2945862" cy="106854"/>
          </a:xfrm>
          <a:prstGeom prst="rect">
            <a:avLst/>
          </a:prstGeom>
        </p:spPr>
        <p:txBody>
          <a:bodyPr vert="horz" lIns="104220" tIns="0" rIns="0" bIns="0" rtlCol="0" anchor="ctr" anchorCtr="0"/>
          <a:lstStyle>
            <a:lvl1pPr algn="l">
              <a:defRPr sz="800">
                <a:solidFill>
                  <a:schemeClr val="tx2"/>
                </a:solidFill>
              </a:defRPr>
            </a:lvl1pPr>
          </a:lstStyle>
          <a:p>
            <a:endParaRPr lang="en-GB" dirty="0"/>
          </a:p>
        </p:txBody>
      </p:sp>
      <p:sp>
        <p:nvSpPr>
          <p:cNvPr id="3" name="Date Placeholder 2"/>
          <p:cNvSpPr>
            <a:spLocks noGrp="1"/>
          </p:cNvSpPr>
          <p:nvPr>
            <p:ph type="dt" idx="1"/>
          </p:nvPr>
        </p:nvSpPr>
        <p:spPr>
          <a:xfrm>
            <a:off x="419602" y="137552"/>
            <a:ext cx="2945862" cy="106854"/>
          </a:xfrm>
          <a:prstGeom prst="rect">
            <a:avLst/>
          </a:prstGeom>
        </p:spPr>
        <p:txBody>
          <a:bodyPr vert="horz" lIns="104220" tIns="0" rIns="0" bIns="0" rtlCol="0"/>
          <a:lstStyle>
            <a:lvl1pPr algn="l">
              <a:defRPr sz="800">
                <a:solidFill>
                  <a:schemeClr val="tx2"/>
                </a:solidFill>
              </a:defRPr>
            </a:lvl1pPr>
          </a:lstStyle>
          <a:p>
            <a:r>
              <a:rPr lang="en-GB"/>
              <a:t>24 January 2020</a:t>
            </a:r>
            <a:endParaRPr lang="en-GB" dirty="0"/>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noFill/>
          </a:ln>
        </p:spPr>
        <p:txBody>
          <a:bodyPr vert="horz" lIns="88240" tIns="44120" rIns="88240" bIns="44120" rtlCol="0" anchor="ctr"/>
          <a:lstStyle/>
          <a:p>
            <a:endParaRPr lang="en-GB" dirty="0"/>
          </a:p>
        </p:txBody>
      </p:sp>
      <p:sp>
        <p:nvSpPr>
          <p:cNvPr id="5" name="Notes Placeholder 4"/>
          <p:cNvSpPr>
            <a:spLocks noGrp="1"/>
          </p:cNvSpPr>
          <p:nvPr>
            <p:ph type="body" sz="quarter" idx="3"/>
          </p:nvPr>
        </p:nvSpPr>
        <p:spPr>
          <a:xfrm>
            <a:off x="158253" y="4715308"/>
            <a:ext cx="6481170" cy="4467295"/>
          </a:xfrm>
          <a:prstGeom prst="rect">
            <a:avLst/>
          </a:prstGeom>
        </p:spPr>
        <p:txBody>
          <a:bodyPr vert="horz" lIns="88240" tIns="44120" rIns="88240" bIns="441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Footer Placeholder 5"/>
          <p:cNvSpPr>
            <a:spLocks noGrp="1"/>
          </p:cNvSpPr>
          <p:nvPr>
            <p:ph type="ftr" sz="quarter" idx="4"/>
          </p:nvPr>
        </p:nvSpPr>
        <p:spPr>
          <a:xfrm>
            <a:off x="422707" y="244406"/>
            <a:ext cx="2945862" cy="106854"/>
          </a:xfrm>
          <a:prstGeom prst="rect">
            <a:avLst/>
          </a:prstGeom>
        </p:spPr>
        <p:txBody>
          <a:bodyPr vert="horz" lIns="104220" tIns="0" rIns="0" bIns="0" rtlCol="0" anchor="ctr" anchorCtr="0"/>
          <a:lstStyle>
            <a:lvl1pPr algn="l">
              <a:defRPr sz="800">
                <a:solidFill>
                  <a:schemeClr val="tx2"/>
                </a:solidFill>
              </a:defRPr>
            </a:lvl1pPr>
          </a:lstStyle>
          <a:p>
            <a:r>
              <a:rPr lang="en-US"/>
              <a:t>EU's global leadership in renewables: Kick-off</a:t>
            </a:r>
            <a:endParaRPr lang="en-GB" dirty="0"/>
          </a:p>
        </p:txBody>
      </p:sp>
      <p:cxnSp>
        <p:nvCxnSpPr>
          <p:cNvPr id="8" name="Straight Connector 7"/>
          <p:cNvCxnSpPr/>
          <p:nvPr/>
        </p:nvCxnSpPr>
        <p:spPr>
          <a:xfrm>
            <a:off x="419602" y="12215"/>
            <a:ext cx="0" cy="36763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25440" y="9589146"/>
            <a:ext cx="627363" cy="191570"/>
          </a:xfrm>
          <a:prstGeom prst="rect">
            <a:avLst/>
          </a:prstGeom>
        </p:spPr>
      </p:pic>
    </p:spTree>
    <p:extLst>
      <p:ext uri="{BB962C8B-B14F-4D97-AF65-F5344CB8AC3E}">
        <p14:creationId xmlns:p14="http://schemas.microsoft.com/office/powerpoint/2010/main" val="1489343991"/>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68CD2C-F294-434C-8F31-88265617A31A}" type="slidenum">
              <a:rPr lang="en-GB" smtClean="0"/>
              <a:pPr/>
              <a:t>1</a:t>
            </a:fld>
            <a:endParaRPr lang="en-GB" dirty="0"/>
          </a:p>
        </p:txBody>
      </p:sp>
      <p:sp>
        <p:nvSpPr>
          <p:cNvPr id="5" name="Header Placeholder 4"/>
          <p:cNvSpPr>
            <a:spLocks noGrp="1"/>
          </p:cNvSpPr>
          <p:nvPr>
            <p:ph type="hdr" sz="quarter" idx="11"/>
          </p:nvPr>
        </p:nvSpPr>
        <p:spPr/>
        <p:txBody>
          <a:bodyPr/>
          <a:lstStyle/>
          <a:p>
            <a:endParaRPr lang="en-GB" dirty="0"/>
          </a:p>
        </p:txBody>
      </p:sp>
      <p:sp>
        <p:nvSpPr>
          <p:cNvPr id="6" name="Date Placeholder 5"/>
          <p:cNvSpPr>
            <a:spLocks noGrp="1"/>
          </p:cNvSpPr>
          <p:nvPr>
            <p:ph type="dt" idx="12"/>
          </p:nvPr>
        </p:nvSpPr>
        <p:spPr/>
        <p:txBody>
          <a:bodyPr/>
          <a:lstStyle/>
          <a:p>
            <a:r>
              <a:rPr lang="en-GB" dirty="0"/>
              <a:t>1 October 2015</a:t>
            </a:r>
          </a:p>
        </p:txBody>
      </p:sp>
      <p:sp>
        <p:nvSpPr>
          <p:cNvPr id="7" name="Footer Placeholder 6"/>
          <p:cNvSpPr>
            <a:spLocks noGrp="1"/>
          </p:cNvSpPr>
          <p:nvPr>
            <p:ph type="ftr" sz="quarter" idx="13"/>
          </p:nvPr>
        </p:nvSpPr>
        <p:spPr/>
        <p:txBody>
          <a:bodyPr/>
          <a:lstStyle/>
          <a:p>
            <a:r>
              <a:rPr lang="en-GB" dirty="0"/>
              <a:t>COWI </a:t>
            </a:r>
            <a:r>
              <a:rPr lang="en-GB" dirty="0" err="1"/>
              <a:t>Powerpoint</a:t>
            </a:r>
            <a:r>
              <a:rPr lang="en-GB" dirty="0"/>
              <a:t> presentation</a:t>
            </a:r>
          </a:p>
        </p:txBody>
      </p:sp>
    </p:spTree>
    <p:extLst>
      <p:ext uri="{BB962C8B-B14F-4D97-AF65-F5344CB8AC3E}">
        <p14:creationId xmlns:p14="http://schemas.microsoft.com/office/powerpoint/2010/main" val="3997297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68CD2C-F294-434C-8F31-88265617A31A}" type="slidenum">
              <a:rPr lang="en-GB" smtClean="0"/>
              <a:pPr/>
              <a:t>19</a:t>
            </a:fld>
            <a:endParaRPr lang="en-GB" dirty="0"/>
          </a:p>
        </p:txBody>
      </p:sp>
      <p:sp>
        <p:nvSpPr>
          <p:cNvPr id="5" name="Header Placeholder 4"/>
          <p:cNvSpPr>
            <a:spLocks noGrp="1"/>
          </p:cNvSpPr>
          <p:nvPr>
            <p:ph type="hdr" sz="quarter" idx="11"/>
          </p:nvPr>
        </p:nvSpPr>
        <p:spPr/>
        <p:txBody>
          <a:bodyPr/>
          <a:lstStyle/>
          <a:p>
            <a:endParaRPr lang="en-GB" dirty="0"/>
          </a:p>
        </p:txBody>
      </p:sp>
      <p:sp>
        <p:nvSpPr>
          <p:cNvPr id="6" name="Date Placeholder 5"/>
          <p:cNvSpPr>
            <a:spLocks noGrp="1"/>
          </p:cNvSpPr>
          <p:nvPr>
            <p:ph type="dt" idx="12"/>
          </p:nvPr>
        </p:nvSpPr>
        <p:spPr/>
        <p:txBody>
          <a:bodyPr/>
          <a:lstStyle/>
          <a:p>
            <a:r>
              <a:rPr lang="en-GB" dirty="0"/>
              <a:t>1 October 2015</a:t>
            </a:r>
          </a:p>
        </p:txBody>
      </p:sp>
      <p:sp>
        <p:nvSpPr>
          <p:cNvPr id="7" name="Footer Placeholder 6"/>
          <p:cNvSpPr>
            <a:spLocks noGrp="1"/>
          </p:cNvSpPr>
          <p:nvPr>
            <p:ph type="ftr" sz="quarter" idx="13"/>
          </p:nvPr>
        </p:nvSpPr>
        <p:spPr/>
        <p:txBody>
          <a:bodyPr/>
          <a:lstStyle/>
          <a:p>
            <a:r>
              <a:rPr lang="en-GB" dirty="0"/>
              <a:t>COWI </a:t>
            </a:r>
            <a:r>
              <a:rPr lang="en-GB" dirty="0" err="1"/>
              <a:t>Powerpoint</a:t>
            </a:r>
            <a:r>
              <a:rPr lang="en-GB" dirty="0"/>
              <a:t> presentation</a:t>
            </a:r>
          </a:p>
        </p:txBody>
      </p:sp>
    </p:spTree>
    <p:extLst>
      <p:ext uri="{BB962C8B-B14F-4D97-AF65-F5344CB8AC3E}">
        <p14:creationId xmlns:p14="http://schemas.microsoft.com/office/powerpoint/2010/main" val="8955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Task 3.1</a:t>
            </a:r>
          </a:p>
          <a:p>
            <a:r>
              <a:rPr lang="en-GB" dirty="0"/>
              <a:t>Inception workshop (CEPS, open to the public): Inform stakeholders about the study, collect initial data on existing policies affecting the global competitiveness of the EU RE industry</a:t>
            </a:r>
          </a:p>
          <a:p>
            <a:pPr defTabSz="882396">
              <a:defRPr/>
            </a:pPr>
            <a:r>
              <a:rPr lang="en-GB" dirty="0"/>
              <a:t>Scoping interviews: Validate scope and objectives, identifying main EU and national policies and rules affecting the global competitiveness of the EU RE industry</a:t>
            </a:r>
          </a:p>
          <a:p>
            <a:r>
              <a:rPr lang="en-GB" dirty="0"/>
              <a:t>Task 3.2</a:t>
            </a:r>
          </a:p>
          <a:p>
            <a:r>
              <a:rPr lang="en-GB" dirty="0"/>
              <a:t>Listing existing measures: scoping interviews and desk research, EU and national measures</a:t>
            </a:r>
          </a:p>
          <a:p>
            <a:r>
              <a:rPr lang="en-GB" dirty="0"/>
              <a:t>Intervention logics: existing impact assessments/evaluations, assumptions for missing elements</a:t>
            </a:r>
          </a:p>
          <a:p>
            <a:r>
              <a:rPr lang="en-GB" dirty="0"/>
              <a:t>Shortlisting: 10-20 most impactful measures, focus on policies where EU has the right to act (legal basis and subsidiarity) or may affect MS via soft law approach (recommendations)</a:t>
            </a:r>
          </a:p>
          <a:p>
            <a:endParaRPr lang="en-GB" dirty="0"/>
          </a:p>
        </p:txBody>
      </p:sp>
      <p:sp>
        <p:nvSpPr>
          <p:cNvPr id="4" name="Slide Number Placeholder 3"/>
          <p:cNvSpPr>
            <a:spLocks noGrp="1"/>
          </p:cNvSpPr>
          <p:nvPr>
            <p:ph type="sldNum" sz="quarter" idx="5"/>
          </p:nvPr>
        </p:nvSpPr>
        <p:spPr/>
        <p:txBody>
          <a:bodyPr/>
          <a:lstStyle/>
          <a:p>
            <a:pPr defTabSz="882396">
              <a:defRPr/>
            </a:pPr>
            <a:fld id="{3E68CD2C-F294-434C-8F31-88265617A31A}" type="slidenum">
              <a:rPr lang="en-GB">
                <a:solidFill>
                  <a:srgbClr val="58595B"/>
                </a:solidFill>
                <a:latin typeface="Verdana"/>
              </a:rPr>
              <a:pPr defTabSz="882396">
                <a:defRPr/>
              </a:pPr>
              <a:t>20</a:t>
            </a:fld>
            <a:endParaRPr lang="en-GB" dirty="0">
              <a:solidFill>
                <a:srgbClr val="58595B"/>
              </a:solidFill>
              <a:latin typeface="Verdana"/>
            </a:endParaRPr>
          </a:p>
        </p:txBody>
      </p:sp>
      <p:sp>
        <p:nvSpPr>
          <p:cNvPr id="5" name="Header Placeholder 4"/>
          <p:cNvSpPr>
            <a:spLocks noGrp="1"/>
          </p:cNvSpPr>
          <p:nvPr>
            <p:ph type="hdr" sz="quarter"/>
          </p:nvPr>
        </p:nvSpPr>
        <p:spPr/>
        <p:txBody>
          <a:bodyPr/>
          <a:lstStyle/>
          <a:p>
            <a:pPr defTabSz="882396">
              <a:defRPr/>
            </a:pPr>
            <a:r>
              <a:rPr lang="en-US">
                <a:solidFill>
                  <a:srgbClr val="58595B"/>
                </a:solidFill>
                <a:latin typeface="Verdana"/>
              </a:rPr>
              <a:t>Kick-off meeting 29 January 2018</a:t>
            </a:r>
            <a:endParaRPr lang="en-GB" dirty="0">
              <a:solidFill>
                <a:srgbClr val="58595B"/>
              </a:solidFill>
              <a:latin typeface="Verdana"/>
            </a:endParaRPr>
          </a:p>
        </p:txBody>
      </p:sp>
      <p:sp>
        <p:nvSpPr>
          <p:cNvPr id="6" name="Date Placeholder 5"/>
          <p:cNvSpPr>
            <a:spLocks noGrp="1"/>
          </p:cNvSpPr>
          <p:nvPr>
            <p:ph type="dt" idx="1"/>
          </p:nvPr>
        </p:nvSpPr>
        <p:spPr/>
        <p:txBody>
          <a:bodyPr/>
          <a:lstStyle/>
          <a:p>
            <a:pPr defTabSz="882396">
              <a:defRPr/>
            </a:pPr>
            <a:r>
              <a:rPr lang="en-GB">
                <a:solidFill>
                  <a:srgbClr val="58595B"/>
                </a:solidFill>
                <a:latin typeface="Verdana"/>
              </a:rPr>
              <a:t>29 januar 2018</a:t>
            </a:r>
            <a:endParaRPr lang="en-GB" dirty="0">
              <a:solidFill>
                <a:srgbClr val="58595B"/>
              </a:solidFill>
              <a:latin typeface="Verdana"/>
            </a:endParaRPr>
          </a:p>
        </p:txBody>
      </p:sp>
      <p:sp>
        <p:nvSpPr>
          <p:cNvPr id="7" name="Footer Placeholder 6"/>
          <p:cNvSpPr>
            <a:spLocks noGrp="1"/>
          </p:cNvSpPr>
          <p:nvPr>
            <p:ph type="ftr" sz="quarter" idx="4"/>
          </p:nvPr>
        </p:nvSpPr>
        <p:spPr/>
        <p:txBody>
          <a:bodyPr/>
          <a:lstStyle/>
          <a:p>
            <a:pPr defTabSz="882396">
              <a:defRPr/>
            </a:pPr>
            <a:r>
              <a:rPr lang="en-US">
                <a:solidFill>
                  <a:srgbClr val="58595B"/>
                </a:solidFill>
                <a:latin typeface="Verdana"/>
              </a:rPr>
              <a:t>Competitiveness of the RES sector</a:t>
            </a:r>
            <a:endParaRPr lang="en-GB" dirty="0">
              <a:solidFill>
                <a:srgbClr val="58595B"/>
              </a:solidFill>
              <a:latin typeface="Verdana"/>
            </a:endParaRPr>
          </a:p>
        </p:txBody>
      </p:sp>
    </p:spTree>
    <p:extLst>
      <p:ext uri="{BB962C8B-B14F-4D97-AF65-F5344CB8AC3E}">
        <p14:creationId xmlns:p14="http://schemas.microsoft.com/office/powerpoint/2010/main" val="3169385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2396">
              <a:defRPr/>
            </a:pPr>
            <a:r>
              <a:rPr lang="en-GB" dirty="0"/>
              <a:t>Verification workshop (CEPS): maximum 15 participants (list to be agreed upon with DG ENER)</a:t>
            </a:r>
          </a:p>
          <a:p>
            <a:endParaRPr lang="en-GB" dirty="0"/>
          </a:p>
        </p:txBody>
      </p:sp>
      <p:sp>
        <p:nvSpPr>
          <p:cNvPr id="4" name="Slide Number Placeholder 3"/>
          <p:cNvSpPr>
            <a:spLocks noGrp="1"/>
          </p:cNvSpPr>
          <p:nvPr>
            <p:ph type="sldNum" sz="quarter" idx="5"/>
          </p:nvPr>
        </p:nvSpPr>
        <p:spPr/>
        <p:txBody>
          <a:bodyPr/>
          <a:lstStyle/>
          <a:p>
            <a:pPr defTabSz="882396">
              <a:defRPr/>
            </a:pPr>
            <a:fld id="{3E68CD2C-F294-434C-8F31-88265617A31A}" type="slidenum">
              <a:rPr lang="en-GB">
                <a:solidFill>
                  <a:srgbClr val="58595B"/>
                </a:solidFill>
                <a:latin typeface="Verdana"/>
              </a:rPr>
              <a:pPr defTabSz="882396">
                <a:defRPr/>
              </a:pPr>
              <a:t>21</a:t>
            </a:fld>
            <a:endParaRPr lang="en-GB" dirty="0">
              <a:solidFill>
                <a:srgbClr val="58595B"/>
              </a:solidFill>
              <a:latin typeface="Verdana"/>
            </a:endParaRPr>
          </a:p>
        </p:txBody>
      </p:sp>
      <p:sp>
        <p:nvSpPr>
          <p:cNvPr id="5" name="Header Placeholder 4"/>
          <p:cNvSpPr>
            <a:spLocks noGrp="1"/>
          </p:cNvSpPr>
          <p:nvPr>
            <p:ph type="hdr" sz="quarter"/>
          </p:nvPr>
        </p:nvSpPr>
        <p:spPr/>
        <p:txBody>
          <a:bodyPr/>
          <a:lstStyle/>
          <a:p>
            <a:pPr defTabSz="882396">
              <a:defRPr/>
            </a:pPr>
            <a:r>
              <a:rPr lang="en-US">
                <a:solidFill>
                  <a:srgbClr val="58595B"/>
                </a:solidFill>
                <a:latin typeface="Verdana"/>
              </a:rPr>
              <a:t>Kick-off meeting 29 January 2018</a:t>
            </a:r>
            <a:endParaRPr lang="en-GB" dirty="0">
              <a:solidFill>
                <a:srgbClr val="58595B"/>
              </a:solidFill>
              <a:latin typeface="Verdana"/>
            </a:endParaRPr>
          </a:p>
        </p:txBody>
      </p:sp>
      <p:sp>
        <p:nvSpPr>
          <p:cNvPr id="6" name="Date Placeholder 5"/>
          <p:cNvSpPr>
            <a:spLocks noGrp="1"/>
          </p:cNvSpPr>
          <p:nvPr>
            <p:ph type="dt" idx="1"/>
          </p:nvPr>
        </p:nvSpPr>
        <p:spPr/>
        <p:txBody>
          <a:bodyPr/>
          <a:lstStyle/>
          <a:p>
            <a:pPr defTabSz="882396">
              <a:defRPr/>
            </a:pPr>
            <a:r>
              <a:rPr lang="en-GB">
                <a:solidFill>
                  <a:srgbClr val="58595B"/>
                </a:solidFill>
                <a:latin typeface="Verdana"/>
              </a:rPr>
              <a:t>29 januar 2018</a:t>
            </a:r>
            <a:endParaRPr lang="en-GB" dirty="0">
              <a:solidFill>
                <a:srgbClr val="58595B"/>
              </a:solidFill>
              <a:latin typeface="Verdana"/>
            </a:endParaRPr>
          </a:p>
        </p:txBody>
      </p:sp>
      <p:sp>
        <p:nvSpPr>
          <p:cNvPr id="7" name="Footer Placeholder 6"/>
          <p:cNvSpPr>
            <a:spLocks noGrp="1"/>
          </p:cNvSpPr>
          <p:nvPr>
            <p:ph type="ftr" sz="quarter" idx="4"/>
          </p:nvPr>
        </p:nvSpPr>
        <p:spPr/>
        <p:txBody>
          <a:bodyPr/>
          <a:lstStyle/>
          <a:p>
            <a:pPr defTabSz="882396">
              <a:defRPr/>
            </a:pPr>
            <a:r>
              <a:rPr lang="en-US">
                <a:solidFill>
                  <a:srgbClr val="58595B"/>
                </a:solidFill>
                <a:latin typeface="Verdana"/>
              </a:rPr>
              <a:t>Competitiveness of the RES sector</a:t>
            </a:r>
            <a:endParaRPr lang="en-GB" dirty="0">
              <a:solidFill>
                <a:srgbClr val="58595B"/>
              </a:solidFill>
              <a:latin typeface="Verdana"/>
            </a:endParaRPr>
          </a:p>
        </p:txBody>
      </p:sp>
    </p:spTree>
    <p:extLst>
      <p:ext uri="{BB962C8B-B14F-4D97-AF65-F5344CB8AC3E}">
        <p14:creationId xmlns:p14="http://schemas.microsoft.com/office/powerpoint/2010/main" val="1277634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4685" lvl="1"/>
            <a:r>
              <a:rPr lang="en-GB" dirty="0"/>
              <a:t>Criteria and </a:t>
            </a:r>
            <a:r>
              <a:rPr lang="en-GB" dirty="0" err="1"/>
              <a:t>methdology</a:t>
            </a:r>
            <a:endParaRPr lang="en-GB" dirty="0"/>
          </a:p>
          <a:p>
            <a:pPr marL="675584" lvl="1" indent="-330899">
              <a:buFont typeface="+mj-lt"/>
              <a:buAutoNum type="arabicPeriod"/>
            </a:pPr>
            <a:r>
              <a:rPr lang="en-GB" dirty="0"/>
              <a:t>Taxonomy (criteria: effectiveness, efficiency, coherence; BRG sectoral competitiveness tool)</a:t>
            </a:r>
          </a:p>
          <a:p>
            <a:pPr marL="675584" lvl="1" indent="-330899">
              <a:buFont typeface="+mj-lt"/>
              <a:buAutoNum type="arabicPeriod"/>
            </a:pPr>
            <a:r>
              <a:rPr lang="en-GB" dirty="0"/>
              <a:t>Methodology for comparing options (multi-criteria analysis)</a:t>
            </a:r>
          </a:p>
          <a:p>
            <a:pPr marL="675584" lvl="1" indent="-330899">
              <a:buFont typeface="+mj-lt"/>
              <a:buAutoNum type="arabicPeriod"/>
            </a:pPr>
            <a:r>
              <a:rPr lang="en-GB" dirty="0"/>
              <a:t>Interactive Excel based tool to quantify impacts (Based on WP1)</a:t>
            </a:r>
          </a:p>
          <a:p>
            <a:pPr marL="675584" lvl="1" indent="-330899">
              <a:buFont typeface="+mj-lt"/>
              <a:buAutoNum type="arabicPeriod"/>
            </a:pPr>
            <a:endParaRPr lang="en-GB" dirty="0"/>
          </a:p>
          <a:p>
            <a:r>
              <a:rPr lang="en-GB" dirty="0"/>
              <a:t>Online Delphi Survey : 5 to 10 participant</a:t>
            </a:r>
          </a:p>
          <a:p>
            <a:r>
              <a:rPr lang="en-GB" dirty="0"/>
              <a:t>EU testing workshop (CEPS, open to the public): validating the draft impact assessment</a:t>
            </a:r>
          </a:p>
          <a:p>
            <a:pPr marL="675584" lvl="1" indent="-330899">
              <a:buFont typeface="+mj-lt"/>
              <a:buAutoNum type="arabicPeriod"/>
            </a:pPr>
            <a:endParaRPr lang="en-GB" dirty="0"/>
          </a:p>
          <a:p>
            <a:endParaRPr lang="en-GB" dirty="0"/>
          </a:p>
        </p:txBody>
      </p:sp>
      <p:sp>
        <p:nvSpPr>
          <p:cNvPr id="4" name="Slide Number Placeholder 3"/>
          <p:cNvSpPr>
            <a:spLocks noGrp="1"/>
          </p:cNvSpPr>
          <p:nvPr>
            <p:ph type="sldNum" sz="quarter" idx="5"/>
          </p:nvPr>
        </p:nvSpPr>
        <p:spPr/>
        <p:txBody>
          <a:bodyPr/>
          <a:lstStyle/>
          <a:p>
            <a:pPr defTabSz="882396">
              <a:defRPr/>
            </a:pPr>
            <a:fld id="{3E68CD2C-F294-434C-8F31-88265617A31A}" type="slidenum">
              <a:rPr lang="en-GB">
                <a:solidFill>
                  <a:srgbClr val="58595B"/>
                </a:solidFill>
                <a:latin typeface="Verdana"/>
              </a:rPr>
              <a:pPr defTabSz="882396">
                <a:defRPr/>
              </a:pPr>
              <a:t>22</a:t>
            </a:fld>
            <a:endParaRPr lang="en-GB" dirty="0">
              <a:solidFill>
                <a:srgbClr val="58595B"/>
              </a:solidFill>
              <a:latin typeface="Verdana"/>
            </a:endParaRPr>
          </a:p>
        </p:txBody>
      </p:sp>
      <p:sp>
        <p:nvSpPr>
          <p:cNvPr id="5" name="Header Placeholder 4"/>
          <p:cNvSpPr>
            <a:spLocks noGrp="1"/>
          </p:cNvSpPr>
          <p:nvPr>
            <p:ph type="hdr" sz="quarter"/>
          </p:nvPr>
        </p:nvSpPr>
        <p:spPr/>
        <p:txBody>
          <a:bodyPr/>
          <a:lstStyle/>
          <a:p>
            <a:pPr defTabSz="882396">
              <a:defRPr/>
            </a:pPr>
            <a:r>
              <a:rPr lang="en-US">
                <a:solidFill>
                  <a:srgbClr val="58595B"/>
                </a:solidFill>
                <a:latin typeface="Verdana"/>
              </a:rPr>
              <a:t>Kick-off meeting 29 January 2018</a:t>
            </a:r>
            <a:endParaRPr lang="en-GB" dirty="0">
              <a:solidFill>
                <a:srgbClr val="58595B"/>
              </a:solidFill>
              <a:latin typeface="Verdana"/>
            </a:endParaRPr>
          </a:p>
        </p:txBody>
      </p:sp>
      <p:sp>
        <p:nvSpPr>
          <p:cNvPr id="6" name="Date Placeholder 5"/>
          <p:cNvSpPr>
            <a:spLocks noGrp="1"/>
          </p:cNvSpPr>
          <p:nvPr>
            <p:ph type="dt" idx="1"/>
          </p:nvPr>
        </p:nvSpPr>
        <p:spPr/>
        <p:txBody>
          <a:bodyPr/>
          <a:lstStyle/>
          <a:p>
            <a:pPr defTabSz="882396">
              <a:defRPr/>
            </a:pPr>
            <a:r>
              <a:rPr lang="en-GB">
                <a:solidFill>
                  <a:srgbClr val="58595B"/>
                </a:solidFill>
                <a:latin typeface="Verdana"/>
              </a:rPr>
              <a:t>29 januar 2018</a:t>
            </a:r>
            <a:endParaRPr lang="en-GB" dirty="0">
              <a:solidFill>
                <a:srgbClr val="58595B"/>
              </a:solidFill>
              <a:latin typeface="Verdana"/>
            </a:endParaRPr>
          </a:p>
        </p:txBody>
      </p:sp>
      <p:sp>
        <p:nvSpPr>
          <p:cNvPr id="7" name="Footer Placeholder 6"/>
          <p:cNvSpPr>
            <a:spLocks noGrp="1"/>
          </p:cNvSpPr>
          <p:nvPr>
            <p:ph type="ftr" sz="quarter" idx="4"/>
          </p:nvPr>
        </p:nvSpPr>
        <p:spPr/>
        <p:txBody>
          <a:bodyPr/>
          <a:lstStyle/>
          <a:p>
            <a:pPr defTabSz="882396">
              <a:defRPr/>
            </a:pPr>
            <a:r>
              <a:rPr lang="en-US">
                <a:solidFill>
                  <a:srgbClr val="58595B"/>
                </a:solidFill>
                <a:latin typeface="Verdana"/>
              </a:rPr>
              <a:t>Competitiveness of the RES sector</a:t>
            </a:r>
            <a:endParaRPr lang="en-GB" dirty="0">
              <a:solidFill>
                <a:srgbClr val="58595B"/>
              </a:solidFill>
              <a:latin typeface="Verdana"/>
            </a:endParaRPr>
          </a:p>
        </p:txBody>
      </p:sp>
    </p:spTree>
    <p:extLst>
      <p:ext uri="{BB962C8B-B14F-4D97-AF65-F5344CB8AC3E}">
        <p14:creationId xmlns:p14="http://schemas.microsoft.com/office/powerpoint/2010/main" val="20921247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4685" lvl="1"/>
            <a:r>
              <a:rPr lang="en-GB" dirty="0"/>
              <a:t>Criteria and </a:t>
            </a:r>
            <a:r>
              <a:rPr lang="en-GB" dirty="0" err="1"/>
              <a:t>methdology</a:t>
            </a:r>
            <a:endParaRPr lang="en-GB" dirty="0"/>
          </a:p>
          <a:p>
            <a:pPr marL="675584" lvl="1" indent="-330899">
              <a:buFont typeface="+mj-lt"/>
              <a:buAutoNum type="arabicPeriod"/>
            </a:pPr>
            <a:r>
              <a:rPr lang="en-GB" dirty="0"/>
              <a:t>Taxonomy (criteria: effectiveness, efficiency, coherence; BRG sectoral competitiveness tool)</a:t>
            </a:r>
          </a:p>
          <a:p>
            <a:pPr marL="675584" lvl="1" indent="-330899">
              <a:buFont typeface="+mj-lt"/>
              <a:buAutoNum type="arabicPeriod"/>
            </a:pPr>
            <a:r>
              <a:rPr lang="en-GB" dirty="0"/>
              <a:t>Methodology for comparing options (multi-criteria analysis)</a:t>
            </a:r>
          </a:p>
          <a:p>
            <a:pPr marL="675584" lvl="1" indent="-330899">
              <a:buFont typeface="+mj-lt"/>
              <a:buAutoNum type="arabicPeriod"/>
            </a:pPr>
            <a:r>
              <a:rPr lang="en-GB" dirty="0"/>
              <a:t>Interactive Excel based tool to quantify impacts (Based on WP1)</a:t>
            </a:r>
          </a:p>
          <a:p>
            <a:pPr marL="675584" lvl="1" indent="-330899">
              <a:buFont typeface="+mj-lt"/>
              <a:buAutoNum type="arabicPeriod"/>
            </a:pPr>
            <a:endParaRPr lang="en-GB" dirty="0"/>
          </a:p>
          <a:p>
            <a:r>
              <a:rPr lang="en-GB" dirty="0"/>
              <a:t>Online Delphi Survey : 5 to 10 participant</a:t>
            </a:r>
          </a:p>
          <a:p>
            <a:r>
              <a:rPr lang="en-GB" dirty="0"/>
              <a:t>EU testing workshop (CEPS, open to the public): validating the draft impact assessment</a:t>
            </a:r>
          </a:p>
          <a:p>
            <a:pPr marL="675584" lvl="1" indent="-330899">
              <a:buFont typeface="+mj-lt"/>
              <a:buAutoNum type="arabicPeriod"/>
            </a:pPr>
            <a:endParaRPr lang="en-GB" dirty="0"/>
          </a:p>
          <a:p>
            <a:endParaRPr lang="en-GB" dirty="0"/>
          </a:p>
        </p:txBody>
      </p:sp>
      <p:sp>
        <p:nvSpPr>
          <p:cNvPr id="4" name="Slide Number Placeholder 3"/>
          <p:cNvSpPr>
            <a:spLocks noGrp="1"/>
          </p:cNvSpPr>
          <p:nvPr>
            <p:ph type="sldNum" sz="quarter" idx="5"/>
          </p:nvPr>
        </p:nvSpPr>
        <p:spPr/>
        <p:txBody>
          <a:bodyPr/>
          <a:lstStyle/>
          <a:p>
            <a:pPr defTabSz="882396">
              <a:defRPr/>
            </a:pPr>
            <a:fld id="{3E68CD2C-F294-434C-8F31-88265617A31A}" type="slidenum">
              <a:rPr lang="en-GB">
                <a:solidFill>
                  <a:srgbClr val="58595B"/>
                </a:solidFill>
                <a:latin typeface="Verdana"/>
              </a:rPr>
              <a:pPr defTabSz="882396">
                <a:defRPr/>
              </a:pPr>
              <a:t>23</a:t>
            </a:fld>
            <a:endParaRPr lang="en-GB" dirty="0">
              <a:solidFill>
                <a:srgbClr val="58595B"/>
              </a:solidFill>
              <a:latin typeface="Verdana"/>
            </a:endParaRPr>
          </a:p>
        </p:txBody>
      </p:sp>
      <p:sp>
        <p:nvSpPr>
          <p:cNvPr id="5" name="Header Placeholder 4"/>
          <p:cNvSpPr>
            <a:spLocks noGrp="1"/>
          </p:cNvSpPr>
          <p:nvPr>
            <p:ph type="hdr" sz="quarter"/>
          </p:nvPr>
        </p:nvSpPr>
        <p:spPr/>
        <p:txBody>
          <a:bodyPr/>
          <a:lstStyle/>
          <a:p>
            <a:pPr defTabSz="882396">
              <a:defRPr/>
            </a:pPr>
            <a:r>
              <a:rPr lang="en-US">
                <a:solidFill>
                  <a:srgbClr val="58595B"/>
                </a:solidFill>
                <a:latin typeface="Verdana"/>
              </a:rPr>
              <a:t>Kick-off meeting 29 January 2018</a:t>
            </a:r>
            <a:endParaRPr lang="en-GB" dirty="0">
              <a:solidFill>
                <a:srgbClr val="58595B"/>
              </a:solidFill>
              <a:latin typeface="Verdana"/>
            </a:endParaRPr>
          </a:p>
        </p:txBody>
      </p:sp>
      <p:sp>
        <p:nvSpPr>
          <p:cNvPr id="6" name="Date Placeholder 5"/>
          <p:cNvSpPr>
            <a:spLocks noGrp="1"/>
          </p:cNvSpPr>
          <p:nvPr>
            <p:ph type="dt" idx="1"/>
          </p:nvPr>
        </p:nvSpPr>
        <p:spPr/>
        <p:txBody>
          <a:bodyPr/>
          <a:lstStyle/>
          <a:p>
            <a:pPr defTabSz="882396">
              <a:defRPr/>
            </a:pPr>
            <a:r>
              <a:rPr lang="en-GB">
                <a:solidFill>
                  <a:srgbClr val="58595B"/>
                </a:solidFill>
                <a:latin typeface="Verdana"/>
              </a:rPr>
              <a:t>29 januar 2018</a:t>
            </a:r>
            <a:endParaRPr lang="en-GB" dirty="0">
              <a:solidFill>
                <a:srgbClr val="58595B"/>
              </a:solidFill>
              <a:latin typeface="Verdana"/>
            </a:endParaRPr>
          </a:p>
        </p:txBody>
      </p:sp>
      <p:sp>
        <p:nvSpPr>
          <p:cNvPr id="7" name="Footer Placeholder 6"/>
          <p:cNvSpPr>
            <a:spLocks noGrp="1"/>
          </p:cNvSpPr>
          <p:nvPr>
            <p:ph type="ftr" sz="quarter" idx="4"/>
          </p:nvPr>
        </p:nvSpPr>
        <p:spPr/>
        <p:txBody>
          <a:bodyPr/>
          <a:lstStyle/>
          <a:p>
            <a:pPr defTabSz="882396">
              <a:defRPr/>
            </a:pPr>
            <a:r>
              <a:rPr lang="en-US">
                <a:solidFill>
                  <a:srgbClr val="58595B"/>
                </a:solidFill>
                <a:latin typeface="Verdana"/>
              </a:rPr>
              <a:t>Competitiveness of the RES sector</a:t>
            </a:r>
            <a:endParaRPr lang="en-GB" dirty="0">
              <a:solidFill>
                <a:srgbClr val="58595B"/>
              </a:solidFill>
              <a:latin typeface="Verdana"/>
            </a:endParaRPr>
          </a:p>
        </p:txBody>
      </p:sp>
    </p:spTree>
    <p:extLst>
      <p:ext uri="{BB962C8B-B14F-4D97-AF65-F5344CB8AC3E}">
        <p14:creationId xmlns:p14="http://schemas.microsoft.com/office/powerpoint/2010/main" val="19880718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68CD2C-F294-434C-8F31-88265617A31A}" type="slidenum">
              <a:rPr lang="en-GB" smtClean="0"/>
              <a:pPr/>
              <a:t>25</a:t>
            </a:fld>
            <a:endParaRPr lang="en-GB" dirty="0"/>
          </a:p>
        </p:txBody>
      </p:sp>
      <p:sp>
        <p:nvSpPr>
          <p:cNvPr id="5" name="Header Placeholder 4"/>
          <p:cNvSpPr>
            <a:spLocks noGrp="1"/>
          </p:cNvSpPr>
          <p:nvPr>
            <p:ph type="hdr" sz="quarter"/>
          </p:nvPr>
        </p:nvSpPr>
        <p:spPr/>
        <p:txBody>
          <a:bodyPr/>
          <a:lstStyle/>
          <a:p>
            <a:endParaRPr lang="en-GB" dirty="0"/>
          </a:p>
        </p:txBody>
      </p:sp>
      <p:sp>
        <p:nvSpPr>
          <p:cNvPr id="6" name="Date Placeholder 5"/>
          <p:cNvSpPr>
            <a:spLocks noGrp="1"/>
          </p:cNvSpPr>
          <p:nvPr>
            <p:ph type="dt" idx="1"/>
          </p:nvPr>
        </p:nvSpPr>
        <p:spPr/>
        <p:txBody>
          <a:bodyPr/>
          <a:lstStyle/>
          <a:p>
            <a:r>
              <a:rPr lang="en-GB"/>
              <a:t>24 January 2020</a:t>
            </a:r>
            <a:endParaRPr lang="en-GB" dirty="0"/>
          </a:p>
        </p:txBody>
      </p:sp>
      <p:sp>
        <p:nvSpPr>
          <p:cNvPr id="7" name="Footer Placeholder 6"/>
          <p:cNvSpPr>
            <a:spLocks noGrp="1"/>
          </p:cNvSpPr>
          <p:nvPr>
            <p:ph type="ftr" sz="quarter" idx="4"/>
          </p:nvPr>
        </p:nvSpPr>
        <p:spPr/>
        <p:txBody>
          <a:bodyPr/>
          <a:lstStyle/>
          <a:p>
            <a:r>
              <a:rPr lang="en-US"/>
              <a:t>EU's global leadership in renewables: Kick-off</a:t>
            </a:r>
            <a:endParaRPr lang="en-GB" dirty="0"/>
          </a:p>
        </p:txBody>
      </p:sp>
    </p:spTree>
    <p:extLst>
      <p:ext uri="{BB962C8B-B14F-4D97-AF65-F5344CB8AC3E}">
        <p14:creationId xmlns:p14="http://schemas.microsoft.com/office/powerpoint/2010/main" val="2681929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68CD2C-F294-434C-8F31-88265617A31A}" type="slidenum">
              <a:rPr lang="en-GB" smtClean="0"/>
              <a:pPr/>
              <a:t>27</a:t>
            </a:fld>
            <a:endParaRPr lang="en-GB" dirty="0"/>
          </a:p>
        </p:txBody>
      </p:sp>
      <p:sp>
        <p:nvSpPr>
          <p:cNvPr id="5" name="Header Placeholder 4"/>
          <p:cNvSpPr>
            <a:spLocks noGrp="1"/>
          </p:cNvSpPr>
          <p:nvPr>
            <p:ph type="hdr" sz="quarter"/>
          </p:nvPr>
        </p:nvSpPr>
        <p:spPr/>
        <p:txBody>
          <a:bodyPr/>
          <a:lstStyle/>
          <a:p>
            <a:endParaRPr lang="en-GB" dirty="0"/>
          </a:p>
        </p:txBody>
      </p:sp>
      <p:sp>
        <p:nvSpPr>
          <p:cNvPr id="6" name="Date Placeholder 5"/>
          <p:cNvSpPr>
            <a:spLocks noGrp="1"/>
          </p:cNvSpPr>
          <p:nvPr>
            <p:ph type="dt" idx="1"/>
          </p:nvPr>
        </p:nvSpPr>
        <p:spPr/>
        <p:txBody>
          <a:bodyPr/>
          <a:lstStyle/>
          <a:p>
            <a:r>
              <a:rPr lang="en-GB"/>
              <a:t>24 January 2020</a:t>
            </a:r>
            <a:endParaRPr lang="en-GB" dirty="0"/>
          </a:p>
        </p:txBody>
      </p:sp>
      <p:sp>
        <p:nvSpPr>
          <p:cNvPr id="7" name="Footer Placeholder 6"/>
          <p:cNvSpPr>
            <a:spLocks noGrp="1"/>
          </p:cNvSpPr>
          <p:nvPr>
            <p:ph type="ftr" sz="quarter" idx="4"/>
          </p:nvPr>
        </p:nvSpPr>
        <p:spPr/>
        <p:txBody>
          <a:bodyPr/>
          <a:lstStyle/>
          <a:p>
            <a:r>
              <a:rPr lang="en-US"/>
              <a:t>EU's global leadership in renewables: Kick-off</a:t>
            </a:r>
            <a:endParaRPr lang="en-GB" dirty="0"/>
          </a:p>
        </p:txBody>
      </p:sp>
    </p:spTree>
    <p:extLst>
      <p:ext uri="{BB962C8B-B14F-4D97-AF65-F5344CB8AC3E}">
        <p14:creationId xmlns:p14="http://schemas.microsoft.com/office/powerpoint/2010/main" val="30914706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68CD2C-F294-434C-8F31-88265617A31A}" type="slidenum">
              <a:rPr lang="en-GB" smtClean="0"/>
              <a:pPr/>
              <a:t>28</a:t>
            </a:fld>
            <a:endParaRPr lang="en-GB" dirty="0"/>
          </a:p>
        </p:txBody>
      </p:sp>
      <p:sp>
        <p:nvSpPr>
          <p:cNvPr id="5" name="Header Placeholder 4"/>
          <p:cNvSpPr>
            <a:spLocks noGrp="1"/>
          </p:cNvSpPr>
          <p:nvPr>
            <p:ph type="hdr" sz="quarter"/>
          </p:nvPr>
        </p:nvSpPr>
        <p:spPr/>
        <p:txBody>
          <a:bodyPr/>
          <a:lstStyle/>
          <a:p>
            <a:endParaRPr lang="en-GB" dirty="0"/>
          </a:p>
        </p:txBody>
      </p:sp>
      <p:sp>
        <p:nvSpPr>
          <p:cNvPr id="6" name="Date Placeholder 5"/>
          <p:cNvSpPr>
            <a:spLocks noGrp="1"/>
          </p:cNvSpPr>
          <p:nvPr>
            <p:ph type="dt" idx="1"/>
          </p:nvPr>
        </p:nvSpPr>
        <p:spPr/>
        <p:txBody>
          <a:bodyPr/>
          <a:lstStyle/>
          <a:p>
            <a:r>
              <a:rPr lang="en-GB"/>
              <a:t>24 January 2020</a:t>
            </a:r>
            <a:endParaRPr lang="en-GB" dirty="0"/>
          </a:p>
        </p:txBody>
      </p:sp>
      <p:sp>
        <p:nvSpPr>
          <p:cNvPr id="7" name="Footer Placeholder 6"/>
          <p:cNvSpPr>
            <a:spLocks noGrp="1"/>
          </p:cNvSpPr>
          <p:nvPr>
            <p:ph type="ftr" sz="quarter" idx="4"/>
          </p:nvPr>
        </p:nvSpPr>
        <p:spPr/>
        <p:txBody>
          <a:bodyPr/>
          <a:lstStyle/>
          <a:p>
            <a:r>
              <a:rPr lang="en-US"/>
              <a:t>EU's global leadership in renewables: Kick-off</a:t>
            </a:r>
            <a:endParaRPr lang="en-GB" dirty="0"/>
          </a:p>
        </p:txBody>
      </p:sp>
    </p:spTree>
    <p:extLst>
      <p:ext uri="{BB962C8B-B14F-4D97-AF65-F5344CB8AC3E}">
        <p14:creationId xmlns:p14="http://schemas.microsoft.com/office/powerpoint/2010/main" val="3735025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68CD2C-F294-434C-8F31-88265617A31A}" type="slidenum">
              <a:rPr lang="en-GB" smtClean="0"/>
              <a:pPr/>
              <a:t>2</a:t>
            </a:fld>
            <a:endParaRPr lang="en-GB" dirty="0"/>
          </a:p>
        </p:txBody>
      </p:sp>
      <p:sp>
        <p:nvSpPr>
          <p:cNvPr id="5" name="Header Placeholder 4"/>
          <p:cNvSpPr>
            <a:spLocks noGrp="1"/>
          </p:cNvSpPr>
          <p:nvPr>
            <p:ph type="hdr" sz="quarter"/>
          </p:nvPr>
        </p:nvSpPr>
        <p:spPr/>
        <p:txBody>
          <a:bodyPr/>
          <a:lstStyle/>
          <a:p>
            <a:endParaRPr lang="en-GB" dirty="0"/>
          </a:p>
        </p:txBody>
      </p:sp>
      <p:sp>
        <p:nvSpPr>
          <p:cNvPr id="6" name="Date Placeholder 5"/>
          <p:cNvSpPr>
            <a:spLocks noGrp="1"/>
          </p:cNvSpPr>
          <p:nvPr>
            <p:ph type="dt" idx="1"/>
          </p:nvPr>
        </p:nvSpPr>
        <p:spPr/>
        <p:txBody>
          <a:bodyPr/>
          <a:lstStyle/>
          <a:p>
            <a:r>
              <a:rPr lang="en-GB"/>
              <a:t>24 January 2020</a:t>
            </a:r>
            <a:endParaRPr lang="en-GB" dirty="0"/>
          </a:p>
        </p:txBody>
      </p:sp>
      <p:sp>
        <p:nvSpPr>
          <p:cNvPr id="7" name="Footer Placeholder 6"/>
          <p:cNvSpPr>
            <a:spLocks noGrp="1"/>
          </p:cNvSpPr>
          <p:nvPr>
            <p:ph type="ftr" sz="quarter" idx="4"/>
          </p:nvPr>
        </p:nvSpPr>
        <p:spPr/>
        <p:txBody>
          <a:bodyPr/>
          <a:lstStyle/>
          <a:p>
            <a:r>
              <a:rPr lang="en-US"/>
              <a:t>EU's global leadership in renewables: Kick-off</a:t>
            </a:r>
            <a:endParaRPr lang="en-GB" dirty="0"/>
          </a:p>
        </p:txBody>
      </p:sp>
    </p:spTree>
    <p:extLst>
      <p:ext uri="{BB962C8B-B14F-4D97-AF65-F5344CB8AC3E}">
        <p14:creationId xmlns:p14="http://schemas.microsoft.com/office/powerpoint/2010/main" val="2670540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68CD2C-F294-434C-8F31-88265617A31A}" type="slidenum">
              <a:rPr lang="en-GB" smtClean="0"/>
              <a:pPr/>
              <a:t>8</a:t>
            </a:fld>
            <a:endParaRPr lang="en-GB" dirty="0"/>
          </a:p>
        </p:txBody>
      </p:sp>
      <p:sp>
        <p:nvSpPr>
          <p:cNvPr id="5" name="Header Placeholder 4"/>
          <p:cNvSpPr>
            <a:spLocks noGrp="1"/>
          </p:cNvSpPr>
          <p:nvPr>
            <p:ph type="hdr" sz="quarter"/>
          </p:nvPr>
        </p:nvSpPr>
        <p:spPr/>
        <p:txBody>
          <a:bodyPr/>
          <a:lstStyle/>
          <a:p>
            <a:endParaRPr lang="en-GB" dirty="0"/>
          </a:p>
        </p:txBody>
      </p:sp>
      <p:sp>
        <p:nvSpPr>
          <p:cNvPr id="6" name="Date Placeholder 5"/>
          <p:cNvSpPr>
            <a:spLocks noGrp="1"/>
          </p:cNvSpPr>
          <p:nvPr>
            <p:ph type="dt" idx="1"/>
          </p:nvPr>
        </p:nvSpPr>
        <p:spPr/>
        <p:txBody>
          <a:bodyPr/>
          <a:lstStyle/>
          <a:p>
            <a:r>
              <a:rPr lang="en-GB"/>
              <a:t>24 January 2020</a:t>
            </a:r>
            <a:endParaRPr lang="en-GB" dirty="0"/>
          </a:p>
        </p:txBody>
      </p:sp>
      <p:sp>
        <p:nvSpPr>
          <p:cNvPr id="7" name="Footer Placeholder 6"/>
          <p:cNvSpPr>
            <a:spLocks noGrp="1"/>
          </p:cNvSpPr>
          <p:nvPr>
            <p:ph type="ftr" sz="quarter" idx="4"/>
          </p:nvPr>
        </p:nvSpPr>
        <p:spPr/>
        <p:txBody>
          <a:bodyPr/>
          <a:lstStyle/>
          <a:p>
            <a:r>
              <a:rPr lang="en-US"/>
              <a:t>EU's global leadership in renewables: Kick-off</a:t>
            </a:r>
            <a:endParaRPr lang="en-GB" dirty="0"/>
          </a:p>
        </p:txBody>
      </p:sp>
    </p:spTree>
    <p:extLst>
      <p:ext uri="{BB962C8B-B14F-4D97-AF65-F5344CB8AC3E}">
        <p14:creationId xmlns:p14="http://schemas.microsoft.com/office/powerpoint/2010/main" val="2758069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b="1" dirty="0"/>
              <a:t>General approach</a:t>
            </a:r>
          </a:p>
          <a:p>
            <a:r>
              <a:rPr lang="en-GB" dirty="0"/>
              <a:t>Meso-level approach </a:t>
            </a:r>
          </a:p>
          <a:p>
            <a:pPr lvl="1"/>
            <a:r>
              <a:rPr lang="en-GB" dirty="0"/>
              <a:t>based on official structural industry and business statistics</a:t>
            </a:r>
          </a:p>
          <a:p>
            <a:pPr lvl="1"/>
            <a:r>
              <a:rPr lang="en-GB" dirty="0"/>
              <a:t>As opposed to micro- and macro-level approaches</a:t>
            </a:r>
          </a:p>
          <a:p>
            <a:endParaRPr lang="en-GB" dirty="0"/>
          </a:p>
        </p:txBody>
      </p:sp>
      <p:sp>
        <p:nvSpPr>
          <p:cNvPr id="4" name="Foliennummernplatzhalter 3"/>
          <p:cNvSpPr>
            <a:spLocks noGrp="1"/>
          </p:cNvSpPr>
          <p:nvPr>
            <p:ph type="sldNum" sz="quarter" idx="5"/>
          </p:nvPr>
        </p:nvSpPr>
        <p:spPr/>
        <p:txBody>
          <a:bodyPr/>
          <a:lstStyle/>
          <a:p>
            <a:fld id="{3E68CD2C-F294-434C-8F31-88265617A31A}" type="slidenum">
              <a:rPr lang="en-GB" smtClean="0"/>
              <a:pPr/>
              <a:t>9</a:t>
            </a:fld>
            <a:endParaRPr lang="en-GB" dirty="0"/>
          </a:p>
        </p:txBody>
      </p:sp>
      <p:sp>
        <p:nvSpPr>
          <p:cNvPr id="5" name="Kopfzeilenplatzhalter 4"/>
          <p:cNvSpPr>
            <a:spLocks noGrp="1"/>
          </p:cNvSpPr>
          <p:nvPr>
            <p:ph type="hdr" sz="quarter"/>
          </p:nvPr>
        </p:nvSpPr>
        <p:spPr/>
        <p:txBody>
          <a:bodyPr/>
          <a:lstStyle/>
          <a:p>
            <a:r>
              <a:rPr lang="en-GB"/>
              <a:t>Kick-off meeting</a:t>
            </a:r>
            <a:endParaRPr lang="en-GB" dirty="0"/>
          </a:p>
        </p:txBody>
      </p:sp>
      <p:sp>
        <p:nvSpPr>
          <p:cNvPr id="6" name="Datumsplatzhalter 5"/>
          <p:cNvSpPr>
            <a:spLocks noGrp="1"/>
          </p:cNvSpPr>
          <p:nvPr>
            <p:ph type="dt" idx="1"/>
          </p:nvPr>
        </p:nvSpPr>
        <p:spPr/>
        <p:txBody>
          <a:bodyPr/>
          <a:lstStyle/>
          <a:p>
            <a:r>
              <a:rPr lang="en-GB"/>
              <a:t>24 January 2020</a:t>
            </a:r>
            <a:endParaRPr lang="en-GB" dirty="0"/>
          </a:p>
        </p:txBody>
      </p:sp>
      <p:sp>
        <p:nvSpPr>
          <p:cNvPr id="7" name="Fußzeilenplatzhalter 6"/>
          <p:cNvSpPr>
            <a:spLocks noGrp="1"/>
          </p:cNvSpPr>
          <p:nvPr>
            <p:ph type="ftr" sz="quarter" idx="4"/>
          </p:nvPr>
        </p:nvSpPr>
        <p:spPr/>
        <p:txBody>
          <a:bodyPr/>
          <a:lstStyle/>
          <a:p>
            <a:r>
              <a:rPr lang="en-US"/>
              <a:t>EU's global leadership in renewables: Kick-off</a:t>
            </a:r>
            <a:endParaRPr lang="en-GB" dirty="0"/>
          </a:p>
        </p:txBody>
      </p:sp>
    </p:spTree>
    <p:extLst>
      <p:ext uri="{BB962C8B-B14F-4D97-AF65-F5344CB8AC3E}">
        <p14:creationId xmlns:p14="http://schemas.microsoft.com/office/powerpoint/2010/main" val="3599920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The case studies will be assembled using a common template to ensure a harmonized structure and content. Suggested elements of the case study template:</a:t>
            </a:r>
          </a:p>
          <a:p>
            <a:pPr lvl="1"/>
            <a:r>
              <a:rPr lang="en-US" dirty="0"/>
              <a:t>description of the company and its sector of operation</a:t>
            </a:r>
          </a:p>
          <a:p>
            <a:pPr lvl="1"/>
            <a:r>
              <a:rPr lang="en-US" dirty="0"/>
              <a:t>explanation of rationale for the company to implement the technology</a:t>
            </a:r>
          </a:p>
          <a:p>
            <a:pPr lvl="1"/>
            <a:r>
              <a:rPr lang="en-US" dirty="0"/>
              <a:t>the impact of the technology on the company itself</a:t>
            </a:r>
          </a:p>
          <a:p>
            <a:pPr lvl="1"/>
            <a:r>
              <a:rPr lang="en-US" dirty="0"/>
              <a:t>the impact of the technology on other companies in the value chain </a:t>
            </a:r>
          </a:p>
          <a:p>
            <a:pPr lvl="1"/>
            <a:r>
              <a:rPr lang="en-US" dirty="0"/>
              <a:t>key success factors/lessons learned with respect to implementation</a:t>
            </a:r>
          </a:p>
          <a:p>
            <a:endParaRPr lang="en-GB" dirty="0"/>
          </a:p>
        </p:txBody>
      </p:sp>
      <p:sp>
        <p:nvSpPr>
          <p:cNvPr id="4" name="Foliennummernplatzhalter 3"/>
          <p:cNvSpPr>
            <a:spLocks noGrp="1"/>
          </p:cNvSpPr>
          <p:nvPr>
            <p:ph type="sldNum" sz="quarter" idx="5"/>
          </p:nvPr>
        </p:nvSpPr>
        <p:spPr/>
        <p:txBody>
          <a:bodyPr/>
          <a:lstStyle/>
          <a:p>
            <a:fld id="{3E68CD2C-F294-434C-8F31-88265617A31A}" type="slidenum">
              <a:rPr lang="en-GB" smtClean="0"/>
              <a:pPr/>
              <a:t>13</a:t>
            </a:fld>
            <a:endParaRPr lang="en-GB" dirty="0"/>
          </a:p>
        </p:txBody>
      </p:sp>
      <p:sp>
        <p:nvSpPr>
          <p:cNvPr id="5" name="Kopfzeilenplatzhalter 4"/>
          <p:cNvSpPr>
            <a:spLocks noGrp="1"/>
          </p:cNvSpPr>
          <p:nvPr>
            <p:ph type="hdr" sz="quarter"/>
          </p:nvPr>
        </p:nvSpPr>
        <p:spPr/>
        <p:txBody>
          <a:bodyPr/>
          <a:lstStyle/>
          <a:p>
            <a:endParaRPr lang="en-GB" dirty="0"/>
          </a:p>
        </p:txBody>
      </p:sp>
      <p:sp>
        <p:nvSpPr>
          <p:cNvPr id="6" name="Datumsplatzhalter 5"/>
          <p:cNvSpPr>
            <a:spLocks noGrp="1"/>
          </p:cNvSpPr>
          <p:nvPr>
            <p:ph type="dt" idx="1"/>
          </p:nvPr>
        </p:nvSpPr>
        <p:spPr/>
        <p:txBody>
          <a:bodyPr/>
          <a:lstStyle/>
          <a:p>
            <a:r>
              <a:rPr lang="en-GB"/>
              <a:t>24 January 2020</a:t>
            </a:r>
            <a:endParaRPr lang="en-GB" dirty="0"/>
          </a:p>
        </p:txBody>
      </p:sp>
      <p:sp>
        <p:nvSpPr>
          <p:cNvPr id="7" name="Fußzeilenplatzhalter 6"/>
          <p:cNvSpPr>
            <a:spLocks noGrp="1"/>
          </p:cNvSpPr>
          <p:nvPr>
            <p:ph type="ftr" sz="quarter" idx="4"/>
          </p:nvPr>
        </p:nvSpPr>
        <p:spPr/>
        <p:txBody>
          <a:bodyPr/>
          <a:lstStyle/>
          <a:p>
            <a:r>
              <a:rPr lang="en-US"/>
              <a:t>EU's global leadership in renewables: Kick-off</a:t>
            </a:r>
            <a:endParaRPr lang="en-GB" dirty="0"/>
          </a:p>
        </p:txBody>
      </p:sp>
    </p:spTree>
    <p:extLst>
      <p:ext uri="{BB962C8B-B14F-4D97-AF65-F5344CB8AC3E}">
        <p14:creationId xmlns:p14="http://schemas.microsoft.com/office/powerpoint/2010/main" val="9794781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E68CD2C-F294-434C-8F31-88265617A31A}" type="slidenum">
              <a:rPr lang="en-GB" smtClean="0"/>
              <a:pPr/>
              <a:t>14</a:t>
            </a:fld>
            <a:endParaRPr lang="en-GB" dirty="0"/>
          </a:p>
        </p:txBody>
      </p:sp>
      <p:sp>
        <p:nvSpPr>
          <p:cNvPr id="5" name="Kopfzeilenplatzhalter 4"/>
          <p:cNvSpPr>
            <a:spLocks noGrp="1"/>
          </p:cNvSpPr>
          <p:nvPr>
            <p:ph type="hdr" sz="quarter"/>
          </p:nvPr>
        </p:nvSpPr>
        <p:spPr/>
        <p:txBody>
          <a:bodyPr/>
          <a:lstStyle/>
          <a:p>
            <a:r>
              <a:rPr lang="en-GB"/>
              <a:t>Kick-off meeting</a:t>
            </a:r>
            <a:endParaRPr lang="en-GB" dirty="0"/>
          </a:p>
        </p:txBody>
      </p:sp>
      <p:sp>
        <p:nvSpPr>
          <p:cNvPr id="6" name="Datumsplatzhalter 5"/>
          <p:cNvSpPr>
            <a:spLocks noGrp="1"/>
          </p:cNvSpPr>
          <p:nvPr>
            <p:ph type="dt" idx="1"/>
          </p:nvPr>
        </p:nvSpPr>
        <p:spPr/>
        <p:txBody>
          <a:bodyPr/>
          <a:lstStyle/>
          <a:p>
            <a:r>
              <a:rPr lang="en-GB"/>
              <a:t>24 January 2020</a:t>
            </a:r>
            <a:endParaRPr lang="en-GB" dirty="0"/>
          </a:p>
        </p:txBody>
      </p:sp>
      <p:sp>
        <p:nvSpPr>
          <p:cNvPr id="7" name="Fußzeilenplatzhalter 6"/>
          <p:cNvSpPr>
            <a:spLocks noGrp="1"/>
          </p:cNvSpPr>
          <p:nvPr>
            <p:ph type="ftr" sz="quarter" idx="4"/>
          </p:nvPr>
        </p:nvSpPr>
        <p:spPr/>
        <p:txBody>
          <a:bodyPr/>
          <a:lstStyle/>
          <a:p>
            <a:r>
              <a:rPr lang="en-US"/>
              <a:t>EU's global leadership in renewables: Kick-off</a:t>
            </a:r>
            <a:endParaRPr lang="en-GB" dirty="0"/>
          </a:p>
        </p:txBody>
      </p:sp>
    </p:spTree>
    <p:extLst>
      <p:ext uri="{BB962C8B-B14F-4D97-AF65-F5344CB8AC3E}">
        <p14:creationId xmlns:p14="http://schemas.microsoft.com/office/powerpoint/2010/main" val="13160191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68CD2C-F294-434C-8F31-88265617A31A}" type="slidenum">
              <a:rPr lang="en-GB" smtClean="0"/>
              <a:pPr/>
              <a:t>16</a:t>
            </a:fld>
            <a:endParaRPr lang="en-GB" dirty="0"/>
          </a:p>
        </p:txBody>
      </p:sp>
      <p:sp>
        <p:nvSpPr>
          <p:cNvPr id="5" name="Header Placeholder 4"/>
          <p:cNvSpPr>
            <a:spLocks noGrp="1"/>
          </p:cNvSpPr>
          <p:nvPr>
            <p:ph type="hdr" sz="quarter"/>
          </p:nvPr>
        </p:nvSpPr>
        <p:spPr/>
        <p:txBody>
          <a:bodyPr/>
          <a:lstStyle/>
          <a:p>
            <a:endParaRPr lang="en-GB" dirty="0"/>
          </a:p>
        </p:txBody>
      </p:sp>
      <p:sp>
        <p:nvSpPr>
          <p:cNvPr id="6" name="Date Placeholder 5"/>
          <p:cNvSpPr>
            <a:spLocks noGrp="1"/>
          </p:cNvSpPr>
          <p:nvPr>
            <p:ph type="dt" idx="1"/>
          </p:nvPr>
        </p:nvSpPr>
        <p:spPr/>
        <p:txBody>
          <a:bodyPr/>
          <a:lstStyle/>
          <a:p>
            <a:r>
              <a:rPr lang="en-GB"/>
              <a:t>24 January 2020</a:t>
            </a:r>
            <a:endParaRPr lang="en-GB" dirty="0"/>
          </a:p>
        </p:txBody>
      </p:sp>
      <p:sp>
        <p:nvSpPr>
          <p:cNvPr id="7" name="Footer Placeholder 6"/>
          <p:cNvSpPr>
            <a:spLocks noGrp="1"/>
          </p:cNvSpPr>
          <p:nvPr>
            <p:ph type="ftr" sz="quarter" idx="4"/>
          </p:nvPr>
        </p:nvSpPr>
        <p:spPr/>
        <p:txBody>
          <a:bodyPr/>
          <a:lstStyle/>
          <a:p>
            <a:r>
              <a:rPr lang="en-US"/>
              <a:t>EU's global leadership in renewables: Kick-off</a:t>
            </a:r>
            <a:endParaRPr lang="en-GB" dirty="0"/>
          </a:p>
        </p:txBody>
      </p:sp>
    </p:spTree>
    <p:extLst>
      <p:ext uri="{BB962C8B-B14F-4D97-AF65-F5344CB8AC3E}">
        <p14:creationId xmlns:p14="http://schemas.microsoft.com/office/powerpoint/2010/main" val="1828161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68CD2C-F294-434C-8F31-88265617A31A}" type="slidenum">
              <a:rPr lang="en-GB" smtClean="0"/>
              <a:pPr/>
              <a:t>17</a:t>
            </a:fld>
            <a:endParaRPr lang="en-GB" dirty="0"/>
          </a:p>
        </p:txBody>
      </p:sp>
      <p:sp>
        <p:nvSpPr>
          <p:cNvPr id="5" name="Header Placeholder 4"/>
          <p:cNvSpPr>
            <a:spLocks noGrp="1"/>
          </p:cNvSpPr>
          <p:nvPr>
            <p:ph type="hdr" sz="quarter"/>
          </p:nvPr>
        </p:nvSpPr>
        <p:spPr/>
        <p:txBody>
          <a:bodyPr/>
          <a:lstStyle/>
          <a:p>
            <a:endParaRPr lang="en-GB" dirty="0"/>
          </a:p>
        </p:txBody>
      </p:sp>
      <p:sp>
        <p:nvSpPr>
          <p:cNvPr id="6" name="Date Placeholder 5"/>
          <p:cNvSpPr>
            <a:spLocks noGrp="1"/>
          </p:cNvSpPr>
          <p:nvPr>
            <p:ph type="dt" idx="1"/>
          </p:nvPr>
        </p:nvSpPr>
        <p:spPr/>
        <p:txBody>
          <a:bodyPr/>
          <a:lstStyle/>
          <a:p>
            <a:r>
              <a:rPr lang="en-GB"/>
              <a:t>24 January 2020</a:t>
            </a:r>
            <a:endParaRPr lang="en-GB" dirty="0"/>
          </a:p>
        </p:txBody>
      </p:sp>
      <p:sp>
        <p:nvSpPr>
          <p:cNvPr id="7" name="Footer Placeholder 6"/>
          <p:cNvSpPr>
            <a:spLocks noGrp="1"/>
          </p:cNvSpPr>
          <p:nvPr>
            <p:ph type="ftr" sz="quarter" idx="4"/>
          </p:nvPr>
        </p:nvSpPr>
        <p:spPr/>
        <p:txBody>
          <a:bodyPr/>
          <a:lstStyle/>
          <a:p>
            <a:r>
              <a:rPr lang="en-US"/>
              <a:t>EU's global leadership in renewables: Kick-off</a:t>
            </a:r>
            <a:endParaRPr lang="en-GB" dirty="0"/>
          </a:p>
        </p:txBody>
      </p:sp>
    </p:spTree>
    <p:extLst>
      <p:ext uri="{BB962C8B-B14F-4D97-AF65-F5344CB8AC3E}">
        <p14:creationId xmlns:p14="http://schemas.microsoft.com/office/powerpoint/2010/main" val="2315891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E68CD2C-F294-434C-8F31-88265617A31A}" type="slidenum">
              <a:rPr lang="en-GB" smtClean="0"/>
              <a:pPr/>
              <a:t>18</a:t>
            </a:fld>
            <a:endParaRPr lang="en-GB" dirty="0"/>
          </a:p>
        </p:txBody>
      </p:sp>
      <p:sp>
        <p:nvSpPr>
          <p:cNvPr id="5" name="Header Placeholder 4"/>
          <p:cNvSpPr>
            <a:spLocks noGrp="1"/>
          </p:cNvSpPr>
          <p:nvPr>
            <p:ph type="hdr" sz="quarter"/>
          </p:nvPr>
        </p:nvSpPr>
        <p:spPr/>
        <p:txBody>
          <a:bodyPr/>
          <a:lstStyle/>
          <a:p>
            <a:endParaRPr lang="en-GB" dirty="0"/>
          </a:p>
        </p:txBody>
      </p:sp>
      <p:sp>
        <p:nvSpPr>
          <p:cNvPr id="6" name="Date Placeholder 5"/>
          <p:cNvSpPr>
            <a:spLocks noGrp="1"/>
          </p:cNvSpPr>
          <p:nvPr>
            <p:ph type="dt" idx="1"/>
          </p:nvPr>
        </p:nvSpPr>
        <p:spPr/>
        <p:txBody>
          <a:bodyPr/>
          <a:lstStyle/>
          <a:p>
            <a:r>
              <a:rPr lang="en-GB"/>
              <a:t>24 January 2020</a:t>
            </a:r>
            <a:endParaRPr lang="en-GB" dirty="0"/>
          </a:p>
        </p:txBody>
      </p:sp>
      <p:sp>
        <p:nvSpPr>
          <p:cNvPr id="7" name="Footer Placeholder 6"/>
          <p:cNvSpPr>
            <a:spLocks noGrp="1"/>
          </p:cNvSpPr>
          <p:nvPr>
            <p:ph type="ftr" sz="quarter" idx="4"/>
          </p:nvPr>
        </p:nvSpPr>
        <p:spPr/>
        <p:txBody>
          <a:bodyPr/>
          <a:lstStyle/>
          <a:p>
            <a:r>
              <a:rPr lang="en-US"/>
              <a:t>EU's global leadership in renewables: Kick-off</a:t>
            </a:r>
            <a:endParaRPr lang="en-GB" dirty="0"/>
          </a:p>
        </p:txBody>
      </p:sp>
    </p:spTree>
    <p:extLst>
      <p:ext uri="{BB962C8B-B14F-4D97-AF65-F5344CB8AC3E}">
        <p14:creationId xmlns:p14="http://schemas.microsoft.com/office/powerpoint/2010/main" val="31513344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emf"/><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3.jpe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6.emf"/></Relationships>
</file>

<file path=ppt/slideLayouts/_rels/slideLayout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27.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6.emf"/></Relationships>
</file>

<file path=ppt/slideLayouts/_rels/slideLayout2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emf"/><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3.jpe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emf"/><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3.jpeg"/></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6.emf"/></Relationships>
</file>

<file path=ppt/slideLayouts/_rels/slideLayout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6.emf"/></Relationships>
</file>

<file path=ppt/slideLayouts/_rels/slideLayout5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6.emf"/></Relationships>
</file>

<file path=ppt/slideLayouts/_rels/slideLayout56.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6.emf"/></Relationships>
</file>

<file path=ppt/slideLayouts/_rels/slideLayout5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6.emf"/></Relationships>
</file>

<file path=ppt/slideLayouts/_rels/slideLayout5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6.emf"/></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emf"/><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4"/>
            <a:ext cx="7772400" cy="1101725"/>
          </a:xfrm>
        </p:spPr>
        <p:txBody>
          <a:bodyPr/>
          <a:lstStyle>
            <a:lvl1pPr>
              <a:defRPr baseline="0"/>
            </a:lvl1pPr>
          </a:lstStyle>
          <a:p>
            <a:r>
              <a:rPr lang="en-GB" dirty="0"/>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p>
        </p:txBody>
      </p:sp>
      <p:sp>
        <p:nvSpPr>
          <p:cNvPr id="4" name="Date Placeholder 3"/>
          <p:cNvSpPr>
            <a:spLocks noGrp="1"/>
          </p:cNvSpPr>
          <p:nvPr>
            <p:ph type="dt" sz="half" idx="10"/>
          </p:nvPr>
        </p:nvSpPr>
        <p:spPr/>
        <p:txBody>
          <a:bodyPr/>
          <a:lstStyle/>
          <a:p>
            <a:r>
              <a:rPr lang="en-US"/>
              <a:t>9 March 2020</a:t>
            </a:r>
            <a:endParaRPr lang="en-GB" dirty="0"/>
          </a:p>
        </p:txBody>
      </p:sp>
      <p:sp>
        <p:nvSpPr>
          <p:cNvPr id="5" name="Footer Placeholder 4"/>
          <p:cNvSpPr>
            <a:spLocks noGrp="1"/>
          </p:cNvSpPr>
          <p:nvPr>
            <p:ph type="ftr" sz="quarter" idx="11"/>
          </p:nvPr>
        </p:nvSpPr>
        <p:spPr/>
        <p:txBody>
          <a:bodyPr/>
          <a:lstStyle/>
          <a:p>
            <a:r>
              <a:rPr lang="en-US"/>
              <a:t>EU's global leadership in renewables: Inception workshop</a:t>
            </a:r>
            <a:endParaRPr lang="en-GB" dirty="0"/>
          </a:p>
        </p:txBody>
      </p:sp>
      <p:sp>
        <p:nvSpPr>
          <p:cNvPr id="6" name="Slide Number Placeholder 5"/>
          <p:cNvSpPr>
            <a:spLocks noGrp="1"/>
          </p:cNvSpPr>
          <p:nvPr>
            <p:ph type="sldNum" sz="quarter" idx="12"/>
          </p:nvPr>
        </p:nvSpPr>
        <p:spPr/>
        <p:txBody>
          <a:bodyPr/>
          <a:lstStyle/>
          <a:p>
            <a:fld id="{AF54B9EF-527F-4F31-BDA9-861CCA0FE377}" type="slidenum">
              <a:rPr lang="en-GB" smtClean="0"/>
              <a:pPr/>
              <a:t>‹#›</a:t>
            </a:fld>
            <a:endParaRPr lang="en-GB" dirty="0"/>
          </a:p>
        </p:txBody>
      </p:sp>
      <p:pic>
        <p:nvPicPr>
          <p:cNvPr id="7" name="Picture 7" title="COWIlogo">
            <a:extLst>
              <a:ext uri="{FF2B5EF4-FFF2-40B4-BE49-F238E27FC236}">
                <a16:creationId xmlns:a16="http://schemas.microsoft.com/office/drawing/2014/main" id="{3C7A112F-53DF-4146-8C18-63E94203CDE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8" name="Picture 6">
            <a:extLst>
              <a:ext uri="{FF2B5EF4-FFF2-40B4-BE49-F238E27FC236}">
                <a16:creationId xmlns:a16="http://schemas.microsoft.com/office/drawing/2014/main" id="{58BDE5A4-0FE1-4E15-BF8F-604431BF436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9" name="Picture 10">
            <a:extLst>
              <a:ext uri="{FF2B5EF4-FFF2-40B4-BE49-F238E27FC236}">
                <a16:creationId xmlns:a16="http://schemas.microsoft.com/office/drawing/2014/main" id="{C6B38154-19A5-4F08-85D3-28EA1DDE252D}"/>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0" name="Grafik 9">
            <a:extLst>
              <a:ext uri="{FF2B5EF4-FFF2-40B4-BE49-F238E27FC236}">
                <a16:creationId xmlns:a16="http://schemas.microsoft.com/office/drawing/2014/main" id="{F9C642D6-537F-4FD5-842B-D8805A2EEEFB}"/>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1810038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4/3 Picture Small">
    <p:spTree>
      <p:nvGrpSpPr>
        <p:cNvPr id="1" name=""/>
        <p:cNvGrpSpPr/>
        <p:nvPr/>
      </p:nvGrpSpPr>
      <p:grpSpPr>
        <a:xfrm>
          <a:off x="0" y="0"/>
          <a:ext cx="0" cy="0"/>
          <a:chOff x="0" y="0"/>
          <a:chExt cx="0" cy="0"/>
        </a:xfrm>
      </p:grpSpPr>
      <p:sp>
        <p:nvSpPr>
          <p:cNvPr id="11" name="Picture Placeholder 9"/>
          <p:cNvSpPr>
            <a:spLocks noGrp="1"/>
          </p:cNvSpPr>
          <p:nvPr>
            <p:ph type="pic" sz="quarter" idx="17" hasCustomPrompt="1"/>
          </p:nvPr>
        </p:nvSpPr>
        <p:spPr>
          <a:xfrm>
            <a:off x="4958719" y="1"/>
            <a:ext cx="4185281" cy="4284454"/>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8" name="Content Placeholder 8"/>
          <p:cNvSpPr>
            <a:spLocks noGrp="1"/>
          </p:cNvSpPr>
          <p:nvPr>
            <p:ph sz="quarter" idx="19"/>
          </p:nvPr>
        </p:nvSpPr>
        <p:spPr>
          <a:xfrm>
            <a:off x="419819" y="1593850"/>
            <a:ext cx="4317282" cy="2690604"/>
          </a:xfrm>
        </p:spPr>
        <p:txBody>
          <a:bodyPr/>
          <a:lstStyle>
            <a:lvl1pPr marL="180975" indent="-180975">
              <a:buClr>
                <a:schemeClr val="accent3"/>
              </a:buClr>
              <a:buFont typeface="Verdana" pitchFamily="34" charset="0"/>
              <a:buChar char="›"/>
              <a:defRPr>
                <a:solidFill>
                  <a:srgbClr val="000000"/>
                </a:solidFill>
              </a:defRPr>
            </a:lvl1pPr>
            <a:lvl2pPr marL="539750" indent="-182563">
              <a:buClr>
                <a:schemeClr val="accent3"/>
              </a:buClr>
              <a:buFont typeface="Verdana" pitchFamily="34" charset="0"/>
              <a:buChar char="›"/>
              <a:defRPr>
                <a:solidFill>
                  <a:srgbClr val="000000"/>
                </a:solidFill>
              </a:defRPr>
            </a:lvl2pPr>
            <a:lvl3pPr marL="896938" indent="-182563">
              <a:buClr>
                <a:schemeClr val="accent3"/>
              </a:buClr>
              <a:buFont typeface="Verdana" pitchFamily="34" charset="0"/>
              <a:buChar char="›"/>
              <a:defRPr>
                <a:solidFill>
                  <a:srgbClr val="000000"/>
                </a:solidFill>
              </a:defRPr>
            </a:lvl3pPr>
            <a:lvl4pPr marL="1254125" indent="-174625">
              <a:buClr>
                <a:schemeClr val="accent3"/>
              </a:buClr>
              <a:buFont typeface="Verdana" pitchFamily="34" charset="0"/>
              <a:buChar char="›"/>
              <a:defRPr>
                <a:solidFill>
                  <a:srgbClr val="000000"/>
                </a:solidFill>
              </a:defRPr>
            </a:lvl4pPr>
            <a:lvl5pPr marL="1611313" indent="-171450">
              <a:buClr>
                <a:schemeClr val="accent3"/>
              </a:buClr>
              <a:buFont typeface="Verdana" pitchFamily="34" charset="0"/>
              <a:buChar char="›"/>
              <a:defRPr>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3" name="Text Placeholder 6"/>
          <p:cNvSpPr>
            <a:spLocks noGrp="1"/>
          </p:cNvSpPr>
          <p:nvPr>
            <p:ph type="body" sz="quarter" idx="20" hasCustomPrompt="1"/>
          </p:nvPr>
        </p:nvSpPr>
        <p:spPr>
          <a:xfrm>
            <a:off x="419820" y="408353"/>
            <a:ext cx="4317281"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0" name="Title 1"/>
          <p:cNvSpPr>
            <a:spLocks noGrp="1"/>
          </p:cNvSpPr>
          <p:nvPr>
            <p:ph type="title"/>
          </p:nvPr>
        </p:nvSpPr>
        <p:spPr>
          <a:xfrm>
            <a:off x="419821" y="613504"/>
            <a:ext cx="4317280" cy="676227"/>
          </a:xfrm>
        </p:spPr>
        <p:txBody>
          <a:bodyPr/>
          <a:lstStyle>
            <a:lvl1pPr>
              <a:defRPr>
                <a:solidFill>
                  <a:srgbClr val="F04E23"/>
                </a:solidFill>
              </a:defRPr>
            </a:lvl1pPr>
          </a:lstStyle>
          <a:p>
            <a:r>
              <a:rPr lang="en-GB"/>
              <a:t>Click to edit Master title style</a:t>
            </a:r>
            <a:endParaRPr lang="en-GB" dirty="0"/>
          </a:p>
        </p:txBody>
      </p:sp>
      <p:pic>
        <p:nvPicPr>
          <p:cNvPr id="9" name="Picture 7" title="COWIlogo">
            <a:extLst>
              <a:ext uri="{FF2B5EF4-FFF2-40B4-BE49-F238E27FC236}">
                <a16:creationId xmlns:a16="http://schemas.microsoft.com/office/drawing/2014/main" id="{1C455A5A-AEA8-4BC5-8E24-CA31E567D8D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2" name="Picture 6">
            <a:extLst>
              <a:ext uri="{FF2B5EF4-FFF2-40B4-BE49-F238E27FC236}">
                <a16:creationId xmlns:a16="http://schemas.microsoft.com/office/drawing/2014/main" id="{B8B09A90-BB83-41D4-8924-913820AA97E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4" name="Picture 10">
            <a:extLst>
              <a:ext uri="{FF2B5EF4-FFF2-40B4-BE49-F238E27FC236}">
                <a16:creationId xmlns:a16="http://schemas.microsoft.com/office/drawing/2014/main" id="{C410EA84-82E9-43FE-89C4-0E58150F4904}"/>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5" name="Grafik 14">
            <a:extLst>
              <a:ext uri="{FF2B5EF4-FFF2-40B4-BE49-F238E27FC236}">
                <a16:creationId xmlns:a16="http://schemas.microsoft.com/office/drawing/2014/main" id="{39E6F40A-FB98-4249-A3BC-E5D087F09359}"/>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3105328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4/3 Picture Small">
    <p:spTree>
      <p:nvGrpSpPr>
        <p:cNvPr id="1" name=""/>
        <p:cNvGrpSpPr/>
        <p:nvPr/>
      </p:nvGrpSpPr>
      <p:grpSpPr>
        <a:xfrm>
          <a:off x="0" y="0"/>
          <a:ext cx="0" cy="0"/>
          <a:chOff x="0" y="0"/>
          <a:chExt cx="0" cy="0"/>
        </a:xfrm>
      </p:grpSpPr>
      <p:sp>
        <p:nvSpPr>
          <p:cNvPr id="11" name="Picture Placeholder 9"/>
          <p:cNvSpPr>
            <a:spLocks noGrp="1"/>
          </p:cNvSpPr>
          <p:nvPr>
            <p:ph type="pic" sz="quarter" idx="17" hasCustomPrompt="1"/>
          </p:nvPr>
        </p:nvSpPr>
        <p:spPr>
          <a:xfrm>
            <a:off x="4958719" y="408353"/>
            <a:ext cx="4185281" cy="3876102"/>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8" name="Content Placeholder 8"/>
          <p:cNvSpPr>
            <a:spLocks noGrp="1"/>
          </p:cNvSpPr>
          <p:nvPr>
            <p:ph sz="quarter" idx="19"/>
          </p:nvPr>
        </p:nvSpPr>
        <p:spPr>
          <a:xfrm>
            <a:off x="419819" y="1593850"/>
            <a:ext cx="4317282" cy="2690604"/>
          </a:xfrm>
        </p:spPr>
        <p:txBody>
          <a:bodyPr/>
          <a:lstStyle>
            <a:lvl1pPr marL="180975" indent="-180975">
              <a:buClr>
                <a:schemeClr val="accent3"/>
              </a:buClr>
              <a:buFont typeface="Verdana" pitchFamily="34" charset="0"/>
              <a:buChar char="›"/>
              <a:defRPr>
                <a:solidFill>
                  <a:srgbClr val="000000"/>
                </a:solidFill>
              </a:defRPr>
            </a:lvl1pPr>
            <a:lvl2pPr marL="539750" indent="-182563">
              <a:buClr>
                <a:schemeClr val="accent3"/>
              </a:buClr>
              <a:buFont typeface="Verdana" pitchFamily="34" charset="0"/>
              <a:buChar char="›"/>
              <a:defRPr>
                <a:solidFill>
                  <a:srgbClr val="000000"/>
                </a:solidFill>
              </a:defRPr>
            </a:lvl2pPr>
            <a:lvl3pPr marL="896938" indent="-182563">
              <a:buClr>
                <a:schemeClr val="accent3"/>
              </a:buClr>
              <a:buFont typeface="Verdana" pitchFamily="34" charset="0"/>
              <a:buChar char="›"/>
              <a:defRPr>
                <a:solidFill>
                  <a:srgbClr val="000000"/>
                </a:solidFill>
              </a:defRPr>
            </a:lvl3pPr>
            <a:lvl4pPr marL="1254125" indent="-174625">
              <a:buClr>
                <a:schemeClr val="accent3"/>
              </a:buClr>
              <a:buFont typeface="Verdana" pitchFamily="34" charset="0"/>
              <a:buChar char="›"/>
              <a:defRPr>
                <a:solidFill>
                  <a:srgbClr val="000000"/>
                </a:solidFill>
              </a:defRPr>
            </a:lvl4pPr>
            <a:lvl5pPr marL="1611313" indent="-171450">
              <a:buClr>
                <a:schemeClr val="accent3"/>
              </a:buClr>
              <a:buFont typeface="Verdana" pitchFamily="34" charset="0"/>
              <a:buChar char="›"/>
              <a:defRPr>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3" name="Text Placeholder 6"/>
          <p:cNvSpPr>
            <a:spLocks noGrp="1"/>
          </p:cNvSpPr>
          <p:nvPr>
            <p:ph type="body" sz="quarter" idx="20" hasCustomPrompt="1"/>
          </p:nvPr>
        </p:nvSpPr>
        <p:spPr>
          <a:xfrm>
            <a:off x="419820" y="408353"/>
            <a:ext cx="4317281"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0" name="Title 1"/>
          <p:cNvSpPr>
            <a:spLocks noGrp="1"/>
          </p:cNvSpPr>
          <p:nvPr>
            <p:ph type="title"/>
          </p:nvPr>
        </p:nvSpPr>
        <p:spPr>
          <a:xfrm>
            <a:off x="419821" y="613504"/>
            <a:ext cx="4317280" cy="676227"/>
          </a:xfrm>
        </p:spPr>
        <p:txBody>
          <a:bodyPr/>
          <a:lstStyle>
            <a:lvl1pPr>
              <a:defRPr>
                <a:solidFill>
                  <a:srgbClr val="F04E23"/>
                </a:solidFill>
              </a:defRPr>
            </a:lvl1pPr>
          </a:lstStyle>
          <a:p>
            <a:r>
              <a:rPr lang="en-GB"/>
              <a:t>Click to edit Master title style</a:t>
            </a:r>
            <a:endParaRPr lang="en-GB" dirty="0"/>
          </a:p>
        </p:txBody>
      </p:sp>
      <p:pic>
        <p:nvPicPr>
          <p:cNvPr id="9" name="Picture 7" title="COWIlogo">
            <a:extLst>
              <a:ext uri="{FF2B5EF4-FFF2-40B4-BE49-F238E27FC236}">
                <a16:creationId xmlns:a16="http://schemas.microsoft.com/office/drawing/2014/main" id="{0ADCAB6B-3527-4E5E-AEBB-B76710AC459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2" name="Picture 6">
            <a:extLst>
              <a:ext uri="{FF2B5EF4-FFF2-40B4-BE49-F238E27FC236}">
                <a16:creationId xmlns:a16="http://schemas.microsoft.com/office/drawing/2014/main" id="{791D246B-2FE0-4019-838C-670BEE3EA71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4" name="Picture 10">
            <a:extLst>
              <a:ext uri="{FF2B5EF4-FFF2-40B4-BE49-F238E27FC236}">
                <a16:creationId xmlns:a16="http://schemas.microsoft.com/office/drawing/2014/main" id="{F3E2C9C8-422E-4069-9D77-1974838EC8A5}"/>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5" name="Grafik 14">
            <a:extLst>
              <a:ext uri="{FF2B5EF4-FFF2-40B4-BE49-F238E27FC236}">
                <a16:creationId xmlns:a16="http://schemas.microsoft.com/office/drawing/2014/main" id="{A7E911E6-AC90-4062-B413-CBF68C51E07D}"/>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1702013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10" name="Picture Placeholder 9"/>
          <p:cNvSpPr>
            <a:spLocks noGrp="1"/>
          </p:cNvSpPr>
          <p:nvPr>
            <p:ph type="pic" sz="quarter" idx="17" hasCustomPrompt="1"/>
          </p:nvPr>
        </p:nvSpPr>
        <p:spPr>
          <a:xfrm>
            <a:off x="419824" y="408355"/>
            <a:ext cx="8305077" cy="3876311"/>
          </a:xfrm>
          <a:solidFill>
            <a:schemeClr val="tx1"/>
          </a:solidFill>
        </p:spPr>
        <p:txBody>
          <a:bodyPr lIns="0" tIns="2088000">
            <a:normAutofit/>
          </a:bodyPr>
          <a:lstStyle>
            <a:lvl1pPr marL="0" indent="0" algn="ctr">
              <a:buNone/>
              <a:defRPr sz="600" b="0" baseline="0">
                <a:solidFill>
                  <a:schemeClr val="accent3"/>
                </a:solidFill>
                <a:effectLst/>
              </a:defRPr>
            </a:lvl1pPr>
          </a:lstStyle>
          <a:p>
            <a:r>
              <a:rPr lang="en-GB" dirty="0"/>
              <a:t>ADD IMAGE BY CLICKING ICON</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9" name="Text Placeholder 6"/>
          <p:cNvSpPr>
            <a:spLocks noGrp="1"/>
          </p:cNvSpPr>
          <p:nvPr>
            <p:ph type="body" sz="quarter" idx="18" hasCustomPrompt="1"/>
          </p:nvPr>
        </p:nvSpPr>
        <p:spPr>
          <a:xfrm>
            <a:off x="601885" y="613504"/>
            <a:ext cx="7911298" cy="634351"/>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pic>
        <p:nvPicPr>
          <p:cNvPr id="7" name="Picture 7" title="COWIlogo">
            <a:extLst>
              <a:ext uri="{FF2B5EF4-FFF2-40B4-BE49-F238E27FC236}">
                <a16:creationId xmlns:a16="http://schemas.microsoft.com/office/drawing/2014/main" id="{3E06222F-A413-4E36-AEB9-2780ED810B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8" name="Picture 6">
            <a:extLst>
              <a:ext uri="{FF2B5EF4-FFF2-40B4-BE49-F238E27FC236}">
                <a16:creationId xmlns:a16="http://schemas.microsoft.com/office/drawing/2014/main" id="{966E6F0C-C2F6-45B9-909E-F6868F0B971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1" name="Picture 10">
            <a:extLst>
              <a:ext uri="{FF2B5EF4-FFF2-40B4-BE49-F238E27FC236}">
                <a16:creationId xmlns:a16="http://schemas.microsoft.com/office/drawing/2014/main" id="{615C97F8-0C63-4FA4-B9F8-7977A83BB8D2}"/>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2" name="Grafik 11">
            <a:extLst>
              <a:ext uri="{FF2B5EF4-FFF2-40B4-BE49-F238E27FC236}">
                <a16:creationId xmlns:a16="http://schemas.microsoft.com/office/drawing/2014/main" id="{F9488057-BB4D-4D4B-B84B-1100BBA05BB7}"/>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1310989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Image">
    <p:spTree>
      <p:nvGrpSpPr>
        <p:cNvPr id="1" name=""/>
        <p:cNvGrpSpPr/>
        <p:nvPr/>
      </p:nvGrpSpPr>
      <p:grpSpPr>
        <a:xfrm>
          <a:off x="0" y="0"/>
          <a:ext cx="0" cy="0"/>
          <a:chOff x="0" y="0"/>
          <a:chExt cx="0" cy="0"/>
        </a:xfrm>
      </p:grpSpPr>
      <p:sp>
        <p:nvSpPr>
          <p:cNvPr id="10" name="Picture Placeholder 9"/>
          <p:cNvSpPr>
            <a:spLocks noGrp="1"/>
          </p:cNvSpPr>
          <p:nvPr>
            <p:ph type="pic" sz="quarter" idx="17" hasCustomPrompt="1"/>
          </p:nvPr>
        </p:nvSpPr>
        <p:spPr>
          <a:xfrm>
            <a:off x="0" y="1"/>
            <a:ext cx="9144000" cy="4284666"/>
          </a:xfrm>
          <a:solidFill>
            <a:schemeClr val="tx1"/>
          </a:solidFill>
        </p:spPr>
        <p:txBody>
          <a:bodyPr lIns="0" tIns="2088000">
            <a:normAutofit/>
          </a:bodyPr>
          <a:lstStyle>
            <a:lvl1pPr marL="0" indent="0" algn="ctr">
              <a:buNone/>
              <a:defRPr sz="600" b="0" baseline="0">
                <a:solidFill>
                  <a:schemeClr val="accent3"/>
                </a:solidFill>
                <a:effectLst/>
              </a:defRPr>
            </a:lvl1pPr>
          </a:lstStyle>
          <a:p>
            <a:r>
              <a:rPr lang="en-GB" dirty="0"/>
              <a:t>ADD IMAGE BY CLICKING ICON</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7" name="Text Placeholder 6">
            <a:extLst>
              <a:ext uri="{FF2B5EF4-FFF2-40B4-BE49-F238E27FC236}">
                <a16:creationId xmlns:a16="http://schemas.microsoft.com/office/drawing/2014/main" id="{C5AB014D-200E-48DA-B5C8-13E2F5D3B8F1}"/>
              </a:ext>
            </a:extLst>
          </p:cNvPr>
          <p:cNvSpPr>
            <a:spLocks noGrp="1"/>
          </p:cNvSpPr>
          <p:nvPr>
            <p:ph type="body" sz="quarter" idx="20" hasCustomPrompt="1"/>
          </p:nvPr>
        </p:nvSpPr>
        <p:spPr>
          <a:xfrm>
            <a:off x="419820" y="408353"/>
            <a:ext cx="8304363" cy="189781"/>
          </a:xfrm>
        </p:spPr>
        <p:txBody>
          <a:bodyPr lIns="18000" anchor="t" anchorCtr="0">
            <a:normAutofit/>
          </a:bodyPr>
          <a:lstStyle>
            <a:lvl1pPr marL="0" indent="0">
              <a:buNone/>
              <a:defRPr sz="1000" cap="none" baseline="0">
                <a:solidFill>
                  <a:schemeClr val="bg1"/>
                </a:solidFill>
              </a:defRPr>
            </a:lvl1pPr>
          </a:lstStyle>
          <a:p>
            <a:pPr lvl="0"/>
            <a:r>
              <a:rPr lang="en-GB" dirty="0"/>
              <a:t>Click to edit master text styles</a:t>
            </a:r>
          </a:p>
        </p:txBody>
      </p:sp>
      <p:sp>
        <p:nvSpPr>
          <p:cNvPr id="8" name="Title 1">
            <a:extLst>
              <a:ext uri="{FF2B5EF4-FFF2-40B4-BE49-F238E27FC236}">
                <a16:creationId xmlns:a16="http://schemas.microsoft.com/office/drawing/2014/main" id="{D3FA352A-BEA3-40CF-9D19-87A5D7746065}"/>
              </a:ext>
            </a:extLst>
          </p:cNvPr>
          <p:cNvSpPr>
            <a:spLocks noGrp="1"/>
          </p:cNvSpPr>
          <p:nvPr>
            <p:ph type="title"/>
          </p:nvPr>
        </p:nvSpPr>
        <p:spPr>
          <a:xfrm>
            <a:off x="419820" y="613504"/>
            <a:ext cx="8304363" cy="676227"/>
          </a:xfrm>
        </p:spPr>
        <p:txBody>
          <a:bodyPr/>
          <a:lstStyle>
            <a:lvl1pPr>
              <a:defRPr>
                <a:solidFill>
                  <a:srgbClr val="F04E23"/>
                </a:solidFill>
              </a:defRPr>
            </a:lvl1pPr>
          </a:lstStyle>
          <a:p>
            <a:r>
              <a:rPr lang="en-GB"/>
              <a:t>Click to edit Master title style</a:t>
            </a:r>
            <a:endParaRPr lang="en-GB" dirty="0"/>
          </a:p>
        </p:txBody>
      </p:sp>
      <p:pic>
        <p:nvPicPr>
          <p:cNvPr id="9" name="Picture 7" title="COWIlogo">
            <a:extLst>
              <a:ext uri="{FF2B5EF4-FFF2-40B4-BE49-F238E27FC236}">
                <a16:creationId xmlns:a16="http://schemas.microsoft.com/office/drawing/2014/main" id="{906ADE6A-5413-478D-AD0E-A1887415266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1" name="Picture 6">
            <a:extLst>
              <a:ext uri="{FF2B5EF4-FFF2-40B4-BE49-F238E27FC236}">
                <a16:creationId xmlns:a16="http://schemas.microsoft.com/office/drawing/2014/main" id="{192BE2A5-F16A-4031-B4E7-4602E5063C4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2" name="Picture 10">
            <a:extLst>
              <a:ext uri="{FF2B5EF4-FFF2-40B4-BE49-F238E27FC236}">
                <a16:creationId xmlns:a16="http://schemas.microsoft.com/office/drawing/2014/main" id="{055293F0-A907-43EA-9CEB-196673A87396}"/>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3" name="Grafik 12">
            <a:extLst>
              <a:ext uri="{FF2B5EF4-FFF2-40B4-BE49-F238E27FC236}">
                <a16:creationId xmlns:a16="http://schemas.microsoft.com/office/drawing/2014/main" id="{29E3510A-F316-4503-AFBA-7C4555748754}"/>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126614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 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a:t>Click to edit Master title style</a:t>
            </a:r>
            <a:endParaRPr lang="en-GB" dirty="0"/>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1" name="Content Placeholder 8"/>
          <p:cNvSpPr>
            <a:spLocks noGrp="1"/>
          </p:cNvSpPr>
          <p:nvPr>
            <p:ph sz="quarter" idx="15"/>
          </p:nvPr>
        </p:nvSpPr>
        <p:spPr>
          <a:xfrm>
            <a:off x="419820" y="1460741"/>
            <a:ext cx="6129600" cy="2823713"/>
          </a:xfrm>
        </p:spPr>
        <p:txBody>
          <a:bodyPr/>
          <a:lstStyle>
            <a:lvl1pPr marL="180975" indent="-180975">
              <a:buClr>
                <a:srgbClr val="F04E23"/>
              </a:buClr>
              <a:buFont typeface="Verdana" pitchFamily="34" charset="0"/>
              <a:buChar char="›"/>
              <a:defRPr>
                <a:solidFill>
                  <a:srgbClr val="000000"/>
                </a:solidFill>
              </a:defRPr>
            </a:lvl1pPr>
            <a:lvl2pPr marL="539750" indent="-182563">
              <a:buClr>
                <a:srgbClr val="F04E23"/>
              </a:buClr>
              <a:buFont typeface="Verdana" pitchFamily="34" charset="0"/>
              <a:buChar char="›"/>
              <a:defRPr>
                <a:solidFill>
                  <a:srgbClr val="000000"/>
                </a:solidFill>
              </a:defRPr>
            </a:lvl2pPr>
            <a:lvl3pPr marL="896938" indent="-182563">
              <a:buClr>
                <a:srgbClr val="F04E23"/>
              </a:buClr>
              <a:buFont typeface="Verdana" pitchFamily="34" charset="0"/>
              <a:buChar char="›"/>
              <a:defRPr>
                <a:solidFill>
                  <a:srgbClr val="000000"/>
                </a:solidFill>
              </a:defRPr>
            </a:lvl3pPr>
            <a:lvl4pPr marL="1254125" indent="-174625">
              <a:buClr>
                <a:srgbClr val="F04E23"/>
              </a:buClr>
              <a:buFont typeface="Verdana" pitchFamily="34" charset="0"/>
              <a:buChar char="›"/>
              <a:defRPr>
                <a:solidFill>
                  <a:srgbClr val="000000"/>
                </a:solidFill>
              </a:defRPr>
            </a:lvl4pPr>
            <a:lvl5pPr marL="1611313" indent="-171450">
              <a:buClr>
                <a:srgbClr val="F04E23"/>
              </a:buClr>
              <a:buFont typeface="Verdana" pitchFamily="34" charset="0"/>
              <a:buChar char="›"/>
              <a:defRPr>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3" name="Picture Placeholder 9"/>
          <p:cNvSpPr>
            <a:spLocks noGrp="1"/>
          </p:cNvSpPr>
          <p:nvPr>
            <p:ph type="pic" sz="quarter" idx="17" hasCustomPrompt="1"/>
          </p:nvPr>
        </p:nvSpPr>
        <p:spPr>
          <a:xfrm>
            <a:off x="6960861" y="1460743"/>
            <a:ext cx="1764037" cy="2823923"/>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4" name="Text Placeholder 6"/>
          <p:cNvSpPr>
            <a:spLocks noGrp="1"/>
          </p:cNvSpPr>
          <p:nvPr>
            <p:ph type="body" sz="quarter" idx="18" hasCustomPrompt="1"/>
          </p:nvPr>
        </p:nvSpPr>
        <p:spPr>
          <a:xfrm>
            <a:off x="7140272" y="1636548"/>
            <a:ext cx="1424997" cy="634351"/>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pic>
        <p:nvPicPr>
          <p:cNvPr id="10" name="Picture 7" title="COWIlogo">
            <a:extLst>
              <a:ext uri="{FF2B5EF4-FFF2-40B4-BE49-F238E27FC236}">
                <a16:creationId xmlns:a16="http://schemas.microsoft.com/office/drawing/2014/main" id="{C9D5FA9F-B791-4474-8B58-3F0EA3EB567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2" name="Picture 6">
            <a:extLst>
              <a:ext uri="{FF2B5EF4-FFF2-40B4-BE49-F238E27FC236}">
                <a16:creationId xmlns:a16="http://schemas.microsoft.com/office/drawing/2014/main" id="{27779FCD-ECDC-4A08-8135-6692A1009D7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5" name="Picture 10">
            <a:extLst>
              <a:ext uri="{FF2B5EF4-FFF2-40B4-BE49-F238E27FC236}">
                <a16:creationId xmlns:a16="http://schemas.microsoft.com/office/drawing/2014/main" id="{E190A865-B2B0-471C-91BC-73AFD3D707F9}"/>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6" name="Grafik 15">
            <a:extLst>
              <a:ext uri="{FF2B5EF4-FFF2-40B4-BE49-F238E27FC236}">
                <a16:creationId xmlns:a16="http://schemas.microsoft.com/office/drawing/2014/main" id="{2ADDBBBB-7349-4CA2-AFB4-F185460B2BAA}"/>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2568032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Image 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a:t>Click to edit Master title style</a:t>
            </a:r>
            <a:endParaRPr lang="en-GB" dirty="0"/>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2" name="Content Placeholder 8"/>
          <p:cNvSpPr>
            <a:spLocks noGrp="1"/>
          </p:cNvSpPr>
          <p:nvPr>
            <p:ph sz="quarter" idx="15"/>
          </p:nvPr>
        </p:nvSpPr>
        <p:spPr>
          <a:xfrm>
            <a:off x="419821" y="1460741"/>
            <a:ext cx="3946460" cy="2823713"/>
          </a:xfrm>
        </p:spPr>
        <p:txBody>
          <a:bodyPr/>
          <a:lstStyle>
            <a:lvl1pPr marL="180975" indent="-180975">
              <a:buClr>
                <a:srgbClr val="F04E23"/>
              </a:buClr>
              <a:buFont typeface="Verdana" pitchFamily="34" charset="0"/>
              <a:buChar char="›"/>
              <a:defRPr>
                <a:solidFill>
                  <a:srgbClr val="000000"/>
                </a:solidFill>
              </a:defRPr>
            </a:lvl1pPr>
            <a:lvl2pPr marL="539750" indent="-182563">
              <a:buClr>
                <a:srgbClr val="F04E23"/>
              </a:buClr>
              <a:buFont typeface="Verdana" pitchFamily="34" charset="0"/>
              <a:buChar char="›"/>
              <a:defRPr>
                <a:solidFill>
                  <a:srgbClr val="000000"/>
                </a:solidFill>
              </a:defRPr>
            </a:lvl2pPr>
            <a:lvl3pPr marL="896938" indent="-182563">
              <a:buClr>
                <a:srgbClr val="F04E23"/>
              </a:buClr>
              <a:buFont typeface="Verdana" pitchFamily="34" charset="0"/>
              <a:buChar char="›"/>
              <a:defRPr>
                <a:solidFill>
                  <a:srgbClr val="000000"/>
                </a:solidFill>
              </a:defRPr>
            </a:lvl3pPr>
            <a:lvl4pPr marL="1254125" indent="-174625">
              <a:buClr>
                <a:srgbClr val="F04E23"/>
              </a:buClr>
              <a:buFont typeface="Verdana" pitchFamily="34" charset="0"/>
              <a:buChar char="›"/>
              <a:defRPr>
                <a:solidFill>
                  <a:srgbClr val="000000"/>
                </a:solidFill>
              </a:defRPr>
            </a:lvl4pPr>
            <a:lvl5pPr marL="1611313" indent="-171450">
              <a:buClr>
                <a:srgbClr val="F04E23"/>
              </a:buClr>
              <a:buFont typeface="Verdana" pitchFamily="34" charset="0"/>
              <a:buChar char="›"/>
              <a:defRPr>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0" name="Picture Placeholder 9"/>
          <p:cNvSpPr>
            <a:spLocks noGrp="1"/>
          </p:cNvSpPr>
          <p:nvPr>
            <p:ph type="pic" sz="quarter" idx="17" hasCustomPrompt="1"/>
          </p:nvPr>
        </p:nvSpPr>
        <p:spPr>
          <a:xfrm>
            <a:off x="6960861" y="1460743"/>
            <a:ext cx="1764037" cy="2823923"/>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6" name="Picture Placeholder 9"/>
          <p:cNvSpPr>
            <a:spLocks noGrp="1"/>
          </p:cNvSpPr>
          <p:nvPr>
            <p:ph type="pic" sz="quarter" idx="18" hasCustomPrompt="1"/>
          </p:nvPr>
        </p:nvSpPr>
        <p:spPr>
          <a:xfrm>
            <a:off x="4785388" y="1460743"/>
            <a:ext cx="1764037" cy="2823923"/>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7" name="Text Placeholder 6"/>
          <p:cNvSpPr>
            <a:spLocks noGrp="1"/>
          </p:cNvSpPr>
          <p:nvPr>
            <p:ph type="body" sz="quarter" idx="21" hasCustomPrompt="1"/>
          </p:nvPr>
        </p:nvSpPr>
        <p:spPr>
          <a:xfrm>
            <a:off x="7140272" y="1636548"/>
            <a:ext cx="1424997" cy="634351"/>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18" name="Text Placeholder 6"/>
          <p:cNvSpPr>
            <a:spLocks noGrp="1"/>
          </p:cNvSpPr>
          <p:nvPr>
            <p:ph type="body" sz="quarter" idx="22" hasCustomPrompt="1"/>
          </p:nvPr>
        </p:nvSpPr>
        <p:spPr>
          <a:xfrm>
            <a:off x="4954588" y="1636548"/>
            <a:ext cx="1424997" cy="634351"/>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pic>
        <p:nvPicPr>
          <p:cNvPr id="13" name="Picture 7" title="COWIlogo">
            <a:extLst>
              <a:ext uri="{FF2B5EF4-FFF2-40B4-BE49-F238E27FC236}">
                <a16:creationId xmlns:a16="http://schemas.microsoft.com/office/drawing/2014/main" id="{C4EE8B99-BFF0-40E0-BC1D-85632349740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4" name="Picture 6">
            <a:extLst>
              <a:ext uri="{FF2B5EF4-FFF2-40B4-BE49-F238E27FC236}">
                <a16:creationId xmlns:a16="http://schemas.microsoft.com/office/drawing/2014/main" id="{AFBCDAB5-507A-4718-9A67-C8808A3391F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5" name="Picture 10">
            <a:extLst>
              <a:ext uri="{FF2B5EF4-FFF2-40B4-BE49-F238E27FC236}">
                <a16:creationId xmlns:a16="http://schemas.microsoft.com/office/drawing/2014/main" id="{A22350B9-244C-41E7-9EFA-7AC8F19AB89E}"/>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9" name="Grafik 18">
            <a:extLst>
              <a:ext uri="{FF2B5EF4-FFF2-40B4-BE49-F238E27FC236}">
                <a16:creationId xmlns:a16="http://schemas.microsoft.com/office/drawing/2014/main" id="{7A050FD1-2639-4F71-9836-140B9A3FC4BB}"/>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390780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Image 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0" name="Picture Placeholder 9"/>
          <p:cNvSpPr>
            <a:spLocks noGrp="1"/>
          </p:cNvSpPr>
          <p:nvPr>
            <p:ph type="pic" sz="quarter" idx="17" hasCustomPrompt="1"/>
          </p:nvPr>
        </p:nvSpPr>
        <p:spPr>
          <a:xfrm>
            <a:off x="6960149" y="1460740"/>
            <a:ext cx="1764037" cy="1318542"/>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6" name="Picture Placeholder 9"/>
          <p:cNvSpPr>
            <a:spLocks noGrp="1"/>
          </p:cNvSpPr>
          <p:nvPr>
            <p:ph type="pic" sz="quarter" idx="18" hasCustomPrompt="1"/>
          </p:nvPr>
        </p:nvSpPr>
        <p:spPr>
          <a:xfrm>
            <a:off x="4785388" y="1460740"/>
            <a:ext cx="1764037" cy="1318542"/>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7" name="Picture Placeholder 9"/>
          <p:cNvSpPr>
            <a:spLocks noGrp="1"/>
          </p:cNvSpPr>
          <p:nvPr>
            <p:ph type="pic" sz="quarter" idx="19" hasCustomPrompt="1"/>
          </p:nvPr>
        </p:nvSpPr>
        <p:spPr>
          <a:xfrm>
            <a:off x="2602247" y="1460532"/>
            <a:ext cx="1764037" cy="1318771"/>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8" name="Picture Placeholder 9"/>
          <p:cNvSpPr>
            <a:spLocks noGrp="1"/>
          </p:cNvSpPr>
          <p:nvPr>
            <p:ph type="pic" sz="quarter" idx="20" hasCustomPrompt="1"/>
          </p:nvPr>
        </p:nvSpPr>
        <p:spPr>
          <a:xfrm>
            <a:off x="419820" y="1460532"/>
            <a:ext cx="1764037" cy="1318771"/>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9" name="Text Placeholder 6"/>
          <p:cNvSpPr>
            <a:spLocks noGrp="1"/>
          </p:cNvSpPr>
          <p:nvPr>
            <p:ph type="body" sz="quarter" idx="21" hasCustomPrompt="1"/>
          </p:nvPr>
        </p:nvSpPr>
        <p:spPr>
          <a:xfrm>
            <a:off x="7140272" y="1636549"/>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20" name="Text Placeholder 6"/>
          <p:cNvSpPr>
            <a:spLocks noGrp="1"/>
          </p:cNvSpPr>
          <p:nvPr>
            <p:ph type="body" sz="quarter" idx="22" hasCustomPrompt="1"/>
          </p:nvPr>
        </p:nvSpPr>
        <p:spPr>
          <a:xfrm>
            <a:off x="4954588" y="1636549"/>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21" name="Text Placeholder 6"/>
          <p:cNvSpPr>
            <a:spLocks noGrp="1"/>
          </p:cNvSpPr>
          <p:nvPr>
            <p:ph type="body" sz="quarter" idx="23" hasCustomPrompt="1"/>
          </p:nvPr>
        </p:nvSpPr>
        <p:spPr>
          <a:xfrm>
            <a:off x="2766972" y="1636549"/>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22" name="Text Placeholder 6"/>
          <p:cNvSpPr>
            <a:spLocks noGrp="1"/>
          </p:cNvSpPr>
          <p:nvPr>
            <p:ph type="body" sz="quarter" idx="24" hasCustomPrompt="1"/>
          </p:nvPr>
        </p:nvSpPr>
        <p:spPr>
          <a:xfrm>
            <a:off x="580812" y="1636549"/>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25" name="Picture Placeholder 9"/>
          <p:cNvSpPr>
            <a:spLocks noGrp="1"/>
          </p:cNvSpPr>
          <p:nvPr>
            <p:ph type="pic" sz="quarter" idx="25" hasCustomPrompt="1"/>
          </p:nvPr>
        </p:nvSpPr>
        <p:spPr>
          <a:xfrm>
            <a:off x="6960149" y="2965683"/>
            <a:ext cx="1764037" cy="1318770"/>
          </a:xfrm>
          <a:solidFill>
            <a:schemeClr val="tx1"/>
          </a:solidFill>
        </p:spPr>
        <p:txBody>
          <a:bodyPr lIns="0" tIns="720000">
            <a:normAutofit/>
          </a:bodyPr>
          <a:lstStyle>
            <a:lvl1pPr marL="0" indent="0" algn="ctr">
              <a:buNone/>
              <a:defRPr sz="600" b="0" baseline="0">
                <a:solidFill>
                  <a:srgbClr val="F04E23"/>
                </a:solidFill>
                <a:effectLst/>
              </a:defRPr>
            </a:lvl1pPr>
          </a:lstStyle>
          <a:p>
            <a:r>
              <a:rPr lang="en-GB" dirty="0"/>
              <a:t/>
            </a:r>
            <a:br>
              <a:rPr lang="en-GB" dirty="0"/>
            </a:br>
            <a:r>
              <a:rPr lang="en-GB" dirty="0"/>
              <a:t>ADD IMAGE BY CLICKING ICON</a:t>
            </a:r>
          </a:p>
        </p:txBody>
      </p:sp>
      <p:sp>
        <p:nvSpPr>
          <p:cNvPr id="26" name="Picture Placeholder 9"/>
          <p:cNvSpPr>
            <a:spLocks noGrp="1"/>
          </p:cNvSpPr>
          <p:nvPr>
            <p:ph type="pic" sz="quarter" idx="26" hasCustomPrompt="1"/>
          </p:nvPr>
        </p:nvSpPr>
        <p:spPr>
          <a:xfrm>
            <a:off x="4785388" y="2965683"/>
            <a:ext cx="1764037" cy="1318770"/>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27" name="Picture Placeholder 9"/>
          <p:cNvSpPr>
            <a:spLocks noGrp="1"/>
          </p:cNvSpPr>
          <p:nvPr>
            <p:ph type="pic" sz="quarter" idx="27" hasCustomPrompt="1"/>
          </p:nvPr>
        </p:nvSpPr>
        <p:spPr>
          <a:xfrm>
            <a:off x="2602247" y="2965456"/>
            <a:ext cx="1764037" cy="1318999"/>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28" name="Picture Placeholder 9"/>
          <p:cNvSpPr>
            <a:spLocks noGrp="1"/>
          </p:cNvSpPr>
          <p:nvPr>
            <p:ph type="pic" sz="quarter" idx="28" hasCustomPrompt="1"/>
          </p:nvPr>
        </p:nvSpPr>
        <p:spPr>
          <a:xfrm>
            <a:off x="419820" y="2965456"/>
            <a:ext cx="1764037" cy="1318999"/>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29" name="Text Placeholder 6"/>
          <p:cNvSpPr>
            <a:spLocks noGrp="1"/>
          </p:cNvSpPr>
          <p:nvPr>
            <p:ph type="body" sz="quarter" idx="29" hasCustomPrompt="1"/>
          </p:nvPr>
        </p:nvSpPr>
        <p:spPr>
          <a:xfrm>
            <a:off x="7140272" y="3130273"/>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30" name="Text Placeholder 6"/>
          <p:cNvSpPr>
            <a:spLocks noGrp="1"/>
          </p:cNvSpPr>
          <p:nvPr>
            <p:ph type="body" sz="quarter" idx="30" hasCustomPrompt="1"/>
          </p:nvPr>
        </p:nvSpPr>
        <p:spPr>
          <a:xfrm>
            <a:off x="4954588" y="3130273"/>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31" name="Text Placeholder 6"/>
          <p:cNvSpPr>
            <a:spLocks noGrp="1"/>
          </p:cNvSpPr>
          <p:nvPr>
            <p:ph type="body" sz="quarter" idx="31" hasCustomPrompt="1"/>
          </p:nvPr>
        </p:nvSpPr>
        <p:spPr>
          <a:xfrm>
            <a:off x="2766972" y="3130273"/>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32" name="Text Placeholder 6"/>
          <p:cNvSpPr>
            <a:spLocks noGrp="1"/>
          </p:cNvSpPr>
          <p:nvPr>
            <p:ph type="body" sz="quarter" idx="32" hasCustomPrompt="1"/>
          </p:nvPr>
        </p:nvSpPr>
        <p:spPr>
          <a:xfrm>
            <a:off x="580812" y="3130273"/>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23" name="Title 1"/>
          <p:cNvSpPr>
            <a:spLocks noGrp="1"/>
          </p:cNvSpPr>
          <p:nvPr>
            <p:ph type="title"/>
          </p:nvPr>
        </p:nvSpPr>
        <p:spPr>
          <a:xfrm>
            <a:off x="419820" y="613504"/>
            <a:ext cx="8304363" cy="676227"/>
          </a:xfrm>
        </p:spPr>
        <p:txBody>
          <a:bodyPr/>
          <a:lstStyle>
            <a:lvl1pPr>
              <a:defRPr>
                <a:solidFill>
                  <a:srgbClr val="F04E23"/>
                </a:solidFill>
              </a:defRPr>
            </a:lvl1pPr>
          </a:lstStyle>
          <a:p>
            <a:r>
              <a:rPr lang="en-GB"/>
              <a:t>Click to edit Master title style</a:t>
            </a:r>
            <a:endParaRPr lang="en-GB" dirty="0"/>
          </a:p>
        </p:txBody>
      </p:sp>
      <p:pic>
        <p:nvPicPr>
          <p:cNvPr id="24" name="Picture 7" title="COWIlogo">
            <a:extLst>
              <a:ext uri="{FF2B5EF4-FFF2-40B4-BE49-F238E27FC236}">
                <a16:creationId xmlns:a16="http://schemas.microsoft.com/office/drawing/2014/main" id="{FD490156-851A-43C9-AD0E-619FBA18407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33" name="Picture 6">
            <a:extLst>
              <a:ext uri="{FF2B5EF4-FFF2-40B4-BE49-F238E27FC236}">
                <a16:creationId xmlns:a16="http://schemas.microsoft.com/office/drawing/2014/main" id="{9AC5DF86-7A4B-4D37-876C-03011EBEED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34" name="Picture 10">
            <a:extLst>
              <a:ext uri="{FF2B5EF4-FFF2-40B4-BE49-F238E27FC236}">
                <a16:creationId xmlns:a16="http://schemas.microsoft.com/office/drawing/2014/main" id="{59B3534F-DD9E-41A3-AF32-4B27FDAF90BF}"/>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35" name="Grafik 34">
            <a:extLst>
              <a:ext uri="{FF2B5EF4-FFF2-40B4-BE49-F238E27FC236}">
                <a16:creationId xmlns:a16="http://schemas.microsoft.com/office/drawing/2014/main" id="{7838AF32-AB7F-4A67-A265-E8AF8E20E997}"/>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1266570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Image F">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olidFill>
              </a:defRPr>
            </a:lvl1pPr>
          </a:lstStyle>
          <a:p>
            <a:r>
              <a:rPr lang="en-GB"/>
              <a:t>Click to edit Master title style</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8" name="Picture Placeholder 8"/>
          <p:cNvSpPr>
            <a:spLocks noGrp="1"/>
          </p:cNvSpPr>
          <p:nvPr>
            <p:ph type="pic" sz="quarter" idx="17"/>
          </p:nvPr>
        </p:nvSpPr>
        <p:spPr>
          <a:xfrm>
            <a:off x="1219919" y="1669933"/>
            <a:ext cx="3127310" cy="1878944"/>
          </a:xfrm>
        </p:spPr>
        <p:txBody>
          <a:bodyPr/>
          <a:lstStyle>
            <a:lvl1pPr>
              <a:defRPr>
                <a:solidFill>
                  <a:srgbClr val="FF0000"/>
                </a:solidFill>
              </a:defRPr>
            </a:lvl1pPr>
          </a:lstStyle>
          <a:p>
            <a:r>
              <a:rPr lang="en-GB"/>
              <a:t>Click icon to add picture</a:t>
            </a:r>
            <a:endParaRPr lang="en-GB" dirty="0"/>
          </a:p>
        </p:txBody>
      </p:sp>
      <p:sp>
        <p:nvSpPr>
          <p:cNvPr id="12" name="Picture Placeholder 9"/>
          <p:cNvSpPr>
            <a:spLocks noGrp="1"/>
          </p:cNvSpPr>
          <p:nvPr>
            <p:ph type="pic" sz="quarter" idx="24" hasCustomPrompt="1"/>
          </p:nvPr>
        </p:nvSpPr>
        <p:spPr>
          <a:xfrm>
            <a:off x="1219920" y="1669933"/>
            <a:ext cx="3127310" cy="1878944"/>
          </a:xfrm>
          <a:solidFill>
            <a:schemeClr val="tx1"/>
          </a:solidFill>
        </p:spPr>
        <p:txBody>
          <a:bodyPr lIns="108000" tIns="1188000" rIns="108000">
            <a:normAutofit/>
          </a:bodyPr>
          <a:lstStyle>
            <a:lvl1pPr marL="0" indent="0" algn="ctr">
              <a:buNone/>
              <a:defRPr sz="600" b="0" baseline="0">
                <a:solidFill>
                  <a:srgbClr val="FF0000"/>
                </a:solidFill>
                <a:effectLst/>
              </a:defRPr>
            </a:lvl1pPr>
          </a:lstStyle>
          <a:p>
            <a:r>
              <a:rPr lang="en-GB" dirty="0"/>
              <a:t>ADD IMAGE BY CLICKING ICON</a:t>
            </a:r>
          </a:p>
        </p:txBody>
      </p:sp>
      <p:sp>
        <p:nvSpPr>
          <p:cNvPr id="13" name="Text Placeholder 6"/>
          <p:cNvSpPr>
            <a:spLocks noGrp="1"/>
          </p:cNvSpPr>
          <p:nvPr>
            <p:ph type="body" sz="quarter" idx="22" hasCustomPrompt="1"/>
          </p:nvPr>
        </p:nvSpPr>
        <p:spPr>
          <a:xfrm>
            <a:off x="1219919" y="3663443"/>
            <a:ext cx="3127310" cy="492147"/>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4" name="Picture Placeholder 9"/>
          <p:cNvSpPr>
            <a:spLocks noGrp="1"/>
          </p:cNvSpPr>
          <p:nvPr>
            <p:ph type="pic" sz="quarter" idx="25" hasCustomPrompt="1"/>
          </p:nvPr>
        </p:nvSpPr>
        <p:spPr>
          <a:xfrm>
            <a:off x="4796773" y="1669933"/>
            <a:ext cx="3127310" cy="1878944"/>
          </a:xfrm>
          <a:solidFill>
            <a:schemeClr val="tx1"/>
          </a:solidFill>
        </p:spPr>
        <p:txBody>
          <a:bodyPr lIns="108000" tIns="1188000" rIns="108000">
            <a:normAutofit/>
          </a:bodyPr>
          <a:lstStyle>
            <a:lvl1pPr marL="0" indent="0" algn="ctr">
              <a:buNone/>
              <a:defRPr sz="600" b="0" baseline="0">
                <a:solidFill>
                  <a:srgbClr val="FF0000"/>
                </a:solidFill>
                <a:effectLst/>
              </a:defRPr>
            </a:lvl1pPr>
          </a:lstStyle>
          <a:p>
            <a:r>
              <a:rPr lang="en-GB" dirty="0"/>
              <a:t>ADD IMAGE BY CLICKING ICON</a:t>
            </a:r>
          </a:p>
        </p:txBody>
      </p:sp>
      <p:sp>
        <p:nvSpPr>
          <p:cNvPr id="15" name="Text Placeholder 6"/>
          <p:cNvSpPr>
            <a:spLocks noGrp="1"/>
          </p:cNvSpPr>
          <p:nvPr>
            <p:ph type="body" sz="quarter" idx="26" hasCustomPrompt="1"/>
          </p:nvPr>
        </p:nvSpPr>
        <p:spPr>
          <a:xfrm>
            <a:off x="4796772" y="3663443"/>
            <a:ext cx="3127310" cy="492147"/>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6" name="Date Placeholder 2"/>
          <p:cNvSpPr>
            <a:spLocks noGrp="1"/>
          </p:cNvSpPr>
          <p:nvPr>
            <p:ph type="dt" sz="half" idx="10"/>
          </p:nvPr>
        </p:nvSpPr>
        <p:spPr>
          <a:xfrm>
            <a:off x="717449" y="4553148"/>
            <a:ext cx="1958203" cy="66824"/>
          </a:xfrm>
        </p:spPr>
        <p:txBody>
          <a:bodyPr/>
          <a:lstStyle>
            <a:lvl1pPr>
              <a:defRPr>
                <a:solidFill>
                  <a:srgbClr val="000000"/>
                </a:solidFill>
              </a:defRPr>
            </a:lvl1pPr>
          </a:lstStyle>
          <a:p>
            <a:r>
              <a:rPr lang="en-US"/>
              <a:t>9 March 2020</a:t>
            </a:r>
            <a:endParaRPr lang="en-GB" dirty="0"/>
          </a:p>
        </p:txBody>
      </p:sp>
      <p:sp>
        <p:nvSpPr>
          <p:cNvPr id="17" name="Footer Placeholder 3"/>
          <p:cNvSpPr>
            <a:spLocks noGrp="1"/>
          </p:cNvSpPr>
          <p:nvPr>
            <p:ph type="ftr" sz="quarter" idx="11"/>
          </p:nvPr>
        </p:nvSpPr>
        <p:spPr>
          <a:xfrm>
            <a:off x="717449" y="4646471"/>
            <a:ext cx="1958203" cy="68838"/>
          </a:xfrm>
        </p:spPr>
        <p:txBody>
          <a:bodyPr/>
          <a:lstStyle>
            <a:lvl1pPr>
              <a:defRPr>
                <a:solidFill>
                  <a:srgbClr val="000000"/>
                </a:solidFill>
              </a:defRPr>
            </a:lvl1pPr>
          </a:lstStyle>
          <a:p>
            <a:r>
              <a:rPr lang="en-US"/>
              <a:t>EU's global leadership in renewables: Inception workshop</a:t>
            </a:r>
            <a:endParaRPr lang="en-GB" dirty="0"/>
          </a:p>
        </p:txBody>
      </p:sp>
      <p:pic>
        <p:nvPicPr>
          <p:cNvPr id="18" name="Picture 7" title="COWIlogo">
            <a:extLst>
              <a:ext uri="{FF2B5EF4-FFF2-40B4-BE49-F238E27FC236}">
                <a16:creationId xmlns:a16="http://schemas.microsoft.com/office/drawing/2014/main" id="{125D7184-BB45-4BF0-8282-69D7D6035F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9" name="Picture 6">
            <a:extLst>
              <a:ext uri="{FF2B5EF4-FFF2-40B4-BE49-F238E27FC236}">
                <a16:creationId xmlns:a16="http://schemas.microsoft.com/office/drawing/2014/main" id="{F95073FE-D27B-4A9C-B0C5-67B1E4B3E99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20" name="Picture 10">
            <a:extLst>
              <a:ext uri="{FF2B5EF4-FFF2-40B4-BE49-F238E27FC236}">
                <a16:creationId xmlns:a16="http://schemas.microsoft.com/office/drawing/2014/main" id="{32C1ACAD-4FC1-49F3-A8F7-807A34329181}"/>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21" name="Grafik 20">
            <a:extLst>
              <a:ext uri="{FF2B5EF4-FFF2-40B4-BE49-F238E27FC236}">
                <a16:creationId xmlns:a16="http://schemas.microsoft.com/office/drawing/2014/main" id="{8251A5BC-A593-4ECD-BD65-548F6D79EAF7}"/>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2834738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Image 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a:t>Click to edit Master title style</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2" name="Picture Placeholder 9"/>
          <p:cNvSpPr>
            <a:spLocks noGrp="1"/>
          </p:cNvSpPr>
          <p:nvPr>
            <p:ph type="pic" sz="quarter" idx="24" hasCustomPrompt="1"/>
          </p:nvPr>
        </p:nvSpPr>
        <p:spPr>
          <a:xfrm>
            <a:off x="905429" y="1905536"/>
            <a:ext cx="2194578" cy="1318542"/>
          </a:xfrm>
          <a:solidFill>
            <a:schemeClr val="tx1"/>
          </a:solidFill>
        </p:spPr>
        <p:txBody>
          <a:bodyPr lIns="108000" tIns="86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3" name="Text Placeholder 6"/>
          <p:cNvSpPr>
            <a:spLocks noGrp="1"/>
          </p:cNvSpPr>
          <p:nvPr>
            <p:ph type="body" sz="quarter" idx="22" hasCustomPrompt="1"/>
          </p:nvPr>
        </p:nvSpPr>
        <p:spPr>
          <a:xfrm>
            <a:off x="905429" y="3328588"/>
            <a:ext cx="2194578" cy="492147"/>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8" name="Picture Placeholder 9"/>
          <p:cNvSpPr>
            <a:spLocks noGrp="1"/>
          </p:cNvSpPr>
          <p:nvPr>
            <p:ph type="pic" sz="quarter" idx="25" hasCustomPrompt="1"/>
          </p:nvPr>
        </p:nvSpPr>
        <p:spPr>
          <a:xfrm>
            <a:off x="3475025" y="1905536"/>
            <a:ext cx="2194578" cy="1318542"/>
          </a:xfrm>
          <a:solidFill>
            <a:schemeClr val="tx1"/>
          </a:solidFill>
        </p:spPr>
        <p:txBody>
          <a:bodyPr lIns="108000" tIns="86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9" name="Text Placeholder 6"/>
          <p:cNvSpPr>
            <a:spLocks noGrp="1"/>
          </p:cNvSpPr>
          <p:nvPr>
            <p:ph type="body" sz="quarter" idx="26" hasCustomPrompt="1"/>
          </p:nvPr>
        </p:nvSpPr>
        <p:spPr>
          <a:xfrm>
            <a:off x="3475025" y="3328588"/>
            <a:ext cx="2194578" cy="492147"/>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20" name="Picture Placeholder 9"/>
          <p:cNvSpPr>
            <a:spLocks noGrp="1"/>
          </p:cNvSpPr>
          <p:nvPr>
            <p:ph type="pic" sz="quarter" idx="27" hasCustomPrompt="1"/>
          </p:nvPr>
        </p:nvSpPr>
        <p:spPr>
          <a:xfrm>
            <a:off x="6044621" y="1905536"/>
            <a:ext cx="2194578" cy="1318542"/>
          </a:xfrm>
          <a:solidFill>
            <a:schemeClr val="tx1"/>
          </a:solidFill>
        </p:spPr>
        <p:txBody>
          <a:bodyPr lIns="108000" tIns="86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21" name="Text Placeholder 6"/>
          <p:cNvSpPr>
            <a:spLocks noGrp="1"/>
          </p:cNvSpPr>
          <p:nvPr>
            <p:ph type="body" sz="quarter" idx="28" hasCustomPrompt="1"/>
          </p:nvPr>
        </p:nvSpPr>
        <p:spPr>
          <a:xfrm>
            <a:off x="6044621" y="3328588"/>
            <a:ext cx="2194578" cy="492147"/>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4" name="Date Placeholder 2"/>
          <p:cNvSpPr>
            <a:spLocks noGrp="1"/>
          </p:cNvSpPr>
          <p:nvPr>
            <p:ph type="dt" sz="half" idx="10"/>
          </p:nvPr>
        </p:nvSpPr>
        <p:spPr>
          <a:xfrm>
            <a:off x="717449" y="4553148"/>
            <a:ext cx="1958203" cy="66824"/>
          </a:xfrm>
        </p:spPr>
        <p:txBody>
          <a:bodyPr/>
          <a:lstStyle>
            <a:lvl1pPr>
              <a:defRPr>
                <a:solidFill>
                  <a:srgbClr val="000000"/>
                </a:solidFill>
              </a:defRPr>
            </a:lvl1pPr>
          </a:lstStyle>
          <a:p>
            <a:r>
              <a:rPr lang="en-US"/>
              <a:t>9 March 2020</a:t>
            </a:r>
            <a:endParaRPr lang="en-GB" dirty="0"/>
          </a:p>
        </p:txBody>
      </p:sp>
      <p:sp>
        <p:nvSpPr>
          <p:cNvPr id="15" name="Footer Placeholder 3"/>
          <p:cNvSpPr>
            <a:spLocks noGrp="1"/>
          </p:cNvSpPr>
          <p:nvPr>
            <p:ph type="ftr" sz="quarter" idx="11"/>
          </p:nvPr>
        </p:nvSpPr>
        <p:spPr>
          <a:xfrm>
            <a:off x="717449" y="4646471"/>
            <a:ext cx="1958203" cy="68838"/>
          </a:xfrm>
        </p:spPr>
        <p:txBody>
          <a:bodyPr/>
          <a:lstStyle>
            <a:lvl1pPr>
              <a:defRPr>
                <a:solidFill>
                  <a:srgbClr val="000000"/>
                </a:solidFill>
              </a:defRPr>
            </a:lvl1pPr>
          </a:lstStyle>
          <a:p>
            <a:r>
              <a:rPr lang="en-US"/>
              <a:t>EU's global leadership in renewables: Inception workshop</a:t>
            </a:r>
            <a:endParaRPr lang="en-GB" dirty="0"/>
          </a:p>
        </p:txBody>
      </p:sp>
      <p:pic>
        <p:nvPicPr>
          <p:cNvPr id="16" name="Picture 7" title="COWIlogo">
            <a:extLst>
              <a:ext uri="{FF2B5EF4-FFF2-40B4-BE49-F238E27FC236}">
                <a16:creationId xmlns:a16="http://schemas.microsoft.com/office/drawing/2014/main" id="{064F68D4-37B3-4C28-BAF6-11A14985F5B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7" name="Picture 6">
            <a:extLst>
              <a:ext uri="{FF2B5EF4-FFF2-40B4-BE49-F238E27FC236}">
                <a16:creationId xmlns:a16="http://schemas.microsoft.com/office/drawing/2014/main" id="{FC5DE65A-D302-4802-A366-1E83B2A820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22" name="Picture 10">
            <a:extLst>
              <a:ext uri="{FF2B5EF4-FFF2-40B4-BE49-F238E27FC236}">
                <a16:creationId xmlns:a16="http://schemas.microsoft.com/office/drawing/2014/main" id="{D32BA0AC-8F4B-440B-BCB9-0E99984C28E6}"/>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23" name="Grafik 22">
            <a:extLst>
              <a:ext uri="{FF2B5EF4-FFF2-40B4-BE49-F238E27FC236}">
                <a16:creationId xmlns:a16="http://schemas.microsoft.com/office/drawing/2014/main" id="{34235FBB-004A-41A0-A6D8-A7E4010A5625}"/>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1416060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9 Video Smal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baseline="0">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baseline="0">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baseline="0">
                <a:solidFill>
                  <a:srgbClr val="000000"/>
                </a:solidFill>
              </a:defRPr>
            </a:lvl1pPr>
          </a:lstStyle>
          <a:p>
            <a:fld id="{AF54B9EF-527F-4F31-BDA9-861CCA0FE377}" type="slidenum">
              <a:rPr lang="en-GB" smtClean="0"/>
              <a:pPr/>
              <a:t>‹#›</a:t>
            </a:fld>
            <a:endParaRPr lang="en-GB" dirty="0"/>
          </a:p>
        </p:txBody>
      </p:sp>
      <p:sp>
        <p:nvSpPr>
          <p:cNvPr id="7" name="Media Placeholder 8"/>
          <p:cNvSpPr>
            <a:spLocks noGrp="1"/>
          </p:cNvSpPr>
          <p:nvPr>
            <p:ph type="media" sz="quarter" idx="13" hasCustomPrompt="1"/>
          </p:nvPr>
        </p:nvSpPr>
        <p:spPr>
          <a:xfrm>
            <a:off x="3704592" y="1460743"/>
            <a:ext cx="5020309" cy="2823923"/>
          </a:xfrm>
          <a:solidFill>
            <a:schemeClr val="tx1"/>
          </a:solidFill>
          <a:effectLst/>
        </p:spPr>
        <p:txBody>
          <a:bodyPr tIns="1584000">
            <a:normAutofit/>
          </a:bodyPr>
          <a:lstStyle>
            <a:lvl1pPr marL="0" indent="0" algn="ctr">
              <a:buNone/>
              <a:defRPr sz="600">
                <a:solidFill>
                  <a:srgbClr val="F04E23"/>
                </a:solidFill>
              </a:defRPr>
            </a:lvl1pPr>
          </a:lstStyle>
          <a:p>
            <a:r>
              <a:rPr lang="en-GB" dirty="0"/>
              <a:t>CLICK TO ADD MEDIA SIZE 16/9</a:t>
            </a:r>
          </a:p>
        </p:txBody>
      </p:sp>
      <p:sp>
        <p:nvSpPr>
          <p:cNvPr id="8" name="Content Placeholder 8"/>
          <p:cNvSpPr>
            <a:spLocks noGrp="1"/>
          </p:cNvSpPr>
          <p:nvPr>
            <p:ph sz="quarter" idx="19"/>
          </p:nvPr>
        </p:nvSpPr>
        <p:spPr>
          <a:xfrm>
            <a:off x="419819" y="1460741"/>
            <a:ext cx="2873326" cy="2823713"/>
          </a:xfrm>
        </p:spPr>
        <p:txBody>
          <a:bodyPr/>
          <a:lstStyle>
            <a:lvl1pPr marL="180975" indent="-180975">
              <a:buClr>
                <a:srgbClr val="F04E23"/>
              </a:buClr>
              <a:buFont typeface="Verdana" pitchFamily="34" charset="0"/>
              <a:buChar char="›"/>
              <a:defRPr baseline="0">
                <a:solidFill>
                  <a:srgbClr val="000000"/>
                </a:solidFill>
              </a:defRPr>
            </a:lvl1pPr>
            <a:lvl2pPr marL="539750" indent="-182563">
              <a:buClr>
                <a:srgbClr val="F04E23"/>
              </a:buClr>
              <a:buFont typeface="Verdana" pitchFamily="34" charset="0"/>
              <a:buChar char="›"/>
              <a:defRPr baseline="0">
                <a:solidFill>
                  <a:srgbClr val="000000"/>
                </a:solidFill>
              </a:defRPr>
            </a:lvl2pPr>
            <a:lvl3pPr marL="896938" indent="-182563">
              <a:buClr>
                <a:srgbClr val="F04E23"/>
              </a:buClr>
              <a:buFont typeface="Verdana" pitchFamily="34" charset="0"/>
              <a:buChar char="›"/>
              <a:defRPr baseline="0">
                <a:solidFill>
                  <a:srgbClr val="000000"/>
                </a:solidFill>
              </a:defRPr>
            </a:lvl3pPr>
            <a:lvl4pPr marL="1254125" indent="-174625">
              <a:buClr>
                <a:srgbClr val="F04E23"/>
              </a:buClr>
              <a:buFont typeface="Verdana" pitchFamily="34" charset="0"/>
              <a:buChar char="›"/>
              <a:defRPr baseline="0">
                <a:solidFill>
                  <a:srgbClr val="000000"/>
                </a:solidFill>
              </a:defRPr>
            </a:lvl4pPr>
            <a:lvl5pPr marL="1611313" indent="-171450">
              <a:buClr>
                <a:srgbClr val="F04E23"/>
              </a:buClr>
              <a:buFont typeface="Verdana" pitchFamily="34" charset="0"/>
              <a:buChar char="›"/>
              <a:defRPr baseline="0">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3" name="Text Placeholder 6"/>
          <p:cNvSpPr>
            <a:spLocks noGrp="1"/>
          </p:cNvSpPr>
          <p:nvPr>
            <p:ph type="body" sz="quarter" idx="20"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9" name="Title 1"/>
          <p:cNvSpPr>
            <a:spLocks noGrp="1"/>
          </p:cNvSpPr>
          <p:nvPr>
            <p:ph type="title"/>
          </p:nvPr>
        </p:nvSpPr>
        <p:spPr>
          <a:xfrm>
            <a:off x="419820" y="613504"/>
            <a:ext cx="8304363" cy="676227"/>
          </a:xfrm>
        </p:spPr>
        <p:txBody>
          <a:bodyPr/>
          <a:lstStyle>
            <a:lvl1pPr>
              <a:defRPr>
                <a:solidFill>
                  <a:schemeClr val="accent3"/>
                </a:solidFill>
              </a:defRPr>
            </a:lvl1pPr>
          </a:lstStyle>
          <a:p>
            <a:r>
              <a:rPr lang="en-GB"/>
              <a:t>Click to edit Master title style</a:t>
            </a:r>
            <a:endParaRPr lang="en-GB" dirty="0"/>
          </a:p>
        </p:txBody>
      </p:sp>
      <p:pic>
        <p:nvPicPr>
          <p:cNvPr id="10" name="Picture 7" title="COWIlogo">
            <a:extLst>
              <a:ext uri="{FF2B5EF4-FFF2-40B4-BE49-F238E27FC236}">
                <a16:creationId xmlns:a16="http://schemas.microsoft.com/office/drawing/2014/main" id="{CC16252D-1718-4F47-A59C-07AFD9C05C2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1" name="Picture 6">
            <a:extLst>
              <a:ext uri="{FF2B5EF4-FFF2-40B4-BE49-F238E27FC236}">
                <a16:creationId xmlns:a16="http://schemas.microsoft.com/office/drawing/2014/main" id="{0E6D4883-81FD-48A5-8CDF-C21E9657757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2" name="Picture 10">
            <a:extLst>
              <a:ext uri="{FF2B5EF4-FFF2-40B4-BE49-F238E27FC236}">
                <a16:creationId xmlns:a16="http://schemas.microsoft.com/office/drawing/2014/main" id="{141783F9-DB36-4B74-9C59-789B96796680}"/>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4" name="Grafik 13">
            <a:extLst>
              <a:ext uri="{FF2B5EF4-FFF2-40B4-BE49-F238E27FC236}">
                <a16:creationId xmlns:a16="http://schemas.microsoft.com/office/drawing/2014/main" id="{54BC23BA-90C6-4BF9-BF7E-9685D12F32AC}"/>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243726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baseline="0">
                <a:solidFill>
                  <a:srgbClr val="FFFFFF"/>
                </a:solidFill>
              </a:defRPr>
            </a:lvl1pPr>
          </a:lstStyle>
          <a:p>
            <a:r>
              <a:rPr lang="en-US"/>
              <a:t>9 March 2020</a:t>
            </a:r>
            <a:endParaRPr lang="en-GB" dirty="0"/>
          </a:p>
        </p:txBody>
      </p:sp>
      <p:sp>
        <p:nvSpPr>
          <p:cNvPr id="5" name="Footer Placeholder 4"/>
          <p:cNvSpPr>
            <a:spLocks noGrp="1"/>
          </p:cNvSpPr>
          <p:nvPr>
            <p:ph type="ftr" sz="quarter" idx="11"/>
          </p:nvPr>
        </p:nvSpPr>
        <p:spPr/>
        <p:txBody>
          <a:bodyPr/>
          <a:lstStyle>
            <a:lvl1pPr>
              <a:defRPr baseline="0">
                <a:solidFill>
                  <a:srgbClr val="FFFFFF"/>
                </a:solidFill>
              </a:defRPr>
            </a:lvl1pPr>
          </a:lstStyle>
          <a:p>
            <a:r>
              <a:rPr lang="en-US"/>
              <a:t>EU's global leadership in renewables: Inception workshop</a:t>
            </a:r>
            <a:endParaRPr lang="en-GB" dirty="0"/>
          </a:p>
        </p:txBody>
      </p:sp>
      <p:sp>
        <p:nvSpPr>
          <p:cNvPr id="6" name="Slide Number Placeholder 5"/>
          <p:cNvSpPr>
            <a:spLocks noGrp="1"/>
          </p:cNvSpPr>
          <p:nvPr>
            <p:ph type="sldNum" sz="quarter" idx="12"/>
          </p:nvPr>
        </p:nvSpPr>
        <p:spPr/>
        <p:txBody>
          <a:bodyPr/>
          <a:lstStyle>
            <a:lvl1pPr>
              <a:defRPr baseline="0">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sp>
        <p:nvSpPr>
          <p:cNvPr id="15" name="Text Placeholder 6"/>
          <p:cNvSpPr>
            <a:spLocks noGrp="1"/>
          </p:cNvSpPr>
          <p:nvPr>
            <p:ph type="body" sz="quarter" idx="25"/>
          </p:nvPr>
        </p:nvSpPr>
        <p:spPr>
          <a:xfrm>
            <a:off x="419824" y="408353"/>
            <a:ext cx="8266977" cy="189781"/>
          </a:xfrm>
        </p:spPr>
        <p:txBody>
          <a:bodyPr lIns="18000" anchor="t" anchorCtr="0">
            <a:normAutofit/>
          </a:bodyPr>
          <a:lstStyle>
            <a:lvl1pPr marL="0" indent="0">
              <a:buNone/>
              <a:defRPr sz="1000" cap="none" baseline="0">
                <a:solidFill>
                  <a:srgbClr val="FFFFFF"/>
                </a:solidFill>
              </a:defRPr>
            </a:lvl1pPr>
          </a:lstStyle>
          <a:p>
            <a:pPr lvl="0"/>
            <a:r>
              <a:rPr lang="en-GB"/>
              <a:t>Click to edit Master text styles</a:t>
            </a:r>
            <a:endParaRPr lang="en-GB" dirty="0"/>
          </a:p>
        </p:txBody>
      </p:sp>
      <p:sp>
        <p:nvSpPr>
          <p:cNvPr id="16" name="Title 1"/>
          <p:cNvSpPr>
            <a:spLocks noGrp="1"/>
          </p:cNvSpPr>
          <p:nvPr>
            <p:ph type="title"/>
          </p:nvPr>
        </p:nvSpPr>
        <p:spPr>
          <a:xfrm>
            <a:off x="419824" y="613503"/>
            <a:ext cx="8266977" cy="2592683"/>
          </a:xfrm>
        </p:spPr>
        <p:txBody>
          <a:bodyPr/>
          <a:lstStyle/>
          <a:p>
            <a:r>
              <a:rPr lang="en-GB"/>
              <a:t>Click to edit Master title style</a:t>
            </a:r>
            <a:endParaRPr lang="en-GB" dirty="0"/>
          </a:p>
        </p:txBody>
      </p:sp>
      <p:sp>
        <p:nvSpPr>
          <p:cNvPr id="8" name="Text Placeholder 6"/>
          <p:cNvSpPr>
            <a:spLocks noGrp="1"/>
          </p:cNvSpPr>
          <p:nvPr>
            <p:ph type="body" sz="quarter" idx="26" hasCustomPrompt="1"/>
          </p:nvPr>
        </p:nvSpPr>
        <p:spPr>
          <a:xfrm>
            <a:off x="419824" y="3581746"/>
            <a:ext cx="8266977" cy="189781"/>
          </a:xfrm>
        </p:spPr>
        <p:txBody>
          <a:bodyPr lIns="18000" anchor="t" anchorCtr="0">
            <a:noAutofit/>
          </a:bodyPr>
          <a:lstStyle>
            <a:lvl1pPr marL="0" indent="0">
              <a:buNone/>
              <a:defRPr sz="1400" cap="none" baseline="0">
                <a:solidFill>
                  <a:srgbClr val="FFFFFF"/>
                </a:solidFill>
              </a:defRPr>
            </a:lvl1pPr>
          </a:lstStyle>
          <a:p>
            <a:pPr lvl="0"/>
            <a:r>
              <a:rPr lang="en-GB" dirty="0"/>
              <a:t>Add name, Title, Department</a:t>
            </a:r>
          </a:p>
        </p:txBody>
      </p:sp>
    </p:spTree>
    <p:extLst>
      <p:ext uri="{BB962C8B-B14F-4D97-AF65-F5344CB8AC3E}">
        <p14:creationId xmlns:p14="http://schemas.microsoft.com/office/powerpoint/2010/main" val="71267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3 Video Smal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8" name="Content Placeholder 8"/>
          <p:cNvSpPr>
            <a:spLocks noGrp="1"/>
          </p:cNvSpPr>
          <p:nvPr>
            <p:ph sz="quarter" idx="19"/>
          </p:nvPr>
        </p:nvSpPr>
        <p:spPr>
          <a:xfrm>
            <a:off x="419819" y="1460741"/>
            <a:ext cx="4165486" cy="2823713"/>
          </a:xfrm>
        </p:spPr>
        <p:txBody>
          <a:bodyPr/>
          <a:lstStyle>
            <a:lvl1pPr marL="180975" indent="-180975">
              <a:buClr>
                <a:schemeClr val="accent3"/>
              </a:buClr>
              <a:buFont typeface="Verdana" pitchFamily="34" charset="0"/>
              <a:buChar char="›"/>
              <a:defRPr>
                <a:solidFill>
                  <a:srgbClr val="000000"/>
                </a:solidFill>
              </a:defRPr>
            </a:lvl1pPr>
            <a:lvl2pPr marL="539750" indent="-182563">
              <a:buClr>
                <a:schemeClr val="accent3"/>
              </a:buClr>
              <a:buFont typeface="Verdana" pitchFamily="34" charset="0"/>
              <a:buChar char="›"/>
              <a:defRPr>
                <a:solidFill>
                  <a:srgbClr val="000000"/>
                </a:solidFill>
              </a:defRPr>
            </a:lvl2pPr>
            <a:lvl3pPr marL="896938" indent="-182563">
              <a:buClr>
                <a:schemeClr val="accent3"/>
              </a:buClr>
              <a:buFont typeface="Verdana" pitchFamily="34" charset="0"/>
              <a:buChar char="›"/>
              <a:defRPr>
                <a:solidFill>
                  <a:srgbClr val="000000"/>
                </a:solidFill>
              </a:defRPr>
            </a:lvl3pPr>
            <a:lvl4pPr marL="1254125" indent="-174625">
              <a:buClr>
                <a:schemeClr val="accent3"/>
              </a:buClr>
              <a:buFont typeface="Verdana" pitchFamily="34" charset="0"/>
              <a:buChar char="›"/>
              <a:defRPr>
                <a:solidFill>
                  <a:srgbClr val="000000"/>
                </a:solidFill>
              </a:defRPr>
            </a:lvl4pPr>
            <a:lvl5pPr marL="1611313" indent="-171450">
              <a:buClr>
                <a:schemeClr val="accent3"/>
              </a:buClr>
              <a:buFont typeface="Verdana" pitchFamily="34" charset="0"/>
              <a:buChar char="›"/>
              <a:defRPr>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3" name="Text Placeholder 6"/>
          <p:cNvSpPr>
            <a:spLocks noGrp="1"/>
          </p:cNvSpPr>
          <p:nvPr>
            <p:ph type="body" sz="quarter" idx="20"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9" name="Media Placeholder 8"/>
          <p:cNvSpPr>
            <a:spLocks noGrp="1"/>
          </p:cNvSpPr>
          <p:nvPr>
            <p:ph type="media" sz="quarter" idx="15" hasCustomPrompt="1"/>
          </p:nvPr>
        </p:nvSpPr>
        <p:spPr>
          <a:xfrm>
            <a:off x="4958719" y="1460741"/>
            <a:ext cx="3766185" cy="2823713"/>
          </a:xfrm>
          <a:solidFill>
            <a:schemeClr val="tx1"/>
          </a:solidFill>
          <a:effectLst/>
        </p:spPr>
        <p:txBody>
          <a:bodyPr tIns="1584000">
            <a:normAutofit/>
          </a:bodyPr>
          <a:lstStyle>
            <a:lvl1pPr marL="0" indent="0" algn="ctr">
              <a:buNone/>
              <a:defRPr sz="600" baseline="0">
                <a:solidFill>
                  <a:srgbClr val="F04E23"/>
                </a:solidFill>
              </a:defRPr>
            </a:lvl1pPr>
          </a:lstStyle>
          <a:p>
            <a:r>
              <a:rPr lang="en-GB" dirty="0"/>
              <a:t>CLICK TO ADD MEDIA SIZE 4/3</a:t>
            </a:r>
          </a:p>
        </p:txBody>
      </p:sp>
      <p:sp>
        <p:nvSpPr>
          <p:cNvPr id="10" name="Title 1"/>
          <p:cNvSpPr>
            <a:spLocks noGrp="1"/>
          </p:cNvSpPr>
          <p:nvPr>
            <p:ph type="title"/>
          </p:nvPr>
        </p:nvSpPr>
        <p:spPr>
          <a:xfrm>
            <a:off x="419820" y="613504"/>
            <a:ext cx="8304363" cy="676227"/>
          </a:xfrm>
        </p:spPr>
        <p:txBody>
          <a:bodyPr/>
          <a:lstStyle>
            <a:lvl1pPr>
              <a:defRPr>
                <a:solidFill>
                  <a:srgbClr val="F04E23"/>
                </a:solidFill>
              </a:defRPr>
            </a:lvl1pPr>
          </a:lstStyle>
          <a:p>
            <a:r>
              <a:rPr lang="en-GB"/>
              <a:t>Click to edit Master title style</a:t>
            </a:r>
            <a:endParaRPr lang="en-GB" dirty="0"/>
          </a:p>
        </p:txBody>
      </p:sp>
      <p:pic>
        <p:nvPicPr>
          <p:cNvPr id="11" name="Picture 7" title="COWIlogo">
            <a:extLst>
              <a:ext uri="{FF2B5EF4-FFF2-40B4-BE49-F238E27FC236}">
                <a16:creationId xmlns:a16="http://schemas.microsoft.com/office/drawing/2014/main" id="{6A874C22-1B63-48F0-A98B-5E83CE39B2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2" name="Picture 6">
            <a:extLst>
              <a:ext uri="{FF2B5EF4-FFF2-40B4-BE49-F238E27FC236}">
                <a16:creationId xmlns:a16="http://schemas.microsoft.com/office/drawing/2014/main" id="{A5C9F09E-67D4-4171-AD71-3682DA618F6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4" name="Picture 10">
            <a:extLst>
              <a:ext uri="{FF2B5EF4-FFF2-40B4-BE49-F238E27FC236}">
                <a16:creationId xmlns:a16="http://schemas.microsoft.com/office/drawing/2014/main" id="{B51BB10B-5D24-4A89-9FD8-8FF3F262A624}"/>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5" name="Grafik 14">
            <a:extLst>
              <a:ext uri="{FF2B5EF4-FFF2-40B4-BE49-F238E27FC236}">
                <a16:creationId xmlns:a16="http://schemas.microsoft.com/office/drawing/2014/main" id="{F2FBBB93-0E8C-48F5-BACD-D70F84315FE7}"/>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974146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Focus B">
    <p:bg>
      <p:bgPr>
        <a:solidFill>
          <a:srgbClr val="7D8897"/>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baseline="0">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p:nvPr>
        </p:nvSpPr>
        <p:spPr>
          <a:xfrm>
            <a:off x="1756476" y="2225348"/>
            <a:ext cx="5631048" cy="676227"/>
          </a:xfrm>
        </p:spPr>
        <p:txBody>
          <a:bodyPr anchor="ctr" anchorCtr="0"/>
          <a:lstStyle>
            <a:lvl1pPr algn="ctr">
              <a:defRPr sz="3200" baseline="0">
                <a:solidFill>
                  <a:srgbClr val="FFFFFF"/>
                </a:solidFill>
              </a:defRPr>
            </a:lvl1pPr>
          </a:lstStyle>
          <a:p>
            <a:r>
              <a:rPr lang="en-GB"/>
              <a:t>Click to edit Master title style</a:t>
            </a:r>
            <a:endParaRPr lang="en-GB" dirty="0"/>
          </a:p>
        </p:txBody>
      </p:sp>
      <p:grpSp>
        <p:nvGrpSpPr>
          <p:cNvPr id="12" name="Group 11"/>
          <p:cNvGrpSpPr/>
          <p:nvPr userDrawn="1"/>
        </p:nvGrpSpPr>
        <p:grpSpPr>
          <a:xfrm>
            <a:off x="6206453" y="-2691"/>
            <a:ext cx="2941493" cy="2439862"/>
            <a:chOff x="6224953" y="1"/>
            <a:chExt cx="2941493" cy="2439862"/>
          </a:xfrm>
        </p:grpSpPr>
        <p:sp>
          <p:nvSpPr>
            <p:cNvPr id="13" name="Isosceles Triangle 13"/>
            <p:cNvSpPr/>
            <p:nvPr/>
          </p:nvSpPr>
          <p:spPr>
            <a:xfrm>
              <a:off x="6224953" y="4686"/>
              <a:ext cx="1762587" cy="925006"/>
            </a:xfrm>
            <a:custGeom>
              <a:avLst/>
              <a:gdLst>
                <a:gd name="connsiteX0" fmla="*/ 0 w 1274885"/>
                <a:gd name="connsiteY0" fmla="*/ 830486 h 830486"/>
                <a:gd name="connsiteX1" fmla="*/ 637443 w 1274885"/>
                <a:gd name="connsiteY1" fmla="*/ 0 h 830486"/>
                <a:gd name="connsiteX2" fmla="*/ 1274885 w 1274885"/>
                <a:gd name="connsiteY2" fmla="*/ 830486 h 830486"/>
                <a:gd name="connsiteX3" fmla="*/ 0 w 1274885"/>
                <a:gd name="connsiteY3" fmla="*/ 830486 h 830486"/>
                <a:gd name="connsiteX0" fmla="*/ 501161 w 1776046"/>
                <a:gd name="connsiteY0" fmla="*/ 1362420 h 1362420"/>
                <a:gd name="connsiteX1" fmla="*/ 0 w 1776046"/>
                <a:gd name="connsiteY1" fmla="*/ 0 h 1362420"/>
                <a:gd name="connsiteX2" fmla="*/ 1776046 w 1776046"/>
                <a:gd name="connsiteY2" fmla="*/ 1362420 h 1362420"/>
                <a:gd name="connsiteX3" fmla="*/ 501161 w 1776046"/>
                <a:gd name="connsiteY3" fmla="*/ 1362420 h 1362420"/>
                <a:gd name="connsiteX0" fmla="*/ 501161 w 1973873"/>
                <a:gd name="connsiteY0" fmla="*/ 1362420 h 1362420"/>
                <a:gd name="connsiteX1" fmla="*/ 0 w 1973873"/>
                <a:gd name="connsiteY1" fmla="*/ 0 h 1362420"/>
                <a:gd name="connsiteX2" fmla="*/ 1973873 w 1973873"/>
                <a:gd name="connsiteY2" fmla="*/ 518358 h 1362420"/>
                <a:gd name="connsiteX3" fmla="*/ 501161 w 1973873"/>
                <a:gd name="connsiteY3" fmla="*/ 1362420 h 1362420"/>
                <a:gd name="connsiteX0" fmla="*/ 1472711 w 1973873"/>
                <a:gd name="connsiteY0" fmla="*/ 1437154 h 1437154"/>
                <a:gd name="connsiteX1" fmla="*/ 0 w 1973873"/>
                <a:gd name="connsiteY1" fmla="*/ 0 h 1437154"/>
                <a:gd name="connsiteX2" fmla="*/ 1973873 w 1973873"/>
                <a:gd name="connsiteY2" fmla="*/ 518358 h 1437154"/>
                <a:gd name="connsiteX3" fmla="*/ 1472711 w 1973873"/>
                <a:gd name="connsiteY3" fmla="*/ 1437154 h 1437154"/>
                <a:gd name="connsiteX0" fmla="*/ 1472711 w 1978269"/>
                <a:gd name="connsiteY0" fmla="*/ 1437154 h 1437154"/>
                <a:gd name="connsiteX1" fmla="*/ 0 w 1978269"/>
                <a:gd name="connsiteY1" fmla="*/ 0 h 1437154"/>
                <a:gd name="connsiteX2" fmla="*/ 1978269 w 1978269"/>
                <a:gd name="connsiteY2" fmla="*/ 619470 h 1437154"/>
                <a:gd name="connsiteX3" fmla="*/ 1472711 w 1978269"/>
                <a:gd name="connsiteY3" fmla="*/ 1437154 h 1437154"/>
                <a:gd name="connsiteX0" fmla="*/ 1472711 w 1965081"/>
                <a:gd name="connsiteY0" fmla="*/ 1437154 h 1437154"/>
                <a:gd name="connsiteX1" fmla="*/ 0 w 1965081"/>
                <a:gd name="connsiteY1" fmla="*/ 0 h 1437154"/>
                <a:gd name="connsiteX2" fmla="*/ 1965081 w 1965081"/>
                <a:gd name="connsiteY2" fmla="*/ 513962 h 1437154"/>
                <a:gd name="connsiteX3" fmla="*/ 1472711 w 1965081"/>
                <a:gd name="connsiteY3" fmla="*/ 1437154 h 1437154"/>
                <a:gd name="connsiteX0" fmla="*/ 140301 w 632671"/>
                <a:gd name="connsiteY0" fmla="*/ 923192 h 923192"/>
                <a:gd name="connsiteX1" fmla="*/ 0 w 632671"/>
                <a:gd name="connsiteY1" fmla="*/ 739 h 923192"/>
                <a:gd name="connsiteX2" fmla="*/ 632671 w 632671"/>
                <a:gd name="connsiteY2" fmla="*/ 0 h 923192"/>
                <a:gd name="connsiteX3" fmla="*/ 140301 w 632671"/>
                <a:gd name="connsiteY3" fmla="*/ 923192 h 923192"/>
                <a:gd name="connsiteX0" fmla="*/ 447461 w 632671"/>
                <a:gd name="connsiteY0" fmla="*/ 865081 h 865081"/>
                <a:gd name="connsiteX1" fmla="*/ 0 w 632671"/>
                <a:gd name="connsiteY1" fmla="*/ 739 h 865081"/>
                <a:gd name="connsiteX2" fmla="*/ 632671 w 632671"/>
                <a:gd name="connsiteY2" fmla="*/ 0 h 865081"/>
                <a:gd name="connsiteX3" fmla="*/ 447461 w 632671"/>
                <a:gd name="connsiteY3"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33349 w 1664218"/>
                <a:gd name="connsiteY0" fmla="*/ 802819 h 802819"/>
                <a:gd name="connsiteX1" fmla="*/ 0 w 1664218"/>
                <a:gd name="connsiteY1" fmla="*/ 551421 h 802819"/>
                <a:gd name="connsiteX2" fmla="*/ 1031547 w 1664218"/>
                <a:gd name="connsiteY2" fmla="*/ 739 h 802819"/>
                <a:gd name="connsiteX3" fmla="*/ 1664218 w 1664218"/>
                <a:gd name="connsiteY3" fmla="*/ 0 h 802819"/>
                <a:gd name="connsiteX4" fmla="*/ 1433349 w 1664218"/>
                <a:gd name="connsiteY4" fmla="*/ 802819 h 802819"/>
                <a:gd name="connsiteX0" fmla="*/ 1470707 w 1664218"/>
                <a:gd name="connsiteY0" fmla="*/ 873383 h 873383"/>
                <a:gd name="connsiteX1" fmla="*/ 0 w 1664218"/>
                <a:gd name="connsiteY1" fmla="*/ 551421 h 873383"/>
                <a:gd name="connsiteX2" fmla="*/ 1031547 w 1664218"/>
                <a:gd name="connsiteY2" fmla="*/ 739 h 873383"/>
                <a:gd name="connsiteX3" fmla="*/ 1664218 w 1664218"/>
                <a:gd name="connsiteY3" fmla="*/ 0 h 873383"/>
                <a:gd name="connsiteX4" fmla="*/ 1470707 w 1664218"/>
                <a:gd name="connsiteY4" fmla="*/ 873383 h 8733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4218" h="873383">
                  <a:moveTo>
                    <a:pt x="1470707" y="873383"/>
                  </a:moveTo>
                  <a:cubicBezTo>
                    <a:pt x="1378948" y="855997"/>
                    <a:pt x="4591" y="552203"/>
                    <a:pt x="0" y="551421"/>
                  </a:cubicBezTo>
                  <a:lnTo>
                    <a:pt x="1031547" y="739"/>
                  </a:lnTo>
                  <a:lnTo>
                    <a:pt x="1664218" y="0"/>
                  </a:lnTo>
                  <a:lnTo>
                    <a:pt x="1470707" y="873383"/>
                  </a:lnTo>
                  <a:close/>
                </a:path>
              </a:pathLst>
            </a:custGeom>
            <a:gradFill flip="none" rotWithShape="1">
              <a:gsLst>
                <a:gs pos="100000">
                  <a:srgbClr val="5C6673"/>
                </a:gs>
                <a:gs pos="0">
                  <a:srgbClr val="7D8793"/>
                </a:gs>
              </a:gsLst>
              <a:path path="circle">
                <a:fillToRect r="100000" b="100000"/>
              </a:path>
              <a:tileRect l="-100000" t="-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2"/>
            <p:cNvSpPr/>
            <p:nvPr/>
          </p:nvSpPr>
          <p:spPr>
            <a:xfrm>
              <a:off x="7758996" y="3639"/>
              <a:ext cx="744602" cy="935201"/>
            </a:xfrm>
            <a:custGeom>
              <a:avLst/>
              <a:gdLst>
                <a:gd name="connsiteX0" fmla="*/ 0 w 923192"/>
                <a:gd name="connsiteY0" fmla="*/ 1384788 h 1384788"/>
                <a:gd name="connsiteX1" fmla="*/ 461596 w 923192"/>
                <a:gd name="connsiteY1" fmla="*/ 0 h 1384788"/>
                <a:gd name="connsiteX2" fmla="*/ 923192 w 923192"/>
                <a:gd name="connsiteY2" fmla="*/ 1384788 h 1384788"/>
                <a:gd name="connsiteX3" fmla="*/ 0 w 923192"/>
                <a:gd name="connsiteY3" fmla="*/ 1384788 h 1384788"/>
                <a:gd name="connsiteX0" fmla="*/ 0 w 1077058"/>
                <a:gd name="connsiteY0" fmla="*/ 1626576 h 1626576"/>
                <a:gd name="connsiteX1" fmla="*/ 1077058 w 1077058"/>
                <a:gd name="connsiteY1" fmla="*/ 0 h 1626576"/>
                <a:gd name="connsiteX2" fmla="*/ 923192 w 1077058"/>
                <a:gd name="connsiteY2" fmla="*/ 1626576 h 1626576"/>
                <a:gd name="connsiteX3" fmla="*/ 0 w 1077058"/>
                <a:gd name="connsiteY3" fmla="*/ 1626576 h 1626576"/>
                <a:gd name="connsiteX0" fmla="*/ 0 w 1257300"/>
                <a:gd name="connsiteY0" fmla="*/ 874834 h 1626576"/>
                <a:gd name="connsiteX1" fmla="*/ 1257300 w 1257300"/>
                <a:gd name="connsiteY1" fmla="*/ 0 h 1626576"/>
                <a:gd name="connsiteX2" fmla="*/ 1103434 w 1257300"/>
                <a:gd name="connsiteY2" fmla="*/ 1626576 h 1626576"/>
                <a:gd name="connsiteX3" fmla="*/ 0 w 1257300"/>
                <a:gd name="connsiteY3" fmla="*/ 874834 h 1626576"/>
                <a:gd name="connsiteX0" fmla="*/ 0 w 1257300"/>
                <a:gd name="connsiteY0" fmla="*/ 874834 h 2198076"/>
                <a:gd name="connsiteX1" fmla="*/ 1257300 w 1257300"/>
                <a:gd name="connsiteY1" fmla="*/ 0 h 2198076"/>
                <a:gd name="connsiteX2" fmla="*/ 281354 w 1257300"/>
                <a:gd name="connsiteY2" fmla="*/ 2198076 h 2198076"/>
                <a:gd name="connsiteX3" fmla="*/ 0 w 1257300"/>
                <a:gd name="connsiteY3" fmla="*/ 874834 h 2198076"/>
                <a:gd name="connsiteX0" fmla="*/ 0 w 1288695"/>
                <a:gd name="connsiteY0" fmla="*/ 874834 h 2198076"/>
                <a:gd name="connsiteX1" fmla="*/ 1257300 w 1288695"/>
                <a:gd name="connsiteY1" fmla="*/ 0 h 2198076"/>
                <a:gd name="connsiteX2" fmla="*/ 1261696 w 1288695"/>
                <a:gd name="connsiteY2" fmla="*/ 360484 h 2198076"/>
                <a:gd name="connsiteX3" fmla="*/ 281354 w 1288695"/>
                <a:gd name="connsiteY3" fmla="*/ 2198076 h 2198076"/>
                <a:gd name="connsiteX4" fmla="*/ 0 w 1288695"/>
                <a:gd name="connsiteY4" fmla="*/ 874834 h 2198076"/>
                <a:gd name="connsiteX0" fmla="*/ 0 w 1305185"/>
                <a:gd name="connsiteY0" fmla="*/ 874834 h 2198076"/>
                <a:gd name="connsiteX1" fmla="*/ 1257300 w 1305185"/>
                <a:gd name="connsiteY1" fmla="*/ 0 h 2198076"/>
                <a:gd name="connsiteX2" fmla="*/ 1261696 w 1305185"/>
                <a:gd name="connsiteY2" fmla="*/ 360484 h 2198076"/>
                <a:gd name="connsiteX3" fmla="*/ 281354 w 1305185"/>
                <a:gd name="connsiteY3" fmla="*/ 2198076 h 2198076"/>
                <a:gd name="connsiteX4" fmla="*/ 0 w 1305185"/>
                <a:gd name="connsiteY4" fmla="*/ 874834 h 2198076"/>
                <a:gd name="connsiteX0" fmla="*/ 0 w 1262875"/>
                <a:gd name="connsiteY0" fmla="*/ 874834 h 2198076"/>
                <a:gd name="connsiteX1" fmla="*/ 1257300 w 1262875"/>
                <a:gd name="connsiteY1" fmla="*/ 0 h 2198076"/>
                <a:gd name="connsiteX2" fmla="*/ 1261696 w 1262875"/>
                <a:gd name="connsiteY2" fmla="*/ 360484 h 2198076"/>
                <a:gd name="connsiteX3" fmla="*/ 281354 w 1262875"/>
                <a:gd name="connsiteY3" fmla="*/ 2198076 h 2198076"/>
                <a:gd name="connsiteX4" fmla="*/ 0 w 1262875"/>
                <a:gd name="connsiteY4" fmla="*/ 874834 h 2198076"/>
                <a:gd name="connsiteX0" fmla="*/ 0 w 1262875"/>
                <a:gd name="connsiteY0" fmla="*/ 874834 h 2132133"/>
                <a:gd name="connsiteX1" fmla="*/ 1257300 w 1262875"/>
                <a:gd name="connsiteY1" fmla="*/ 0 h 2132133"/>
                <a:gd name="connsiteX2" fmla="*/ 1261696 w 1262875"/>
                <a:gd name="connsiteY2" fmla="*/ 360484 h 2132133"/>
                <a:gd name="connsiteX3" fmla="*/ 391258 w 1262875"/>
                <a:gd name="connsiteY3" fmla="*/ 2132133 h 2132133"/>
                <a:gd name="connsiteX4" fmla="*/ 0 w 1262875"/>
                <a:gd name="connsiteY4" fmla="*/ 874834 h 2132133"/>
                <a:gd name="connsiteX0" fmla="*/ 0 w 1262875"/>
                <a:gd name="connsiteY0" fmla="*/ 874834 h 2193680"/>
                <a:gd name="connsiteX1" fmla="*/ 1257300 w 1262875"/>
                <a:gd name="connsiteY1" fmla="*/ 0 h 2193680"/>
                <a:gd name="connsiteX2" fmla="*/ 1261696 w 1262875"/>
                <a:gd name="connsiteY2" fmla="*/ 360484 h 2193680"/>
                <a:gd name="connsiteX3" fmla="*/ 276958 w 1262875"/>
                <a:gd name="connsiteY3" fmla="*/ 2193680 h 2193680"/>
                <a:gd name="connsiteX4" fmla="*/ 0 w 1262875"/>
                <a:gd name="connsiteY4" fmla="*/ 874834 h 2193680"/>
                <a:gd name="connsiteX0" fmla="*/ 0 w 1261696"/>
                <a:gd name="connsiteY0" fmla="*/ 874845 h 2193691"/>
                <a:gd name="connsiteX1" fmla="*/ 1257300 w 1261696"/>
                <a:gd name="connsiteY1" fmla="*/ 11 h 2193691"/>
                <a:gd name="connsiteX2" fmla="*/ 1261696 w 1261696"/>
                <a:gd name="connsiteY2" fmla="*/ 360495 h 2193691"/>
                <a:gd name="connsiteX3" fmla="*/ 276958 w 1261696"/>
                <a:gd name="connsiteY3" fmla="*/ 2193691 h 2193691"/>
                <a:gd name="connsiteX4" fmla="*/ 0 w 1261696"/>
                <a:gd name="connsiteY4" fmla="*/ 874845 h 2193691"/>
                <a:gd name="connsiteX0" fmla="*/ 0 w 1261696"/>
                <a:gd name="connsiteY0" fmla="*/ 829574 h 2148420"/>
                <a:gd name="connsiteX1" fmla="*/ 1191450 w 1261696"/>
                <a:gd name="connsiteY1" fmla="*/ 13 h 2148420"/>
                <a:gd name="connsiteX2" fmla="*/ 1261696 w 1261696"/>
                <a:gd name="connsiteY2" fmla="*/ 315224 h 2148420"/>
                <a:gd name="connsiteX3" fmla="*/ 276958 w 1261696"/>
                <a:gd name="connsiteY3" fmla="*/ 2148420 h 2148420"/>
                <a:gd name="connsiteX4" fmla="*/ 0 w 1261696"/>
                <a:gd name="connsiteY4" fmla="*/ 829574 h 2148420"/>
                <a:gd name="connsiteX0" fmla="*/ 0 w 1195846"/>
                <a:gd name="connsiteY0" fmla="*/ 829571 h 2148417"/>
                <a:gd name="connsiteX1" fmla="*/ 1191450 w 1195846"/>
                <a:gd name="connsiteY1" fmla="*/ 10 h 2148417"/>
                <a:gd name="connsiteX2" fmla="*/ 1195846 w 1195846"/>
                <a:gd name="connsiteY2" fmla="*/ 434574 h 2148417"/>
                <a:gd name="connsiteX3" fmla="*/ 276958 w 1195846"/>
                <a:gd name="connsiteY3" fmla="*/ 2148417 h 2148417"/>
                <a:gd name="connsiteX4" fmla="*/ 0 w 1195846"/>
                <a:gd name="connsiteY4" fmla="*/ 829571 h 2148417"/>
                <a:gd name="connsiteX0" fmla="*/ 0 w 1195846"/>
                <a:gd name="connsiteY0" fmla="*/ 829571 h 829571"/>
                <a:gd name="connsiteX1" fmla="*/ 1191450 w 1195846"/>
                <a:gd name="connsiteY1" fmla="*/ 10 h 829571"/>
                <a:gd name="connsiteX2" fmla="*/ 1195846 w 1195846"/>
                <a:gd name="connsiteY2" fmla="*/ 434574 h 829571"/>
                <a:gd name="connsiteX3" fmla="*/ 650530 w 1195846"/>
                <a:gd name="connsiteY3" fmla="*/ 649974 h 829571"/>
                <a:gd name="connsiteX4" fmla="*/ 0 w 1195846"/>
                <a:gd name="connsiteY4" fmla="*/ 829571 h 829571"/>
                <a:gd name="connsiteX0" fmla="*/ 0 w 1195846"/>
                <a:gd name="connsiteY0" fmla="*/ 829571 h 1301650"/>
                <a:gd name="connsiteX1" fmla="*/ 1191450 w 1195846"/>
                <a:gd name="connsiteY1" fmla="*/ 10 h 1301650"/>
                <a:gd name="connsiteX2" fmla="*/ 1195846 w 1195846"/>
                <a:gd name="connsiteY2" fmla="*/ 434574 h 1301650"/>
                <a:gd name="connsiteX3" fmla="*/ 505252 w 1195846"/>
                <a:gd name="connsiteY3" fmla="*/ 1301650 h 1301650"/>
                <a:gd name="connsiteX4" fmla="*/ 0 w 1195846"/>
                <a:gd name="connsiteY4" fmla="*/ 829571 h 1301650"/>
                <a:gd name="connsiteX0" fmla="*/ 295854 w 690594"/>
                <a:gd name="connsiteY0" fmla="*/ 605428 h 1301650"/>
                <a:gd name="connsiteX1" fmla="*/ 686198 w 690594"/>
                <a:gd name="connsiteY1" fmla="*/ 10 h 1301650"/>
                <a:gd name="connsiteX2" fmla="*/ 690594 w 690594"/>
                <a:gd name="connsiteY2" fmla="*/ 434574 h 1301650"/>
                <a:gd name="connsiteX3" fmla="*/ 0 w 690594"/>
                <a:gd name="connsiteY3" fmla="*/ 1301650 h 1301650"/>
                <a:gd name="connsiteX4" fmla="*/ 295854 w 690594"/>
                <a:gd name="connsiteY4" fmla="*/ 605428 h 1301650"/>
                <a:gd name="connsiteX0" fmla="*/ 179632 w 690594"/>
                <a:gd name="connsiteY0" fmla="*/ 439396 h 1301650"/>
                <a:gd name="connsiteX1" fmla="*/ 686198 w 690594"/>
                <a:gd name="connsiteY1" fmla="*/ 10 h 1301650"/>
                <a:gd name="connsiteX2" fmla="*/ 690594 w 690594"/>
                <a:gd name="connsiteY2" fmla="*/ 434574 h 1301650"/>
                <a:gd name="connsiteX3" fmla="*/ 0 w 690594"/>
                <a:gd name="connsiteY3" fmla="*/ 1301650 h 1301650"/>
                <a:gd name="connsiteX4" fmla="*/ 179632 w 690594"/>
                <a:gd name="connsiteY4" fmla="*/ 439396 h 1301650"/>
                <a:gd name="connsiteX0" fmla="*/ 179632 w 690594"/>
                <a:gd name="connsiteY0" fmla="*/ 4822 h 867076"/>
                <a:gd name="connsiteX1" fmla="*/ 690594 w 690594"/>
                <a:gd name="connsiteY1" fmla="*/ 0 h 867076"/>
                <a:gd name="connsiteX2" fmla="*/ 0 w 690594"/>
                <a:gd name="connsiteY2" fmla="*/ 867076 h 867076"/>
                <a:gd name="connsiteX3" fmla="*/ 179632 w 690594"/>
                <a:gd name="connsiteY3" fmla="*/ 4822 h 867076"/>
                <a:gd name="connsiteX0" fmla="*/ 204537 w 690594"/>
                <a:gd name="connsiteY0" fmla="*/ 67084 h 867076"/>
                <a:gd name="connsiteX1" fmla="*/ 690594 w 690594"/>
                <a:gd name="connsiteY1" fmla="*/ 0 h 867076"/>
                <a:gd name="connsiteX2" fmla="*/ 0 w 690594"/>
                <a:gd name="connsiteY2" fmla="*/ 867076 h 867076"/>
                <a:gd name="connsiteX3" fmla="*/ 204537 w 690594"/>
                <a:gd name="connsiteY3" fmla="*/ 67084 h 867076"/>
                <a:gd name="connsiteX0" fmla="*/ 196236 w 690594"/>
                <a:gd name="connsiteY0" fmla="*/ 0 h 883008"/>
                <a:gd name="connsiteX1" fmla="*/ 690594 w 690594"/>
                <a:gd name="connsiteY1" fmla="*/ 15932 h 883008"/>
                <a:gd name="connsiteX2" fmla="*/ 0 w 690594"/>
                <a:gd name="connsiteY2" fmla="*/ 883008 h 883008"/>
                <a:gd name="connsiteX3" fmla="*/ 196236 w 690594"/>
                <a:gd name="connsiteY3" fmla="*/ 0 h 883008"/>
                <a:gd name="connsiteX0" fmla="*/ 196236 w 703046"/>
                <a:gd name="connsiteY0" fmla="*/ 0 h 883008"/>
                <a:gd name="connsiteX1" fmla="*/ 703046 w 703046"/>
                <a:gd name="connsiteY1" fmla="*/ 3480 h 883008"/>
                <a:gd name="connsiteX2" fmla="*/ 0 w 703046"/>
                <a:gd name="connsiteY2" fmla="*/ 883008 h 883008"/>
                <a:gd name="connsiteX3" fmla="*/ 196236 w 703046"/>
                <a:gd name="connsiteY3" fmla="*/ 0 h 883008"/>
              </a:gdLst>
              <a:ahLst/>
              <a:cxnLst>
                <a:cxn ang="0">
                  <a:pos x="connsiteX0" y="connsiteY0"/>
                </a:cxn>
                <a:cxn ang="0">
                  <a:pos x="connsiteX1" y="connsiteY1"/>
                </a:cxn>
                <a:cxn ang="0">
                  <a:pos x="connsiteX2" y="connsiteY2"/>
                </a:cxn>
                <a:cxn ang="0">
                  <a:pos x="connsiteX3" y="connsiteY3"/>
                </a:cxn>
              </a:cxnLst>
              <a:rect l="l" t="t" r="r" b="b"/>
              <a:pathLst>
                <a:path w="703046" h="883008">
                  <a:moveTo>
                    <a:pt x="196236" y="0"/>
                  </a:moveTo>
                  <a:lnTo>
                    <a:pt x="703046" y="3480"/>
                  </a:lnTo>
                  <a:lnTo>
                    <a:pt x="0" y="883008"/>
                  </a:lnTo>
                  <a:lnTo>
                    <a:pt x="196236" y="0"/>
                  </a:lnTo>
                  <a:close/>
                </a:path>
              </a:pathLst>
            </a:custGeom>
            <a:gradFill flip="none" rotWithShape="1">
              <a:gsLst>
                <a:gs pos="0">
                  <a:srgbClr val="5C6673"/>
                </a:gs>
                <a:gs pos="100000">
                  <a:srgbClr val="7D8793"/>
                </a:gs>
              </a:gsLst>
              <a:lin ang="135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6" name="Isosceles Triangle 11"/>
            <p:cNvSpPr/>
            <p:nvPr/>
          </p:nvSpPr>
          <p:spPr>
            <a:xfrm>
              <a:off x="8211654" y="657309"/>
              <a:ext cx="954792" cy="1782554"/>
            </a:xfrm>
            <a:custGeom>
              <a:avLst/>
              <a:gdLst>
                <a:gd name="connsiteX0" fmla="*/ 0 w 470389"/>
                <a:gd name="connsiteY0" fmla="*/ 984739 h 984739"/>
                <a:gd name="connsiteX1" fmla="*/ 235195 w 470389"/>
                <a:gd name="connsiteY1" fmla="*/ 0 h 984739"/>
                <a:gd name="connsiteX2" fmla="*/ 470389 w 470389"/>
                <a:gd name="connsiteY2" fmla="*/ 984739 h 984739"/>
                <a:gd name="connsiteX3" fmla="*/ 0 w 470389"/>
                <a:gd name="connsiteY3" fmla="*/ 984739 h 984739"/>
                <a:gd name="connsiteX0" fmla="*/ 0 w 470389"/>
                <a:gd name="connsiteY0" fmla="*/ 989135 h 989135"/>
                <a:gd name="connsiteX1" fmla="*/ 437418 w 470389"/>
                <a:gd name="connsiteY1" fmla="*/ 0 h 989135"/>
                <a:gd name="connsiteX2" fmla="*/ 470389 w 470389"/>
                <a:gd name="connsiteY2" fmla="*/ 989135 h 989135"/>
                <a:gd name="connsiteX3" fmla="*/ 0 w 470389"/>
                <a:gd name="connsiteY3" fmla="*/ 989135 h 989135"/>
                <a:gd name="connsiteX0" fmla="*/ 0 w 681404"/>
                <a:gd name="connsiteY0" fmla="*/ 593481 h 989135"/>
                <a:gd name="connsiteX1" fmla="*/ 648433 w 681404"/>
                <a:gd name="connsiteY1" fmla="*/ 0 h 989135"/>
                <a:gd name="connsiteX2" fmla="*/ 681404 w 681404"/>
                <a:gd name="connsiteY2" fmla="*/ 989135 h 989135"/>
                <a:gd name="connsiteX3" fmla="*/ 0 w 681404"/>
                <a:gd name="connsiteY3" fmla="*/ 593481 h 989135"/>
                <a:gd name="connsiteX0" fmla="*/ 0 w 1121020"/>
                <a:gd name="connsiteY0" fmla="*/ 593481 h 2373923"/>
                <a:gd name="connsiteX1" fmla="*/ 648433 w 1121020"/>
                <a:gd name="connsiteY1" fmla="*/ 0 h 2373923"/>
                <a:gd name="connsiteX2" fmla="*/ 1121020 w 1121020"/>
                <a:gd name="connsiteY2" fmla="*/ 2373923 h 2373923"/>
                <a:gd name="connsiteX3" fmla="*/ 0 w 1121020"/>
                <a:gd name="connsiteY3" fmla="*/ 593481 h 2373923"/>
                <a:gd name="connsiteX0" fmla="*/ 0 w 1134209"/>
                <a:gd name="connsiteY0" fmla="*/ 593481 h 2395904"/>
                <a:gd name="connsiteX1" fmla="*/ 648433 w 1134209"/>
                <a:gd name="connsiteY1" fmla="*/ 0 h 2395904"/>
                <a:gd name="connsiteX2" fmla="*/ 1134209 w 1134209"/>
                <a:gd name="connsiteY2" fmla="*/ 2395904 h 2395904"/>
                <a:gd name="connsiteX3" fmla="*/ 0 w 1134209"/>
                <a:gd name="connsiteY3" fmla="*/ 593481 h 2395904"/>
                <a:gd name="connsiteX0" fmla="*/ 0 w 1116625"/>
                <a:gd name="connsiteY0" fmla="*/ 426428 h 2395904"/>
                <a:gd name="connsiteX1" fmla="*/ 630849 w 1116625"/>
                <a:gd name="connsiteY1" fmla="*/ 0 h 2395904"/>
                <a:gd name="connsiteX2" fmla="*/ 1116625 w 1116625"/>
                <a:gd name="connsiteY2" fmla="*/ 2395904 h 2395904"/>
                <a:gd name="connsiteX3" fmla="*/ 0 w 1116625"/>
                <a:gd name="connsiteY3" fmla="*/ 426428 h 2395904"/>
                <a:gd name="connsiteX0" fmla="*/ 0 w 1138605"/>
                <a:gd name="connsiteY0" fmla="*/ 602274 h 2395904"/>
                <a:gd name="connsiteX1" fmla="*/ 652829 w 1138605"/>
                <a:gd name="connsiteY1" fmla="*/ 0 h 2395904"/>
                <a:gd name="connsiteX2" fmla="*/ 1138605 w 1138605"/>
                <a:gd name="connsiteY2" fmla="*/ 2395904 h 2395904"/>
                <a:gd name="connsiteX3" fmla="*/ 0 w 1138605"/>
                <a:gd name="connsiteY3" fmla="*/ 602274 h 2395904"/>
                <a:gd name="connsiteX0" fmla="*/ 0 w 1370241"/>
                <a:gd name="connsiteY0" fmla="*/ 299042 h 2395904"/>
                <a:gd name="connsiteX1" fmla="*/ 884465 w 1370241"/>
                <a:gd name="connsiteY1" fmla="*/ 0 h 2395904"/>
                <a:gd name="connsiteX2" fmla="*/ 1370241 w 1370241"/>
                <a:gd name="connsiteY2" fmla="*/ 2395904 h 2395904"/>
                <a:gd name="connsiteX3" fmla="*/ 0 w 1370241"/>
                <a:gd name="connsiteY3" fmla="*/ 299042 h 2395904"/>
                <a:gd name="connsiteX0" fmla="*/ 0 w 884465"/>
                <a:gd name="connsiteY0" fmla="*/ 299042 h 947129"/>
                <a:gd name="connsiteX1" fmla="*/ 884465 w 884465"/>
                <a:gd name="connsiteY1" fmla="*/ 0 h 947129"/>
                <a:gd name="connsiteX2" fmla="*/ 662700 w 884465"/>
                <a:gd name="connsiteY2" fmla="*/ 947129 h 947129"/>
                <a:gd name="connsiteX3" fmla="*/ 0 w 884465"/>
                <a:gd name="connsiteY3" fmla="*/ 299042 h 947129"/>
                <a:gd name="connsiteX0" fmla="*/ 0 w 884465"/>
                <a:gd name="connsiteY0" fmla="*/ 299042 h 897320"/>
                <a:gd name="connsiteX1" fmla="*/ 884465 w 884465"/>
                <a:gd name="connsiteY1" fmla="*/ 0 h 897320"/>
                <a:gd name="connsiteX2" fmla="*/ 874391 w 884465"/>
                <a:gd name="connsiteY2" fmla="*/ 897320 h 897320"/>
                <a:gd name="connsiteX3" fmla="*/ 0 w 884465"/>
                <a:gd name="connsiteY3" fmla="*/ 299042 h 897320"/>
                <a:gd name="connsiteX0" fmla="*/ 0 w 884465"/>
                <a:gd name="connsiteY0" fmla="*/ 299042 h 1664187"/>
                <a:gd name="connsiteX1" fmla="*/ 884465 w 884465"/>
                <a:gd name="connsiteY1" fmla="*/ 0 h 1664187"/>
                <a:gd name="connsiteX2" fmla="*/ 874391 w 884465"/>
                <a:gd name="connsiteY2" fmla="*/ 897320 h 1664187"/>
                <a:gd name="connsiteX3" fmla="*/ 508588 w 884465"/>
                <a:gd name="connsiteY3" fmla="*/ 1658168 h 1664187"/>
                <a:gd name="connsiteX4" fmla="*/ 0 w 884465"/>
                <a:gd name="connsiteY4" fmla="*/ 299042 h 1664187"/>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529493"/>
                <a:gd name="connsiteX1" fmla="*/ 884465 w 884465"/>
                <a:gd name="connsiteY1" fmla="*/ 0 h 1529493"/>
                <a:gd name="connsiteX2" fmla="*/ 874391 w 884465"/>
                <a:gd name="connsiteY2" fmla="*/ 897320 h 1529493"/>
                <a:gd name="connsiteX3" fmla="*/ 479532 w 884465"/>
                <a:gd name="connsiteY3" fmla="*/ 1529493 h 1529493"/>
                <a:gd name="connsiteX4" fmla="*/ 0 w 884465"/>
                <a:gd name="connsiteY4" fmla="*/ 299042 h 1529493"/>
                <a:gd name="connsiteX0" fmla="*/ 0 w 884465"/>
                <a:gd name="connsiteY0" fmla="*/ 299042 h 1683073"/>
                <a:gd name="connsiteX1" fmla="*/ 884465 w 884465"/>
                <a:gd name="connsiteY1" fmla="*/ 0 h 1683073"/>
                <a:gd name="connsiteX2" fmla="*/ 874391 w 884465"/>
                <a:gd name="connsiteY2" fmla="*/ 897320 h 1683073"/>
                <a:gd name="connsiteX3" fmla="*/ 516890 w 884465"/>
                <a:gd name="connsiteY3" fmla="*/ 1683073 h 1683073"/>
                <a:gd name="connsiteX4" fmla="*/ 0 w 884465"/>
                <a:gd name="connsiteY4" fmla="*/ 299042 h 1683073"/>
                <a:gd name="connsiteX0" fmla="*/ 0 w 901232"/>
                <a:gd name="connsiteY0" fmla="*/ 299042 h 1683073"/>
                <a:gd name="connsiteX1" fmla="*/ 884465 w 901232"/>
                <a:gd name="connsiteY1" fmla="*/ 0 h 1683073"/>
                <a:gd name="connsiteX2" fmla="*/ 900899 w 901232"/>
                <a:gd name="connsiteY2" fmla="*/ 870813 h 1683073"/>
                <a:gd name="connsiteX3" fmla="*/ 516890 w 901232"/>
                <a:gd name="connsiteY3" fmla="*/ 1683073 h 1683073"/>
                <a:gd name="connsiteX4" fmla="*/ 0 w 901232"/>
                <a:gd name="connsiteY4" fmla="*/ 299042 h 1683073"/>
                <a:gd name="connsiteX0" fmla="*/ 0 w 901507"/>
                <a:gd name="connsiteY0" fmla="*/ 299042 h 1683073"/>
                <a:gd name="connsiteX1" fmla="*/ 895825 w 901507"/>
                <a:gd name="connsiteY1" fmla="*/ 0 h 1683073"/>
                <a:gd name="connsiteX2" fmla="*/ 900899 w 901507"/>
                <a:gd name="connsiteY2" fmla="*/ 870813 h 1683073"/>
                <a:gd name="connsiteX3" fmla="*/ 516890 w 901507"/>
                <a:gd name="connsiteY3" fmla="*/ 1683073 h 1683073"/>
                <a:gd name="connsiteX4" fmla="*/ 0 w 901507"/>
                <a:gd name="connsiteY4" fmla="*/ 299042 h 1683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507" h="1683073">
                  <a:moveTo>
                    <a:pt x="0" y="299042"/>
                  </a:moveTo>
                  <a:lnTo>
                    <a:pt x="895825" y="0"/>
                  </a:lnTo>
                  <a:cubicBezTo>
                    <a:pt x="892467" y="299107"/>
                    <a:pt x="904257" y="571706"/>
                    <a:pt x="900899" y="870813"/>
                  </a:cubicBezTo>
                  <a:cubicBezTo>
                    <a:pt x="895187" y="876765"/>
                    <a:pt x="696936" y="1282795"/>
                    <a:pt x="516890" y="1683073"/>
                  </a:cubicBezTo>
                  <a:lnTo>
                    <a:pt x="0" y="299042"/>
                  </a:lnTo>
                  <a:close/>
                </a:path>
              </a:pathLst>
            </a:custGeom>
            <a:gradFill flip="none" rotWithShape="1">
              <a:gsLst>
                <a:gs pos="0">
                  <a:srgbClr val="5C6673"/>
                </a:gs>
                <a:gs pos="100000">
                  <a:srgbClr val="7D8793"/>
                </a:gs>
              </a:gsLst>
              <a:lin ang="162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accent5">
                    <a:lumMod val="75000"/>
                  </a:schemeClr>
                </a:solidFill>
              </a:endParaRPr>
            </a:p>
          </p:txBody>
        </p:sp>
        <p:sp>
          <p:nvSpPr>
            <p:cNvPr id="14" name="Isosceles Triangle 9"/>
            <p:cNvSpPr/>
            <p:nvPr/>
          </p:nvSpPr>
          <p:spPr>
            <a:xfrm>
              <a:off x="7543800" y="1"/>
              <a:ext cx="1618702" cy="1195754"/>
            </a:xfrm>
            <a:custGeom>
              <a:avLst/>
              <a:gdLst>
                <a:gd name="connsiteX0" fmla="*/ 0 w 1534258"/>
                <a:gd name="connsiteY0" fmla="*/ 1494692 h 1494692"/>
                <a:gd name="connsiteX1" fmla="*/ 767129 w 1534258"/>
                <a:gd name="connsiteY1" fmla="*/ 0 h 1494692"/>
                <a:gd name="connsiteX2" fmla="*/ 1534258 w 1534258"/>
                <a:gd name="connsiteY2" fmla="*/ 1494692 h 1494692"/>
                <a:gd name="connsiteX3" fmla="*/ 0 w 1534258"/>
                <a:gd name="connsiteY3" fmla="*/ 1494692 h 1494692"/>
                <a:gd name="connsiteX0" fmla="*/ 0 w 1558436"/>
                <a:gd name="connsiteY0" fmla="*/ 1507881 h 1507881"/>
                <a:gd name="connsiteX1" fmla="*/ 1558436 w 1558436"/>
                <a:gd name="connsiteY1" fmla="*/ 0 h 1507881"/>
                <a:gd name="connsiteX2" fmla="*/ 1534258 w 1558436"/>
                <a:gd name="connsiteY2" fmla="*/ 1507881 h 1507881"/>
                <a:gd name="connsiteX3" fmla="*/ 0 w 1558436"/>
                <a:gd name="connsiteY3" fmla="*/ 1507881 h 1507881"/>
                <a:gd name="connsiteX0" fmla="*/ 0 w 2705832"/>
                <a:gd name="connsiteY0" fmla="*/ 751742 h 1507881"/>
                <a:gd name="connsiteX1" fmla="*/ 2705832 w 2705832"/>
                <a:gd name="connsiteY1" fmla="*/ 0 h 1507881"/>
                <a:gd name="connsiteX2" fmla="*/ 2681654 w 2705832"/>
                <a:gd name="connsiteY2" fmla="*/ 1507881 h 1507881"/>
                <a:gd name="connsiteX3" fmla="*/ 0 w 2705832"/>
                <a:gd name="connsiteY3" fmla="*/ 751742 h 1507881"/>
                <a:gd name="connsiteX0" fmla="*/ 0 w 2705832"/>
                <a:gd name="connsiteY0" fmla="*/ 751742 h 1600201"/>
                <a:gd name="connsiteX1" fmla="*/ 2705832 w 2705832"/>
                <a:gd name="connsiteY1" fmla="*/ 0 h 1600201"/>
                <a:gd name="connsiteX2" fmla="*/ 936381 w 2705832"/>
                <a:gd name="connsiteY2" fmla="*/ 1600201 h 1600201"/>
                <a:gd name="connsiteX3" fmla="*/ 0 w 2705832"/>
                <a:gd name="connsiteY3" fmla="*/ 751742 h 1600201"/>
                <a:gd name="connsiteX0" fmla="*/ 0 w 2705832"/>
                <a:gd name="connsiteY0" fmla="*/ 751742 h 1481504"/>
                <a:gd name="connsiteX1" fmla="*/ 2705832 w 2705832"/>
                <a:gd name="connsiteY1" fmla="*/ 0 h 1481504"/>
                <a:gd name="connsiteX2" fmla="*/ 844062 w 2705832"/>
                <a:gd name="connsiteY2" fmla="*/ 1481504 h 1481504"/>
                <a:gd name="connsiteX3" fmla="*/ 0 w 2705832"/>
                <a:gd name="connsiteY3" fmla="*/ 751742 h 1481504"/>
                <a:gd name="connsiteX0" fmla="*/ 0 w 2705832"/>
                <a:gd name="connsiteY0" fmla="*/ 751742 h 1604597"/>
                <a:gd name="connsiteX1" fmla="*/ 2705832 w 2705832"/>
                <a:gd name="connsiteY1" fmla="*/ 0 h 1604597"/>
                <a:gd name="connsiteX2" fmla="*/ 949569 w 2705832"/>
                <a:gd name="connsiteY2" fmla="*/ 1604597 h 1604597"/>
                <a:gd name="connsiteX3" fmla="*/ 0 w 2705832"/>
                <a:gd name="connsiteY3" fmla="*/ 751742 h 1604597"/>
                <a:gd name="connsiteX0" fmla="*/ 0 w 2626701"/>
                <a:gd name="connsiteY0" fmla="*/ 813289 h 1666144"/>
                <a:gd name="connsiteX1" fmla="*/ 2626701 w 2626701"/>
                <a:gd name="connsiteY1" fmla="*/ 0 h 1666144"/>
                <a:gd name="connsiteX2" fmla="*/ 949569 w 2626701"/>
                <a:gd name="connsiteY2" fmla="*/ 1666144 h 1666144"/>
                <a:gd name="connsiteX3" fmla="*/ 0 w 2626701"/>
                <a:gd name="connsiteY3" fmla="*/ 813289 h 1666144"/>
                <a:gd name="connsiteX0" fmla="*/ 0 w 2688247"/>
                <a:gd name="connsiteY0" fmla="*/ 734158 h 1587013"/>
                <a:gd name="connsiteX1" fmla="*/ 2688247 w 2688247"/>
                <a:gd name="connsiteY1" fmla="*/ 0 h 1587013"/>
                <a:gd name="connsiteX2" fmla="*/ 949569 w 2688247"/>
                <a:gd name="connsiteY2" fmla="*/ 1587013 h 1587013"/>
                <a:gd name="connsiteX3" fmla="*/ 0 w 2688247"/>
                <a:gd name="connsiteY3" fmla="*/ 734158 h 1587013"/>
                <a:gd name="connsiteX0" fmla="*/ 0 w 2695217"/>
                <a:gd name="connsiteY0" fmla="*/ 734158 h 812381"/>
                <a:gd name="connsiteX1" fmla="*/ 2688247 w 2695217"/>
                <a:gd name="connsiteY1" fmla="*/ 0 h 812381"/>
                <a:gd name="connsiteX2" fmla="*/ 2695217 w 2695217"/>
                <a:gd name="connsiteY2" fmla="*/ 812381 h 812381"/>
                <a:gd name="connsiteX3" fmla="*/ 0 w 2695217"/>
                <a:gd name="connsiteY3" fmla="*/ 734158 h 812381"/>
                <a:gd name="connsiteX0" fmla="*/ 0 w 813190"/>
                <a:gd name="connsiteY0" fmla="*/ 0 h 814669"/>
                <a:gd name="connsiteX1" fmla="*/ 806220 w 813190"/>
                <a:gd name="connsiteY1" fmla="*/ 2288 h 814669"/>
                <a:gd name="connsiteX2" fmla="*/ 813190 w 813190"/>
                <a:gd name="connsiteY2" fmla="*/ 814669 h 814669"/>
                <a:gd name="connsiteX3" fmla="*/ 0 w 813190"/>
                <a:gd name="connsiteY3" fmla="*/ 0 h 814669"/>
                <a:gd name="connsiteX0" fmla="*/ 1186049 w 1999239"/>
                <a:gd name="connsiteY0" fmla="*/ 0 h 1499280"/>
                <a:gd name="connsiteX1" fmla="*/ 1992269 w 1999239"/>
                <a:gd name="connsiteY1" fmla="*/ 2288 h 1499280"/>
                <a:gd name="connsiteX2" fmla="*/ 1999239 w 1999239"/>
                <a:gd name="connsiteY2" fmla="*/ 814669 h 1499280"/>
                <a:gd name="connsiteX3" fmla="*/ 0 w 1999239"/>
                <a:gd name="connsiteY3" fmla="*/ 1486089 h 1499280"/>
                <a:gd name="connsiteX4" fmla="*/ 1186049 w 1999239"/>
                <a:gd name="connsiteY4" fmla="*/ 0 h 1499280"/>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817704 w 1999239"/>
                <a:gd name="connsiteY1" fmla="*/ 29564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14281"/>
                <a:gd name="connsiteY0" fmla="*/ 0 h 1486089"/>
                <a:gd name="connsiteX1" fmla="*/ 2014089 w 2014281"/>
                <a:gd name="connsiteY1" fmla="*/ 7743 h 1486089"/>
                <a:gd name="connsiteX2" fmla="*/ 1999239 w 2014281"/>
                <a:gd name="connsiteY2" fmla="*/ 814669 h 1486089"/>
                <a:gd name="connsiteX3" fmla="*/ 0 w 2014281"/>
                <a:gd name="connsiteY3" fmla="*/ 1486089 h 1486089"/>
                <a:gd name="connsiteX4" fmla="*/ 1186049 w 2014281"/>
                <a:gd name="connsiteY4" fmla="*/ 0 h 1486089"/>
                <a:gd name="connsiteX0" fmla="*/ 1186049 w 2014089"/>
                <a:gd name="connsiteY0" fmla="*/ 0 h 1486089"/>
                <a:gd name="connsiteX1" fmla="*/ 2014089 w 2014089"/>
                <a:gd name="connsiteY1" fmla="*/ 7743 h 1486089"/>
                <a:gd name="connsiteX2" fmla="*/ 1999239 w 2014089"/>
                <a:gd name="connsiteY2" fmla="*/ 814669 h 1486089"/>
                <a:gd name="connsiteX3" fmla="*/ 0 w 2014089"/>
                <a:gd name="connsiteY3" fmla="*/ 1486089 h 1486089"/>
                <a:gd name="connsiteX4" fmla="*/ 1186049 w 2014089"/>
                <a:gd name="connsiteY4" fmla="*/ 0 h 1486089"/>
                <a:gd name="connsiteX0" fmla="*/ 1186049 w 1999239"/>
                <a:gd name="connsiteY0" fmla="*/ 0 h 1486089"/>
                <a:gd name="connsiteX1" fmla="*/ 1795883 w 1999239"/>
                <a:gd name="connsiteY1" fmla="*/ 198673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08634"/>
                <a:gd name="connsiteY0" fmla="*/ 0 h 1486089"/>
                <a:gd name="connsiteX1" fmla="*/ 2008634 w 2008634"/>
                <a:gd name="connsiteY1" fmla="*/ 2288 h 1486089"/>
                <a:gd name="connsiteX2" fmla="*/ 1999239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890136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91504 w 2014089"/>
                <a:gd name="connsiteY0" fmla="*/ 0 h 1382441"/>
                <a:gd name="connsiteX1" fmla="*/ 2014089 w 2014089"/>
                <a:gd name="connsiteY1" fmla="*/ 2288 h 1382441"/>
                <a:gd name="connsiteX2" fmla="*/ 1993784 w 2014089"/>
                <a:gd name="connsiteY2" fmla="*/ 831034 h 1382441"/>
                <a:gd name="connsiteX3" fmla="*/ 0 w 2014089"/>
                <a:gd name="connsiteY3" fmla="*/ 1382441 h 1382441"/>
                <a:gd name="connsiteX4" fmla="*/ 1191504 w 2014089"/>
                <a:gd name="connsiteY4" fmla="*/ 0 h 1382441"/>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66142 w 2008634"/>
                <a:gd name="connsiteY0" fmla="*/ 12672 h 1483831"/>
                <a:gd name="connsiteX1" fmla="*/ 2008634 w 2008634"/>
                <a:gd name="connsiteY1" fmla="*/ 30 h 1483831"/>
                <a:gd name="connsiteX2" fmla="*/ 1988329 w 2008634"/>
                <a:gd name="connsiteY2" fmla="*/ 828776 h 1483831"/>
                <a:gd name="connsiteX3" fmla="*/ 0 w 2008634"/>
                <a:gd name="connsiteY3" fmla="*/ 1483831 h 1483831"/>
                <a:gd name="connsiteX4" fmla="*/ 1166142 w 2008634"/>
                <a:gd name="connsiteY4" fmla="*/ 12672 h 1483831"/>
                <a:gd name="connsiteX0" fmla="*/ 1172052 w 2008634"/>
                <a:gd name="connsiteY0" fmla="*/ 3777 h 1483801"/>
                <a:gd name="connsiteX1" fmla="*/ 2008634 w 2008634"/>
                <a:gd name="connsiteY1" fmla="*/ 0 h 1483801"/>
                <a:gd name="connsiteX2" fmla="*/ 1988329 w 2008634"/>
                <a:gd name="connsiteY2" fmla="*/ 828746 h 1483801"/>
                <a:gd name="connsiteX3" fmla="*/ 0 w 2008634"/>
                <a:gd name="connsiteY3" fmla="*/ 1483801 h 1483801"/>
                <a:gd name="connsiteX4" fmla="*/ 1172052 w 2008634"/>
                <a:gd name="connsiteY4" fmla="*/ 3777 h 148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8634" h="1483801">
                  <a:moveTo>
                    <a:pt x="1172052" y="3777"/>
                  </a:moveTo>
                  <a:lnTo>
                    <a:pt x="2008634" y="0"/>
                  </a:lnTo>
                  <a:cubicBezTo>
                    <a:pt x="2005502" y="128960"/>
                    <a:pt x="2007826" y="574318"/>
                    <a:pt x="1988329" y="828746"/>
                  </a:cubicBezTo>
                  <a:cubicBezTo>
                    <a:pt x="1807424" y="879806"/>
                    <a:pt x="355467" y="1367279"/>
                    <a:pt x="0" y="1483801"/>
                  </a:cubicBezTo>
                  <a:lnTo>
                    <a:pt x="1172052" y="3777"/>
                  </a:lnTo>
                  <a:close/>
                </a:path>
              </a:pathLst>
            </a:custGeom>
            <a:gradFill>
              <a:gsLst>
                <a:gs pos="0">
                  <a:srgbClr val="7D8793"/>
                </a:gs>
                <a:gs pos="100000">
                  <a:srgbClr val="5C6673"/>
                </a:gs>
              </a:gsLst>
              <a:lin ang="81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sp>
        <p:nvSpPr>
          <p:cNvPr id="17" name="Date Placeholder 3"/>
          <p:cNvSpPr>
            <a:spLocks noGrp="1"/>
          </p:cNvSpPr>
          <p:nvPr>
            <p:ph type="dt" sz="half" idx="10"/>
          </p:nvPr>
        </p:nvSpPr>
        <p:spPr>
          <a:xfrm>
            <a:off x="717449" y="4553148"/>
            <a:ext cx="1958203" cy="66824"/>
          </a:xfrm>
        </p:spPr>
        <p:txBody>
          <a:bodyPr/>
          <a:lstStyle>
            <a:lvl1pPr>
              <a:defRPr baseline="0">
                <a:solidFill>
                  <a:srgbClr val="FFFFFF"/>
                </a:solidFill>
              </a:defRPr>
            </a:lvl1pPr>
          </a:lstStyle>
          <a:p>
            <a:r>
              <a:rPr lang="en-US"/>
              <a:t>9 March 2020</a:t>
            </a:r>
            <a:endParaRPr lang="en-GB" dirty="0"/>
          </a:p>
        </p:txBody>
      </p:sp>
      <p:sp>
        <p:nvSpPr>
          <p:cNvPr id="18" name="Footer Placeholder 4"/>
          <p:cNvSpPr>
            <a:spLocks noGrp="1"/>
          </p:cNvSpPr>
          <p:nvPr>
            <p:ph type="ftr" sz="quarter" idx="11"/>
          </p:nvPr>
        </p:nvSpPr>
        <p:spPr>
          <a:xfrm>
            <a:off x="717449" y="4646471"/>
            <a:ext cx="1958203" cy="68838"/>
          </a:xfrm>
        </p:spPr>
        <p:txBody>
          <a:bodyPr/>
          <a:lstStyle>
            <a:lvl1pPr>
              <a:defRPr baseline="0">
                <a:solidFill>
                  <a:srgbClr val="FFFFFF"/>
                </a:solidFill>
              </a:defRPr>
            </a:lvl1pPr>
          </a:lstStyle>
          <a:p>
            <a:r>
              <a:rPr lang="en-US"/>
              <a:t>EU's global leadership in renewables: Inception workshop</a:t>
            </a:r>
            <a:endParaRPr lang="en-GB" dirty="0"/>
          </a:p>
        </p:txBody>
      </p:sp>
      <p:pic>
        <p:nvPicPr>
          <p:cNvPr id="24" name="Picture 18" title="White COWIlogo">
            <a:extLst>
              <a:ext uri="{FF2B5EF4-FFF2-40B4-BE49-F238E27FC236}">
                <a16:creationId xmlns:a16="http://schemas.microsoft.com/office/drawing/2014/main" id="{9F9D8B2D-1D0B-4EE0-B7A7-C9861DFF86B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59924" y="4827491"/>
            <a:ext cx="655200" cy="197422"/>
          </a:xfrm>
          <a:prstGeom prst="rect">
            <a:avLst/>
          </a:prstGeom>
        </p:spPr>
      </p:pic>
      <p:pic>
        <p:nvPicPr>
          <p:cNvPr id="25" name="Picture 6">
            <a:extLst>
              <a:ext uri="{FF2B5EF4-FFF2-40B4-BE49-F238E27FC236}">
                <a16:creationId xmlns:a16="http://schemas.microsoft.com/office/drawing/2014/main" id="{73FA684C-EA00-4D31-966B-05A06E34A0D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23451"/>
            <a:ext cx="347832" cy="379563"/>
          </a:xfrm>
          <a:prstGeom prst="rect">
            <a:avLst/>
          </a:prstGeom>
        </p:spPr>
      </p:pic>
      <p:pic>
        <p:nvPicPr>
          <p:cNvPr id="26" name="Picture 10">
            <a:extLst>
              <a:ext uri="{FF2B5EF4-FFF2-40B4-BE49-F238E27FC236}">
                <a16:creationId xmlns:a16="http://schemas.microsoft.com/office/drawing/2014/main" id="{09F3992E-9A8A-4AA5-90C1-256527A82A2A}"/>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27" name="Grafik 26" descr="Ein Bild, das Zeichnung enthält.&#10;&#10;Automatisch generierte Beschreibung">
            <a:extLst>
              <a:ext uri="{FF2B5EF4-FFF2-40B4-BE49-F238E27FC236}">
                <a16:creationId xmlns:a16="http://schemas.microsoft.com/office/drawing/2014/main" id="{AF5C6482-0AD8-413A-93A6-8667A5B9CB1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649566" y="4594635"/>
            <a:ext cx="1268500" cy="641070"/>
          </a:xfrm>
          <a:prstGeom prst="rect">
            <a:avLst/>
          </a:prstGeom>
        </p:spPr>
      </p:pic>
    </p:spTree>
    <p:extLst>
      <p:ext uri="{BB962C8B-B14F-4D97-AF65-F5344CB8AC3E}">
        <p14:creationId xmlns:p14="http://schemas.microsoft.com/office/powerpoint/2010/main" val="2339131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Focus C">
    <p:bg>
      <p:bgPr>
        <a:solidFill>
          <a:srgbClr val="F04E23"/>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p:nvPr>
        </p:nvSpPr>
        <p:spPr>
          <a:xfrm>
            <a:off x="1756476" y="2225348"/>
            <a:ext cx="5631048" cy="676227"/>
          </a:xfrm>
        </p:spPr>
        <p:txBody>
          <a:bodyPr anchor="ctr" anchorCtr="0"/>
          <a:lstStyle>
            <a:lvl1pPr algn="ctr">
              <a:defRPr sz="3200">
                <a:solidFill>
                  <a:srgbClr val="FFFFFF"/>
                </a:solidFill>
              </a:defRPr>
            </a:lvl1pPr>
          </a:lstStyle>
          <a:p>
            <a:r>
              <a:rPr lang="en-GB"/>
              <a:t>Click to edit Master title style</a:t>
            </a:r>
            <a:endParaRPr lang="en-GB" dirty="0"/>
          </a:p>
        </p:txBody>
      </p:sp>
      <p:grpSp>
        <p:nvGrpSpPr>
          <p:cNvPr id="2" name="Group 1"/>
          <p:cNvGrpSpPr/>
          <p:nvPr userDrawn="1"/>
        </p:nvGrpSpPr>
        <p:grpSpPr>
          <a:xfrm>
            <a:off x="6197662" y="1974"/>
            <a:ext cx="2946338" cy="2436590"/>
            <a:chOff x="6216164" y="12"/>
            <a:chExt cx="2946338" cy="2436590"/>
          </a:xfrm>
        </p:grpSpPr>
        <p:sp>
          <p:nvSpPr>
            <p:cNvPr id="12" name="Isosceles Triangle 11"/>
            <p:cNvSpPr/>
            <p:nvPr userDrawn="1"/>
          </p:nvSpPr>
          <p:spPr>
            <a:xfrm>
              <a:off x="6216164" y="12"/>
              <a:ext cx="1742414" cy="928845"/>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77" h="859312">
                  <a:moveTo>
                    <a:pt x="994458" y="3982"/>
                  </a:moveTo>
                  <a:lnTo>
                    <a:pt x="1611977" y="0"/>
                  </a:lnTo>
                  <a:lnTo>
                    <a:pt x="1429109" y="859312"/>
                  </a:lnTo>
                  <a:lnTo>
                    <a:pt x="0" y="540907"/>
                  </a:lnTo>
                  <a:lnTo>
                    <a:pt x="994458" y="3982"/>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11"/>
            <p:cNvSpPr/>
            <p:nvPr userDrawn="1"/>
          </p:nvSpPr>
          <p:spPr>
            <a:xfrm>
              <a:off x="7759112" y="1881"/>
              <a:ext cx="744486" cy="936462"/>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1108335 w 1611977"/>
                <a:gd name="connsiteY0" fmla="*/ 138195 h 859312"/>
                <a:gd name="connsiteX1" fmla="*/ 1611977 w 1611977"/>
                <a:gd name="connsiteY1" fmla="*/ 0 h 859312"/>
                <a:gd name="connsiteX2" fmla="*/ 1429109 w 1611977"/>
                <a:gd name="connsiteY2" fmla="*/ 859312 h 859312"/>
                <a:gd name="connsiteX3" fmla="*/ 0 w 1611977"/>
                <a:gd name="connsiteY3" fmla="*/ 540907 h 859312"/>
                <a:gd name="connsiteX4" fmla="*/ 1108335 w 1611977"/>
                <a:gd name="connsiteY4" fmla="*/ 138195 h 859312"/>
                <a:gd name="connsiteX0" fmla="*/ 1112403 w 1611977"/>
                <a:gd name="connsiteY0" fmla="*/ 0 h 859397"/>
                <a:gd name="connsiteX1" fmla="*/ 1611977 w 1611977"/>
                <a:gd name="connsiteY1" fmla="*/ 85 h 859397"/>
                <a:gd name="connsiteX2" fmla="*/ 1429109 w 1611977"/>
                <a:gd name="connsiteY2" fmla="*/ 859397 h 859397"/>
                <a:gd name="connsiteX3" fmla="*/ 0 w 1611977"/>
                <a:gd name="connsiteY3" fmla="*/ 540992 h 859397"/>
                <a:gd name="connsiteX4" fmla="*/ 1112403 w 1611977"/>
                <a:gd name="connsiteY4" fmla="*/ 0 h 859397"/>
                <a:gd name="connsiteX0" fmla="*/ 185114 w 684688"/>
                <a:gd name="connsiteY0" fmla="*/ 0 h 859397"/>
                <a:gd name="connsiteX1" fmla="*/ 684688 w 684688"/>
                <a:gd name="connsiteY1" fmla="*/ 85 h 859397"/>
                <a:gd name="connsiteX2" fmla="*/ 501820 w 684688"/>
                <a:gd name="connsiteY2" fmla="*/ 859397 h 859397"/>
                <a:gd name="connsiteX3" fmla="*/ 0 w 684688"/>
                <a:gd name="connsiteY3" fmla="*/ 850089 h 859397"/>
                <a:gd name="connsiteX4" fmla="*/ 185114 w 684688"/>
                <a:gd name="connsiteY4" fmla="*/ 0 h 859397"/>
                <a:gd name="connsiteX0" fmla="*/ 185114 w 684688"/>
                <a:gd name="connsiteY0" fmla="*/ 0 h 850089"/>
                <a:gd name="connsiteX1" fmla="*/ 684688 w 684688"/>
                <a:gd name="connsiteY1" fmla="*/ 85 h 850089"/>
                <a:gd name="connsiteX2" fmla="*/ 0 w 684688"/>
                <a:gd name="connsiteY2" fmla="*/ 850089 h 850089"/>
                <a:gd name="connsiteX3" fmla="*/ 185114 w 684688"/>
                <a:gd name="connsiteY3" fmla="*/ 0 h 850089"/>
                <a:gd name="connsiteX0" fmla="*/ 172912 w 684688"/>
                <a:gd name="connsiteY0" fmla="*/ 0 h 850089"/>
                <a:gd name="connsiteX1" fmla="*/ 684688 w 684688"/>
                <a:gd name="connsiteY1" fmla="*/ 85 h 850089"/>
                <a:gd name="connsiteX2" fmla="*/ 0 w 684688"/>
                <a:gd name="connsiteY2" fmla="*/ 850089 h 850089"/>
                <a:gd name="connsiteX3" fmla="*/ 172912 w 684688"/>
                <a:gd name="connsiteY3" fmla="*/ 0 h 850089"/>
                <a:gd name="connsiteX0" fmla="*/ 136308 w 648084"/>
                <a:gd name="connsiteY0" fmla="*/ 0 h 870425"/>
                <a:gd name="connsiteX1" fmla="*/ 648084 w 648084"/>
                <a:gd name="connsiteY1" fmla="*/ 85 h 870425"/>
                <a:gd name="connsiteX2" fmla="*/ 0 w 648084"/>
                <a:gd name="connsiteY2" fmla="*/ 870425 h 870425"/>
                <a:gd name="connsiteX3" fmla="*/ 136308 w 648084"/>
                <a:gd name="connsiteY3" fmla="*/ 0 h 870425"/>
                <a:gd name="connsiteX0" fmla="*/ 176978 w 688754"/>
                <a:gd name="connsiteY0" fmla="*/ 0 h 866358"/>
                <a:gd name="connsiteX1" fmla="*/ 688754 w 688754"/>
                <a:gd name="connsiteY1" fmla="*/ 85 h 866358"/>
                <a:gd name="connsiteX2" fmla="*/ 0 w 688754"/>
                <a:gd name="connsiteY2" fmla="*/ 866358 h 866358"/>
                <a:gd name="connsiteX3" fmla="*/ 176978 w 688754"/>
                <a:gd name="connsiteY3" fmla="*/ 0 h 866358"/>
              </a:gdLst>
              <a:ahLst/>
              <a:cxnLst>
                <a:cxn ang="0">
                  <a:pos x="connsiteX0" y="connsiteY0"/>
                </a:cxn>
                <a:cxn ang="0">
                  <a:pos x="connsiteX1" y="connsiteY1"/>
                </a:cxn>
                <a:cxn ang="0">
                  <a:pos x="connsiteX2" y="connsiteY2"/>
                </a:cxn>
                <a:cxn ang="0">
                  <a:pos x="connsiteX3" y="connsiteY3"/>
                </a:cxn>
              </a:cxnLst>
              <a:rect l="l" t="t" r="r" b="b"/>
              <a:pathLst>
                <a:path w="688754" h="866358">
                  <a:moveTo>
                    <a:pt x="176978" y="0"/>
                  </a:moveTo>
                  <a:lnTo>
                    <a:pt x="688754" y="85"/>
                  </a:lnTo>
                  <a:lnTo>
                    <a:pt x="0" y="866358"/>
                  </a:lnTo>
                  <a:lnTo>
                    <a:pt x="176978" y="0"/>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1"/>
            <p:cNvSpPr/>
            <p:nvPr userDrawn="1"/>
          </p:nvSpPr>
          <p:spPr>
            <a:xfrm>
              <a:off x="8212744" y="647381"/>
              <a:ext cx="944354" cy="178922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 name="connsiteX0" fmla="*/ 880581 w 1652648"/>
                <a:gd name="connsiteY0" fmla="*/ 223603 h 1325850"/>
                <a:gd name="connsiteX1" fmla="*/ 1652648 w 1652648"/>
                <a:gd name="connsiteY1" fmla="*/ 0 h 1325850"/>
                <a:gd name="connsiteX2" fmla="*/ 1481981 w 1652648"/>
                <a:gd name="connsiteY2" fmla="*/ 830843 h 1325850"/>
                <a:gd name="connsiteX3" fmla="*/ 0 w 1652648"/>
                <a:gd name="connsiteY3" fmla="*/ 1325850 h 1325850"/>
                <a:gd name="connsiteX4" fmla="*/ 880581 w 1652648"/>
                <a:gd name="connsiteY4" fmla="*/ 223603 h 1325850"/>
                <a:gd name="connsiteX0" fmla="*/ 880581 w 1502167"/>
                <a:gd name="connsiteY0" fmla="*/ 284609 h 1386856"/>
                <a:gd name="connsiteX1" fmla="*/ 1502167 w 1502167"/>
                <a:gd name="connsiteY1" fmla="*/ 0 h 1386856"/>
                <a:gd name="connsiteX2" fmla="*/ 1481981 w 1502167"/>
                <a:gd name="connsiteY2" fmla="*/ 891849 h 1386856"/>
                <a:gd name="connsiteX3" fmla="*/ 0 w 1502167"/>
                <a:gd name="connsiteY3" fmla="*/ 1386856 h 1386856"/>
                <a:gd name="connsiteX4" fmla="*/ 880581 w 1502167"/>
                <a:gd name="connsiteY4" fmla="*/ 284609 h 1386856"/>
                <a:gd name="connsiteX0" fmla="*/ 632491 w 1502167"/>
                <a:gd name="connsiteY0" fmla="*/ 300877 h 1386856"/>
                <a:gd name="connsiteX1" fmla="*/ 1502167 w 1502167"/>
                <a:gd name="connsiteY1" fmla="*/ 0 h 1386856"/>
                <a:gd name="connsiteX2" fmla="*/ 1481981 w 1502167"/>
                <a:gd name="connsiteY2" fmla="*/ 891849 h 1386856"/>
                <a:gd name="connsiteX3" fmla="*/ 0 w 1502167"/>
                <a:gd name="connsiteY3" fmla="*/ 1386856 h 1386856"/>
                <a:gd name="connsiteX4" fmla="*/ 632491 w 1502167"/>
                <a:gd name="connsiteY4" fmla="*/ 300877 h 1386856"/>
                <a:gd name="connsiteX0" fmla="*/ 0 w 869676"/>
                <a:gd name="connsiteY0" fmla="*/ 300877 h 1655282"/>
                <a:gd name="connsiteX1" fmla="*/ 869676 w 869676"/>
                <a:gd name="connsiteY1" fmla="*/ 0 h 1655282"/>
                <a:gd name="connsiteX2" fmla="*/ 849490 w 869676"/>
                <a:gd name="connsiteY2" fmla="*/ 891849 h 1655282"/>
                <a:gd name="connsiteX3" fmla="*/ 506286 w 869676"/>
                <a:gd name="connsiteY3" fmla="*/ 1655282 h 1655282"/>
                <a:gd name="connsiteX4" fmla="*/ 0 w 869676"/>
                <a:gd name="connsiteY4" fmla="*/ 300877 h 1655282"/>
                <a:gd name="connsiteX0" fmla="*/ 0 w 873660"/>
                <a:gd name="connsiteY0" fmla="*/ 300877 h 1655282"/>
                <a:gd name="connsiteX1" fmla="*/ 869676 w 873660"/>
                <a:gd name="connsiteY1" fmla="*/ 0 h 1655282"/>
                <a:gd name="connsiteX2" fmla="*/ 873660 w 873660"/>
                <a:gd name="connsiteY2" fmla="*/ 867679 h 1655282"/>
                <a:gd name="connsiteX3" fmla="*/ 506286 w 873660"/>
                <a:gd name="connsiteY3" fmla="*/ 1655282 h 1655282"/>
                <a:gd name="connsiteX4" fmla="*/ 0 w 873660"/>
                <a:gd name="connsiteY4" fmla="*/ 300877 h 16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3660" h="1655282">
                  <a:moveTo>
                    <a:pt x="0" y="300877"/>
                  </a:moveTo>
                  <a:lnTo>
                    <a:pt x="869676" y="0"/>
                  </a:lnTo>
                  <a:lnTo>
                    <a:pt x="873660" y="867679"/>
                  </a:lnTo>
                  <a:lnTo>
                    <a:pt x="506286" y="1655282"/>
                  </a:lnTo>
                  <a:lnTo>
                    <a:pt x="0" y="300877"/>
                  </a:lnTo>
                  <a:close/>
                </a:path>
              </a:pathLst>
            </a:custGeom>
            <a:gradFill flip="none" rotWithShape="1">
              <a:gsLst>
                <a:gs pos="0">
                  <a:srgbClr val="EF4A1D"/>
                </a:gs>
                <a:gs pos="100000">
                  <a:srgbClr val="C1330D"/>
                </a:gs>
              </a:gsLst>
              <a:path path="circle">
                <a:fillToRect l="100000" b="100000"/>
              </a:path>
              <a:tileRect t="-100000" r="-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4" name="Isosceles Triangle 11"/>
            <p:cNvSpPr/>
            <p:nvPr userDrawn="1"/>
          </p:nvSpPr>
          <p:spPr>
            <a:xfrm>
              <a:off x="7543180" y="1973"/>
              <a:ext cx="1619322" cy="119574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100" h="1106229">
                  <a:moveTo>
                    <a:pt x="880581" y="3982"/>
                  </a:moveTo>
                  <a:lnTo>
                    <a:pt x="1498100" y="0"/>
                  </a:lnTo>
                  <a:lnTo>
                    <a:pt x="1481981" y="611222"/>
                  </a:lnTo>
                  <a:lnTo>
                    <a:pt x="0" y="1106229"/>
                  </a:lnTo>
                  <a:lnTo>
                    <a:pt x="880581" y="3982"/>
                  </a:lnTo>
                  <a:close/>
                </a:path>
              </a:pathLst>
            </a:custGeom>
            <a:gradFill flip="none" rotWithShape="1">
              <a:gsLst>
                <a:gs pos="0">
                  <a:srgbClr val="EF4A1D"/>
                </a:gs>
                <a:gs pos="100000">
                  <a:srgbClr val="C1330D"/>
                </a:gs>
              </a:gsLst>
              <a:lin ang="81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sp>
        <p:nvSpPr>
          <p:cNvPr id="16"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7"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18" name="Picture 17" title="White COWI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4021072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Focus D">
    <p:bg>
      <p:bgPr>
        <a:solidFill>
          <a:srgbClr val="80776F"/>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p:nvPr>
        </p:nvSpPr>
        <p:spPr>
          <a:xfrm>
            <a:off x="1756476" y="2225348"/>
            <a:ext cx="5631048" cy="676227"/>
          </a:xfrm>
        </p:spPr>
        <p:txBody>
          <a:bodyPr anchor="ctr" anchorCtr="0"/>
          <a:lstStyle>
            <a:lvl1pPr algn="ctr">
              <a:defRPr sz="3200">
                <a:solidFill>
                  <a:srgbClr val="FFFFFF"/>
                </a:solidFill>
              </a:defRPr>
            </a:lvl1pPr>
          </a:lstStyle>
          <a:p>
            <a:r>
              <a:rPr lang="en-GB"/>
              <a:t>Click to edit Master title style</a:t>
            </a:r>
            <a:endParaRPr lang="en-GB" dirty="0"/>
          </a:p>
        </p:txBody>
      </p:sp>
      <p:grpSp>
        <p:nvGrpSpPr>
          <p:cNvPr id="2" name="Group 1"/>
          <p:cNvGrpSpPr/>
          <p:nvPr userDrawn="1"/>
        </p:nvGrpSpPr>
        <p:grpSpPr>
          <a:xfrm>
            <a:off x="6205390" y="1"/>
            <a:ext cx="2938610" cy="2454026"/>
            <a:chOff x="6205390" y="8368"/>
            <a:chExt cx="2938610" cy="2454026"/>
          </a:xfrm>
        </p:grpSpPr>
        <p:sp>
          <p:nvSpPr>
            <p:cNvPr id="12" name="Isosceles Triangle 9"/>
            <p:cNvSpPr/>
            <p:nvPr userDrawn="1"/>
          </p:nvSpPr>
          <p:spPr>
            <a:xfrm>
              <a:off x="6205390" y="8644"/>
              <a:ext cx="1738875" cy="927638"/>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1001599"/>
                <a:gd name="connsiteY0" fmla="*/ 0 h 1167234"/>
                <a:gd name="connsiteX1" fmla="*/ 601272 w 1001599"/>
                <a:gd name="connsiteY1" fmla="*/ 2253 h 1167234"/>
                <a:gd name="connsiteX2" fmla="*/ 1001599 w 1001599"/>
                <a:gd name="connsiteY2" fmla="*/ 1167234 h 1167234"/>
                <a:gd name="connsiteX3" fmla="*/ 0 w 1001599"/>
                <a:gd name="connsiteY3" fmla="*/ 0 h 1167234"/>
                <a:gd name="connsiteX0" fmla="*/ 0 w 601272"/>
                <a:gd name="connsiteY0" fmla="*/ 0 h 840098"/>
                <a:gd name="connsiteX1" fmla="*/ 601272 w 601272"/>
                <a:gd name="connsiteY1" fmla="*/ 2253 h 840098"/>
                <a:gd name="connsiteX2" fmla="*/ 428103 w 601272"/>
                <a:gd name="connsiteY2" fmla="*/ 840098 h 840098"/>
                <a:gd name="connsiteX3" fmla="*/ 0 w 601272"/>
                <a:gd name="connsiteY3"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731052"/>
                <a:gd name="connsiteX1" fmla="*/ 1597488 w 1597488"/>
                <a:gd name="connsiteY1" fmla="*/ 2253 h 731052"/>
                <a:gd name="connsiteX2" fmla="*/ 1339507 w 1597488"/>
                <a:gd name="connsiteY2" fmla="*/ 731052 h 731052"/>
                <a:gd name="connsiteX3" fmla="*/ 0 w 1597488"/>
                <a:gd name="connsiteY3" fmla="*/ 539401 h 731052"/>
                <a:gd name="connsiteX4" fmla="*/ 996216 w 1597488"/>
                <a:gd name="connsiteY4" fmla="*/ 0 h 731052"/>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88" h="852213">
                  <a:moveTo>
                    <a:pt x="996216" y="0"/>
                  </a:moveTo>
                  <a:lnTo>
                    <a:pt x="1597488" y="2253"/>
                  </a:lnTo>
                  <a:lnTo>
                    <a:pt x="1412204" y="852213"/>
                  </a:lnTo>
                  <a:lnTo>
                    <a:pt x="0" y="539401"/>
                  </a:lnTo>
                  <a:lnTo>
                    <a:pt x="996216" y="0"/>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9"/>
            <p:cNvSpPr/>
            <p:nvPr userDrawn="1"/>
          </p:nvSpPr>
          <p:spPr>
            <a:xfrm>
              <a:off x="7736773" y="12728"/>
              <a:ext cx="733618" cy="94716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884477"/>
                <a:gd name="connsiteY0" fmla="*/ 1786 h 1164981"/>
                <a:gd name="connsiteX1" fmla="*/ 484150 w 884477"/>
                <a:gd name="connsiteY1" fmla="*/ 0 h 1164981"/>
                <a:gd name="connsiteX2" fmla="*/ 884477 w 884477"/>
                <a:gd name="connsiteY2" fmla="*/ 1164981 h 1164981"/>
                <a:gd name="connsiteX3" fmla="*/ 0 w 884477"/>
                <a:gd name="connsiteY3" fmla="*/ 1786 h 1164981"/>
                <a:gd name="connsiteX0" fmla="*/ 177702 w 661852"/>
                <a:gd name="connsiteY0" fmla="*/ 1786 h 849962"/>
                <a:gd name="connsiteX1" fmla="*/ 661852 w 661852"/>
                <a:gd name="connsiteY1" fmla="*/ 0 h 849962"/>
                <a:gd name="connsiteX2" fmla="*/ 0 w 661852"/>
                <a:gd name="connsiteY2" fmla="*/ 849962 h 849962"/>
                <a:gd name="connsiteX3" fmla="*/ 177702 w 661852"/>
                <a:gd name="connsiteY3" fmla="*/ 1786 h 849962"/>
                <a:gd name="connsiteX0" fmla="*/ 109044 w 593194"/>
                <a:gd name="connsiteY0" fmla="*/ 1786 h 805536"/>
                <a:gd name="connsiteX1" fmla="*/ 593194 w 593194"/>
                <a:gd name="connsiteY1" fmla="*/ 0 h 805536"/>
                <a:gd name="connsiteX2" fmla="*/ 0 w 593194"/>
                <a:gd name="connsiteY2" fmla="*/ 805536 h 805536"/>
                <a:gd name="connsiteX3" fmla="*/ 109044 w 593194"/>
                <a:gd name="connsiteY3" fmla="*/ 1786 h 805536"/>
                <a:gd name="connsiteX0" fmla="*/ 189818 w 673968"/>
                <a:gd name="connsiteY0" fmla="*/ 1786 h 870156"/>
                <a:gd name="connsiteX1" fmla="*/ 673968 w 673968"/>
                <a:gd name="connsiteY1" fmla="*/ 0 h 870156"/>
                <a:gd name="connsiteX2" fmla="*/ 0 w 673968"/>
                <a:gd name="connsiteY2" fmla="*/ 870156 h 870156"/>
                <a:gd name="connsiteX3" fmla="*/ 189818 w 673968"/>
                <a:gd name="connsiteY3" fmla="*/ 1786 h 870156"/>
              </a:gdLst>
              <a:ahLst/>
              <a:cxnLst>
                <a:cxn ang="0">
                  <a:pos x="connsiteX0" y="connsiteY0"/>
                </a:cxn>
                <a:cxn ang="0">
                  <a:pos x="connsiteX1" y="connsiteY1"/>
                </a:cxn>
                <a:cxn ang="0">
                  <a:pos x="connsiteX2" y="connsiteY2"/>
                </a:cxn>
                <a:cxn ang="0">
                  <a:pos x="connsiteX3" y="connsiteY3"/>
                </a:cxn>
              </a:cxnLst>
              <a:rect l="l" t="t" r="r" b="b"/>
              <a:pathLst>
                <a:path w="673968" h="870156">
                  <a:moveTo>
                    <a:pt x="189818" y="1786"/>
                  </a:moveTo>
                  <a:lnTo>
                    <a:pt x="673968" y="0"/>
                  </a:lnTo>
                  <a:lnTo>
                    <a:pt x="0" y="870156"/>
                  </a:lnTo>
                  <a:lnTo>
                    <a:pt x="189818" y="1786"/>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9"/>
            <p:cNvSpPr/>
            <p:nvPr userDrawn="1"/>
          </p:nvSpPr>
          <p:spPr>
            <a:xfrm>
              <a:off x="8184816" y="677154"/>
              <a:ext cx="942153" cy="1785240"/>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 name="connsiteX0" fmla="*/ 901179 w 1523819"/>
                <a:gd name="connsiteY0" fmla="*/ 252837 h 1398367"/>
                <a:gd name="connsiteX1" fmla="*/ 1523290 w 1523819"/>
                <a:gd name="connsiteY1" fmla="*/ 0 h 1398367"/>
                <a:gd name="connsiteX2" fmla="*/ 1522414 w 1523819"/>
                <a:gd name="connsiteY2" fmla="*/ 897760 h 1398367"/>
                <a:gd name="connsiteX3" fmla="*/ 0 w 1523819"/>
                <a:gd name="connsiteY3" fmla="*/ 1398367 h 1398367"/>
                <a:gd name="connsiteX4" fmla="*/ 901179 w 1523819"/>
                <a:gd name="connsiteY4" fmla="*/ 252837 h 1398367"/>
                <a:gd name="connsiteX0" fmla="*/ 624101 w 1523819"/>
                <a:gd name="connsiteY0" fmla="*/ 294818 h 1398367"/>
                <a:gd name="connsiteX1" fmla="*/ 1523290 w 1523819"/>
                <a:gd name="connsiteY1" fmla="*/ 0 h 1398367"/>
                <a:gd name="connsiteX2" fmla="*/ 1522414 w 1523819"/>
                <a:gd name="connsiteY2" fmla="*/ 897760 h 1398367"/>
                <a:gd name="connsiteX3" fmla="*/ 0 w 1523819"/>
                <a:gd name="connsiteY3" fmla="*/ 1398367 h 1398367"/>
                <a:gd name="connsiteX4" fmla="*/ 624101 w 1523819"/>
                <a:gd name="connsiteY4" fmla="*/ 294818 h 1398367"/>
                <a:gd name="connsiteX0" fmla="*/ 0 w 899718"/>
                <a:gd name="connsiteY0" fmla="*/ 294818 h 1704832"/>
                <a:gd name="connsiteX1" fmla="*/ 899189 w 899718"/>
                <a:gd name="connsiteY1" fmla="*/ 0 h 1704832"/>
                <a:gd name="connsiteX2" fmla="*/ 898313 w 899718"/>
                <a:gd name="connsiteY2" fmla="*/ 897760 h 1704832"/>
                <a:gd name="connsiteX3" fmla="*/ 530389 w 899718"/>
                <a:gd name="connsiteY3" fmla="*/ 1704832 h 1704832"/>
                <a:gd name="connsiteX4" fmla="*/ 0 w 899718"/>
                <a:gd name="connsiteY4" fmla="*/ 294818 h 1704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718" h="1704832">
                  <a:moveTo>
                    <a:pt x="0" y="294818"/>
                  </a:moveTo>
                  <a:lnTo>
                    <a:pt x="899189" y="0"/>
                  </a:lnTo>
                  <a:cubicBezTo>
                    <a:pt x="894699" y="208294"/>
                    <a:pt x="902803" y="819609"/>
                    <a:pt x="898313" y="897760"/>
                  </a:cubicBezTo>
                  <a:lnTo>
                    <a:pt x="530389" y="1704832"/>
                  </a:lnTo>
                  <a:lnTo>
                    <a:pt x="0" y="294818"/>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sp>
          <p:nvSpPr>
            <p:cNvPr id="14" name="Isosceles Triangle 9"/>
            <p:cNvSpPr/>
            <p:nvPr userDrawn="1"/>
          </p:nvSpPr>
          <p:spPr>
            <a:xfrm>
              <a:off x="7531279" y="8368"/>
              <a:ext cx="1612721" cy="119955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083" h="1145530">
                  <a:moveTo>
                    <a:pt x="901179" y="0"/>
                  </a:moveTo>
                  <a:lnTo>
                    <a:pt x="1540083" y="3250"/>
                  </a:lnTo>
                  <a:cubicBezTo>
                    <a:pt x="1535593" y="211544"/>
                    <a:pt x="1526904" y="566772"/>
                    <a:pt x="1522414" y="644923"/>
                  </a:cubicBezTo>
                  <a:lnTo>
                    <a:pt x="0" y="1145530"/>
                  </a:lnTo>
                  <a:lnTo>
                    <a:pt x="901179" y="0"/>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grpSp>
      <p:sp>
        <p:nvSpPr>
          <p:cNvPr id="16"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7"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18" name="Picture 17" title="White COWI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73637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Break A">
    <p:bg>
      <p:bgPr>
        <a:solidFill>
          <a:srgbClr val="7D8897"/>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12" name="Group 11"/>
          <p:cNvGrpSpPr/>
          <p:nvPr userDrawn="1"/>
        </p:nvGrpSpPr>
        <p:grpSpPr>
          <a:xfrm>
            <a:off x="6206453" y="-2691"/>
            <a:ext cx="2941493" cy="2439862"/>
            <a:chOff x="6224953" y="1"/>
            <a:chExt cx="2941493" cy="2439862"/>
          </a:xfrm>
        </p:grpSpPr>
        <p:sp>
          <p:nvSpPr>
            <p:cNvPr id="13" name="Isosceles Triangle 13"/>
            <p:cNvSpPr/>
            <p:nvPr/>
          </p:nvSpPr>
          <p:spPr>
            <a:xfrm>
              <a:off x="6224953" y="4686"/>
              <a:ext cx="1762587" cy="925006"/>
            </a:xfrm>
            <a:custGeom>
              <a:avLst/>
              <a:gdLst>
                <a:gd name="connsiteX0" fmla="*/ 0 w 1274885"/>
                <a:gd name="connsiteY0" fmla="*/ 830486 h 830486"/>
                <a:gd name="connsiteX1" fmla="*/ 637443 w 1274885"/>
                <a:gd name="connsiteY1" fmla="*/ 0 h 830486"/>
                <a:gd name="connsiteX2" fmla="*/ 1274885 w 1274885"/>
                <a:gd name="connsiteY2" fmla="*/ 830486 h 830486"/>
                <a:gd name="connsiteX3" fmla="*/ 0 w 1274885"/>
                <a:gd name="connsiteY3" fmla="*/ 830486 h 830486"/>
                <a:gd name="connsiteX0" fmla="*/ 501161 w 1776046"/>
                <a:gd name="connsiteY0" fmla="*/ 1362420 h 1362420"/>
                <a:gd name="connsiteX1" fmla="*/ 0 w 1776046"/>
                <a:gd name="connsiteY1" fmla="*/ 0 h 1362420"/>
                <a:gd name="connsiteX2" fmla="*/ 1776046 w 1776046"/>
                <a:gd name="connsiteY2" fmla="*/ 1362420 h 1362420"/>
                <a:gd name="connsiteX3" fmla="*/ 501161 w 1776046"/>
                <a:gd name="connsiteY3" fmla="*/ 1362420 h 1362420"/>
                <a:gd name="connsiteX0" fmla="*/ 501161 w 1973873"/>
                <a:gd name="connsiteY0" fmla="*/ 1362420 h 1362420"/>
                <a:gd name="connsiteX1" fmla="*/ 0 w 1973873"/>
                <a:gd name="connsiteY1" fmla="*/ 0 h 1362420"/>
                <a:gd name="connsiteX2" fmla="*/ 1973873 w 1973873"/>
                <a:gd name="connsiteY2" fmla="*/ 518358 h 1362420"/>
                <a:gd name="connsiteX3" fmla="*/ 501161 w 1973873"/>
                <a:gd name="connsiteY3" fmla="*/ 1362420 h 1362420"/>
                <a:gd name="connsiteX0" fmla="*/ 1472711 w 1973873"/>
                <a:gd name="connsiteY0" fmla="*/ 1437154 h 1437154"/>
                <a:gd name="connsiteX1" fmla="*/ 0 w 1973873"/>
                <a:gd name="connsiteY1" fmla="*/ 0 h 1437154"/>
                <a:gd name="connsiteX2" fmla="*/ 1973873 w 1973873"/>
                <a:gd name="connsiteY2" fmla="*/ 518358 h 1437154"/>
                <a:gd name="connsiteX3" fmla="*/ 1472711 w 1973873"/>
                <a:gd name="connsiteY3" fmla="*/ 1437154 h 1437154"/>
                <a:gd name="connsiteX0" fmla="*/ 1472711 w 1978269"/>
                <a:gd name="connsiteY0" fmla="*/ 1437154 h 1437154"/>
                <a:gd name="connsiteX1" fmla="*/ 0 w 1978269"/>
                <a:gd name="connsiteY1" fmla="*/ 0 h 1437154"/>
                <a:gd name="connsiteX2" fmla="*/ 1978269 w 1978269"/>
                <a:gd name="connsiteY2" fmla="*/ 619470 h 1437154"/>
                <a:gd name="connsiteX3" fmla="*/ 1472711 w 1978269"/>
                <a:gd name="connsiteY3" fmla="*/ 1437154 h 1437154"/>
                <a:gd name="connsiteX0" fmla="*/ 1472711 w 1965081"/>
                <a:gd name="connsiteY0" fmla="*/ 1437154 h 1437154"/>
                <a:gd name="connsiteX1" fmla="*/ 0 w 1965081"/>
                <a:gd name="connsiteY1" fmla="*/ 0 h 1437154"/>
                <a:gd name="connsiteX2" fmla="*/ 1965081 w 1965081"/>
                <a:gd name="connsiteY2" fmla="*/ 513962 h 1437154"/>
                <a:gd name="connsiteX3" fmla="*/ 1472711 w 1965081"/>
                <a:gd name="connsiteY3" fmla="*/ 1437154 h 1437154"/>
                <a:gd name="connsiteX0" fmla="*/ 140301 w 632671"/>
                <a:gd name="connsiteY0" fmla="*/ 923192 h 923192"/>
                <a:gd name="connsiteX1" fmla="*/ 0 w 632671"/>
                <a:gd name="connsiteY1" fmla="*/ 739 h 923192"/>
                <a:gd name="connsiteX2" fmla="*/ 632671 w 632671"/>
                <a:gd name="connsiteY2" fmla="*/ 0 h 923192"/>
                <a:gd name="connsiteX3" fmla="*/ 140301 w 632671"/>
                <a:gd name="connsiteY3" fmla="*/ 923192 h 923192"/>
                <a:gd name="connsiteX0" fmla="*/ 447461 w 632671"/>
                <a:gd name="connsiteY0" fmla="*/ 865081 h 865081"/>
                <a:gd name="connsiteX1" fmla="*/ 0 w 632671"/>
                <a:gd name="connsiteY1" fmla="*/ 739 h 865081"/>
                <a:gd name="connsiteX2" fmla="*/ 632671 w 632671"/>
                <a:gd name="connsiteY2" fmla="*/ 0 h 865081"/>
                <a:gd name="connsiteX3" fmla="*/ 447461 w 632671"/>
                <a:gd name="connsiteY3"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33349 w 1664218"/>
                <a:gd name="connsiteY0" fmla="*/ 802819 h 802819"/>
                <a:gd name="connsiteX1" fmla="*/ 0 w 1664218"/>
                <a:gd name="connsiteY1" fmla="*/ 551421 h 802819"/>
                <a:gd name="connsiteX2" fmla="*/ 1031547 w 1664218"/>
                <a:gd name="connsiteY2" fmla="*/ 739 h 802819"/>
                <a:gd name="connsiteX3" fmla="*/ 1664218 w 1664218"/>
                <a:gd name="connsiteY3" fmla="*/ 0 h 802819"/>
                <a:gd name="connsiteX4" fmla="*/ 1433349 w 1664218"/>
                <a:gd name="connsiteY4" fmla="*/ 802819 h 802819"/>
                <a:gd name="connsiteX0" fmla="*/ 1470707 w 1664218"/>
                <a:gd name="connsiteY0" fmla="*/ 873383 h 873383"/>
                <a:gd name="connsiteX1" fmla="*/ 0 w 1664218"/>
                <a:gd name="connsiteY1" fmla="*/ 551421 h 873383"/>
                <a:gd name="connsiteX2" fmla="*/ 1031547 w 1664218"/>
                <a:gd name="connsiteY2" fmla="*/ 739 h 873383"/>
                <a:gd name="connsiteX3" fmla="*/ 1664218 w 1664218"/>
                <a:gd name="connsiteY3" fmla="*/ 0 h 873383"/>
                <a:gd name="connsiteX4" fmla="*/ 1470707 w 1664218"/>
                <a:gd name="connsiteY4" fmla="*/ 873383 h 8733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4218" h="873383">
                  <a:moveTo>
                    <a:pt x="1470707" y="873383"/>
                  </a:moveTo>
                  <a:cubicBezTo>
                    <a:pt x="1378948" y="855997"/>
                    <a:pt x="4591" y="552203"/>
                    <a:pt x="0" y="551421"/>
                  </a:cubicBezTo>
                  <a:lnTo>
                    <a:pt x="1031547" y="739"/>
                  </a:lnTo>
                  <a:lnTo>
                    <a:pt x="1664218" y="0"/>
                  </a:lnTo>
                  <a:lnTo>
                    <a:pt x="1470707" y="873383"/>
                  </a:lnTo>
                  <a:close/>
                </a:path>
              </a:pathLst>
            </a:custGeom>
            <a:gradFill flip="none" rotWithShape="1">
              <a:gsLst>
                <a:gs pos="100000">
                  <a:srgbClr val="5C6673"/>
                </a:gs>
                <a:gs pos="0">
                  <a:srgbClr val="7D8793"/>
                </a:gs>
              </a:gsLst>
              <a:path path="circle">
                <a:fillToRect r="100000" b="100000"/>
              </a:path>
              <a:tileRect l="-100000" t="-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2"/>
            <p:cNvSpPr/>
            <p:nvPr/>
          </p:nvSpPr>
          <p:spPr>
            <a:xfrm>
              <a:off x="7758996" y="3639"/>
              <a:ext cx="744602" cy="935201"/>
            </a:xfrm>
            <a:custGeom>
              <a:avLst/>
              <a:gdLst>
                <a:gd name="connsiteX0" fmla="*/ 0 w 923192"/>
                <a:gd name="connsiteY0" fmla="*/ 1384788 h 1384788"/>
                <a:gd name="connsiteX1" fmla="*/ 461596 w 923192"/>
                <a:gd name="connsiteY1" fmla="*/ 0 h 1384788"/>
                <a:gd name="connsiteX2" fmla="*/ 923192 w 923192"/>
                <a:gd name="connsiteY2" fmla="*/ 1384788 h 1384788"/>
                <a:gd name="connsiteX3" fmla="*/ 0 w 923192"/>
                <a:gd name="connsiteY3" fmla="*/ 1384788 h 1384788"/>
                <a:gd name="connsiteX0" fmla="*/ 0 w 1077058"/>
                <a:gd name="connsiteY0" fmla="*/ 1626576 h 1626576"/>
                <a:gd name="connsiteX1" fmla="*/ 1077058 w 1077058"/>
                <a:gd name="connsiteY1" fmla="*/ 0 h 1626576"/>
                <a:gd name="connsiteX2" fmla="*/ 923192 w 1077058"/>
                <a:gd name="connsiteY2" fmla="*/ 1626576 h 1626576"/>
                <a:gd name="connsiteX3" fmla="*/ 0 w 1077058"/>
                <a:gd name="connsiteY3" fmla="*/ 1626576 h 1626576"/>
                <a:gd name="connsiteX0" fmla="*/ 0 w 1257300"/>
                <a:gd name="connsiteY0" fmla="*/ 874834 h 1626576"/>
                <a:gd name="connsiteX1" fmla="*/ 1257300 w 1257300"/>
                <a:gd name="connsiteY1" fmla="*/ 0 h 1626576"/>
                <a:gd name="connsiteX2" fmla="*/ 1103434 w 1257300"/>
                <a:gd name="connsiteY2" fmla="*/ 1626576 h 1626576"/>
                <a:gd name="connsiteX3" fmla="*/ 0 w 1257300"/>
                <a:gd name="connsiteY3" fmla="*/ 874834 h 1626576"/>
                <a:gd name="connsiteX0" fmla="*/ 0 w 1257300"/>
                <a:gd name="connsiteY0" fmla="*/ 874834 h 2198076"/>
                <a:gd name="connsiteX1" fmla="*/ 1257300 w 1257300"/>
                <a:gd name="connsiteY1" fmla="*/ 0 h 2198076"/>
                <a:gd name="connsiteX2" fmla="*/ 281354 w 1257300"/>
                <a:gd name="connsiteY2" fmla="*/ 2198076 h 2198076"/>
                <a:gd name="connsiteX3" fmla="*/ 0 w 1257300"/>
                <a:gd name="connsiteY3" fmla="*/ 874834 h 2198076"/>
                <a:gd name="connsiteX0" fmla="*/ 0 w 1288695"/>
                <a:gd name="connsiteY0" fmla="*/ 874834 h 2198076"/>
                <a:gd name="connsiteX1" fmla="*/ 1257300 w 1288695"/>
                <a:gd name="connsiteY1" fmla="*/ 0 h 2198076"/>
                <a:gd name="connsiteX2" fmla="*/ 1261696 w 1288695"/>
                <a:gd name="connsiteY2" fmla="*/ 360484 h 2198076"/>
                <a:gd name="connsiteX3" fmla="*/ 281354 w 1288695"/>
                <a:gd name="connsiteY3" fmla="*/ 2198076 h 2198076"/>
                <a:gd name="connsiteX4" fmla="*/ 0 w 1288695"/>
                <a:gd name="connsiteY4" fmla="*/ 874834 h 2198076"/>
                <a:gd name="connsiteX0" fmla="*/ 0 w 1305185"/>
                <a:gd name="connsiteY0" fmla="*/ 874834 h 2198076"/>
                <a:gd name="connsiteX1" fmla="*/ 1257300 w 1305185"/>
                <a:gd name="connsiteY1" fmla="*/ 0 h 2198076"/>
                <a:gd name="connsiteX2" fmla="*/ 1261696 w 1305185"/>
                <a:gd name="connsiteY2" fmla="*/ 360484 h 2198076"/>
                <a:gd name="connsiteX3" fmla="*/ 281354 w 1305185"/>
                <a:gd name="connsiteY3" fmla="*/ 2198076 h 2198076"/>
                <a:gd name="connsiteX4" fmla="*/ 0 w 1305185"/>
                <a:gd name="connsiteY4" fmla="*/ 874834 h 2198076"/>
                <a:gd name="connsiteX0" fmla="*/ 0 w 1262875"/>
                <a:gd name="connsiteY0" fmla="*/ 874834 h 2198076"/>
                <a:gd name="connsiteX1" fmla="*/ 1257300 w 1262875"/>
                <a:gd name="connsiteY1" fmla="*/ 0 h 2198076"/>
                <a:gd name="connsiteX2" fmla="*/ 1261696 w 1262875"/>
                <a:gd name="connsiteY2" fmla="*/ 360484 h 2198076"/>
                <a:gd name="connsiteX3" fmla="*/ 281354 w 1262875"/>
                <a:gd name="connsiteY3" fmla="*/ 2198076 h 2198076"/>
                <a:gd name="connsiteX4" fmla="*/ 0 w 1262875"/>
                <a:gd name="connsiteY4" fmla="*/ 874834 h 2198076"/>
                <a:gd name="connsiteX0" fmla="*/ 0 w 1262875"/>
                <a:gd name="connsiteY0" fmla="*/ 874834 h 2132133"/>
                <a:gd name="connsiteX1" fmla="*/ 1257300 w 1262875"/>
                <a:gd name="connsiteY1" fmla="*/ 0 h 2132133"/>
                <a:gd name="connsiteX2" fmla="*/ 1261696 w 1262875"/>
                <a:gd name="connsiteY2" fmla="*/ 360484 h 2132133"/>
                <a:gd name="connsiteX3" fmla="*/ 391258 w 1262875"/>
                <a:gd name="connsiteY3" fmla="*/ 2132133 h 2132133"/>
                <a:gd name="connsiteX4" fmla="*/ 0 w 1262875"/>
                <a:gd name="connsiteY4" fmla="*/ 874834 h 2132133"/>
                <a:gd name="connsiteX0" fmla="*/ 0 w 1262875"/>
                <a:gd name="connsiteY0" fmla="*/ 874834 h 2193680"/>
                <a:gd name="connsiteX1" fmla="*/ 1257300 w 1262875"/>
                <a:gd name="connsiteY1" fmla="*/ 0 h 2193680"/>
                <a:gd name="connsiteX2" fmla="*/ 1261696 w 1262875"/>
                <a:gd name="connsiteY2" fmla="*/ 360484 h 2193680"/>
                <a:gd name="connsiteX3" fmla="*/ 276958 w 1262875"/>
                <a:gd name="connsiteY3" fmla="*/ 2193680 h 2193680"/>
                <a:gd name="connsiteX4" fmla="*/ 0 w 1262875"/>
                <a:gd name="connsiteY4" fmla="*/ 874834 h 2193680"/>
                <a:gd name="connsiteX0" fmla="*/ 0 w 1261696"/>
                <a:gd name="connsiteY0" fmla="*/ 874845 h 2193691"/>
                <a:gd name="connsiteX1" fmla="*/ 1257300 w 1261696"/>
                <a:gd name="connsiteY1" fmla="*/ 11 h 2193691"/>
                <a:gd name="connsiteX2" fmla="*/ 1261696 w 1261696"/>
                <a:gd name="connsiteY2" fmla="*/ 360495 h 2193691"/>
                <a:gd name="connsiteX3" fmla="*/ 276958 w 1261696"/>
                <a:gd name="connsiteY3" fmla="*/ 2193691 h 2193691"/>
                <a:gd name="connsiteX4" fmla="*/ 0 w 1261696"/>
                <a:gd name="connsiteY4" fmla="*/ 874845 h 2193691"/>
                <a:gd name="connsiteX0" fmla="*/ 0 w 1261696"/>
                <a:gd name="connsiteY0" fmla="*/ 829574 h 2148420"/>
                <a:gd name="connsiteX1" fmla="*/ 1191450 w 1261696"/>
                <a:gd name="connsiteY1" fmla="*/ 13 h 2148420"/>
                <a:gd name="connsiteX2" fmla="*/ 1261696 w 1261696"/>
                <a:gd name="connsiteY2" fmla="*/ 315224 h 2148420"/>
                <a:gd name="connsiteX3" fmla="*/ 276958 w 1261696"/>
                <a:gd name="connsiteY3" fmla="*/ 2148420 h 2148420"/>
                <a:gd name="connsiteX4" fmla="*/ 0 w 1261696"/>
                <a:gd name="connsiteY4" fmla="*/ 829574 h 2148420"/>
                <a:gd name="connsiteX0" fmla="*/ 0 w 1195846"/>
                <a:gd name="connsiteY0" fmla="*/ 829571 h 2148417"/>
                <a:gd name="connsiteX1" fmla="*/ 1191450 w 1195846"/>
                <a:gd name="connsiteY1" fmla="*/ 10 h 2148417"/>
                <a:gd name="connsiteX2" fmla="*/ 1195846 w 1195846"/>
                <a:gd name="connsiteY2" fmla="*/ 434574 h 2148417"/>
                <a:gd name="connsiteX3" fmla="*/ 276958 w 1195846"/>
                <a:gd name="connsiteY3" fmla="*/ 2148417 h 2148417"/>
                <a:gd name="connsiteX4" fmla="*/ 0 w 1195846"/>
                <a:gd name="connsiteY4" fmla="*/ 829571 h 2148417"/>
                <a:gd name="connsiteX0" fmla="*/ 0 w 1195846"/>
                <a:gd name="connsiteY0" fmla="*/ 829571 h 829571"/>
                <a:gd name="connsiteX1" fmla="*/ 1191450 w 1195846"/>
                <a:gd name="connsiteY1" fmla="*/ 10 h 829571"/>
                <a:gd name="connsiteX2" fmla="*/ 1195846 w 1195846"/>
                <a:gd name="connsiteY2" fmla="*/ 434574 h 829571"/>
                <a:gd name="connsiteX3" fmla="*/ 650530 w 1195846"/>
                <a:gd name="connsiteY3" fmla="*/ 649974 h 829571"/>
                <a:gd name="connsiteX4" fmla="*/ 0 w 1195846"/>
                <a:gd name="connsiteY4" fmla="*/ 829571 h 829571"/>
                <a:gd name="connsiteX0" fmla="*/ 0 w 1195846"/>
                <a:gd name="connsiteY0" fmla="*/ 829571 h 1301650"/>
                <a:gd name="connsiteX1" fmla="*/ 1191450 w 1195846"/>
                <a:gd name="connsiteY1" fmla="*/ 10 h 1301650"/>
                <a:gd name="connsiteX2" fmla="*/ 1195846 w 1195846"/>
                <a:gd name="connsiteY2" fmla="*/ 434574 h 1301650"/>
                <a:gd name="connsiteX3" fmla="*/ 505252 w 1195846"/>
                <a:gd name="connsiteY3" fmla="*/ 1301650 h 1301650"/>
                <a:gd name="connsiteX4" fmla="*/ 0 w 1195846"/>
                <a:gd name="connsiteY4" fmla="*/ 829571 h 1301650"/>
                <a:gd name="connsiteX0" fmla="*/ 295854 w 690594"/>
                <a:gd name="connsiteY0" fmla="*/ 605428 h 1301650"/>
                <a:gd name="connsiteX1" fmla="*/ 686198 w 690594"/>
                <a:gd name="connsiteY1" fmla="*/ 10 h 1301650"/>
                <a:gd name="connsiteX2" fmla="*/ 690594 w 690594"/>
                <a:gd name="connsiteY2" fmla="*/ 434574 h 1301650"/>
                <a:gd name="connsiteX3" fmla="*/ 0 w 690594"/>
                <a:gd name="connsiteY3" fmla="*/ 1301650 h 1301650"/>
                <a:gd name="connsiteX4" fmla="*/ 295854 w 690594"/>
                <a:gd name="connsiteY4" fmla="*/ 605428 h 1301650"/>
                <a:gd name="connsiteX0" fmla="*/ 179632 w 690594"/>
                <a:gd name="connsiteY0" fmla="*/ 439396 h 1301650"/>
                <a:gd name="connsiteX1" fmla="*/ 686198 w 690594"/>
                <a:gd name="connsiteY1" fmla="*/ 10 h 1301650"/>
                <a:gd name="connsiteX2" fmla="*/ 690594 w 690594"/>
                <a:gd name="connsiteY2" fmla="*/ 434574 h 1301650"/>
                <a:gd name="connsiteX3" fmla="*/ 0 w 690594"/>
                <a:gd name="connsiteY3" fmla="*/ 1301650 h 1301650"/>
                <a:gd name="connsiteX4" fmla="*/ 179632 w 690594"/>
                <a:gd name="connsiteY4" fmla="*/ 439396 h 1301650"/>
                <a:gd name="connsiteX0" fmla="*/ 179632 w 690594"/>
                <a:gd name="connsiteY0" fmla="*/ 4822 h 867076"/>
                <a:gd name="connsiteX1" fmla="*/ 690594 w 690594"/>
                <a:gd name="connsiteY1" fmla="*/ 0 h 867076"/>
                <a:gd name="connsiteX2" fmla="*/ 0 w 690594"/>
                <a:gd name="connsiteY2" fmla="*/ 867076 h 867076"/>
                <a:gd name="connsiteX3" fmla="*/ 179632 w 690594"/>
                <a:gd name="connsiteY3" fmla="*/ 4822 h 867076"/>
                <a:gd name="connsiteX0" fmla="*/ 204537 w 690594"/>
                <a:gd name="connsiteY0" fmla="*/ 67084 h 867076"/>
                <a:gd name="connsiteX1" fmla="*/ 690594 w 690594"/>
                <a:gd name="connsiteY1" fmla="*/ 0 h 867076"/>
                <a:gd name="connsiteX2" fmla="*/ 0 w 690594"/>
                <a:gd name="connsiteY2" fmla="*/ 867076 h 867076"/>
                <a:gd name="connsiteX3" fmla="*/ 204537 w 690594"/>
                <a:gd name="connsiteY3" fmla="*/ 67084 h 867076"/>
                <a:gd name="connsiteX0" fmla="*/ 196236 w 690594"/>
                <a:gd name="connsiteY0" fmla="*/ 0 h 883008"/>
                <a:gd name="connsiteX1" fmla="*/ 690594 w 690594"/>
                <a:gd name="connsiteY1" fmla="*/ 15932 h 883008"/>
                <a:gd name="connsiteX2" fmla="*/ 0 w 690594"/>
                <a:gd name="connsiteY2" fmla="*/ 883008 h 883008"/>
                <a:gd name="connsiteX3" fmla="*/ 196236 w 690594"/>
                <a:gd name="connsiteY3" fmla="*/ 0 h 883008"/>
                <a:gd name="connsiteX0" fmla="*/ 196236 w 703046"/>
                <a:gd name="connsiteY0" fmla="*/ 0 h 883008"/>
                <a:gd name="connsiteX1" fmla="*/ 703046 w 703046"/>
                <a:gd name="connsiteY1" fmla="*/ 3480 h 883008"/>
                <a:gd name="connsiteX2" fmla="*/ 0 w 703046"/>
                <a:gd name="connsiteY2" fmla="*/ 883008 h 883008"/>
                <a:gd name="connsiteX3" fmla="*/ 196236 w 703046"/>
                <a:gd name="connsiteY3" fmla="*/ 0 h 883008"/>
              </a:gdLst>
              <a:ahLst/>
              <a:cxnLst>
                <a:cxn ang="0">
                  <a:pos x="connsiteX0" y="connsiteY0"/>
                </a:cxn>
                <a:cxn ang="0">
                  <a:pos x="connsiteX1" y="connsiteY1"/>
                </a:cxn>
                <a:cxn ang="0">
                  <a:pos x="connsiteX2" y="connsiteY2"/>
                </a:cxn>
                <a:cxn ang="0">
                  <a:pos x="connsiteX3" y="connsiteY3"/>
                </a:cxn>
              </a:cxnLst>
              <a:rect l="l" t="t" r="r" b="b"/>
              <a:pathLst>
                <a:path w="703046" h="883008">
                  <a:moveTo>
                    <a:pt x="196236" y="0"/>
                  </a:moveTo>
                  <a:lnTo>
                    <a:pt x="703046" y="3480"/>
                  </a:lnTo>
                  <a:lnTo>
                    <a:pt x="0" y="883008"/>
                  </a:lnTo>
                  <a:lnTo>
                    <a:pt x="196236" y="0"/>
                  </a:lnTo>
                  <a:close/>
                </a:path>
              </a:pathLst>
            </a:custGeom>
            <a:gradFill flip="none" rotWithShape="1">
              <a:gsLst>
                <a:gs pos="0">
                  <a:srgbClr val="5C6673"/>
                </a:gs>
                <a:gs pos="100000">
                  <a:srgbClr val="7D8793"/>
                </a:gs>
              </a:gsLst>
              <a:lin ang="135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6" name="Isosceles Triangle 11"/>
            <p:cNvSpPr/>
            <p:nvPr/>
          </p:nvSpPr>
          <p:spPr>
            <a:xfrm>
              <a:off x="8211654" y="657309"/>
              <a:ext cx="954792" cy="1782554"/>
            </a:xfrm>
            <a:custGeom>
              <a:avLst/>
              <a:gdLst>
                <a:gd name="connsiteX0" fmla="*/ 0 w 470389"/>
                <a:gd name="connsiteY0" fmla="*/ 984739 h 984739"/>
                <a:gd name="connsiteX1" fmla="*/ 235195 w 470389"/>
                <a:gd name="connsiteY1" fmla="*/ 0 h 984739"/>
                <a:gd name="connsiteX2" fmla="*/ 470389 w 470389"/>
                <a:gd name="connsiteY2" fmla="*/ 984739 h 984739"/>
                <a:gd name="connsiteX3" fmla="*/ 0 w 470389"/>
                <a:gd name="connsiteY3" fmla="*/ 984739 h 984739"/>
                <a:gd name="connsiteX0" fmla="*/ 0 w 470389"/>
                <a:gd name="connsiteY0" fmla="*/ 989135 h 989135"/>
                <a:gd name="connsiteX1" fmla="*/ 437418 w 470389"/>
                <a:gd name="connsiteY1" fmla="*/ 0 h 989135"/>
                <a:gd name="connsiteX2" fmla="*/ 470389 w 470389"/>
                <a:gd name="connsiteY2" fmla="*/ 989135 h 989135"/>
                <a:gd name="connsiteX3" fmla="*/ 0 w 470389"/>
                <a:gd name="connsiteY3" fmla="*/ 989135 h 989135"/>
                <a:gd name="connsiteX0" fmla="*/ 0 w 681404"/>
                <a:gd name="connsiteY0" fmla="*/ 593481 h 989135"/>
                <a:gd name="connsiteX1" fmla="*/ 648433 w 681404"/>
                <a:gd name="connsiteY1" fmla="*/ 0 h 989135"/>
                <a:gd name="connsiteX2" fmla="*/ 681404 w 681404"/>
                <a:gd name="connsiteY2" fmla="*/ 989135 h 989135"/>
                <a:gd name="connsiteX3" fmla="*/ 0 w 681404"/>
                <a:gd name="connsiteY3" fmla="*/ 593481 h 989135"/>
                <a:gd name="connsiteX0" fmla="*/ 0 w 1121020"/>
                <a:gd name="connsiteY0" fmla="*/ 593481 h 2373923"/>
                <a:gd name="connsiteX1" fmla="*/ 648433 w 1121020"/>
                <a:gd name="connsiteY1" fmla="*/ 0 h 2373923"/>
                <a:gd name="connsiteX2" fmla="*/ 1121020 w 1121020"/>
                <a:gd name="connsiteY2" fmla="*/ 2373923 h 2373923"/>
                <a:gd name="connsiteX3" fmla="*/ 0 w 1121020"/>
                <a:gd name="connsiteY3" fmla="*/ 593481 h 2373923"/>
                <a:gd name="connsiteX0" fmla="*/ 0 w 1134209"/>
                <a:gd name="connsiteY0" fmla="*/ 593481 h 2395904"/>
                <a:gd name="connsiteX1" fmla="*/ 648433 w 1134209"/>
                <a:gd name="connsiteY1" fmla="*/ 0 h 2395904"/>
                <a:gd name="connsiteX2" fmla="*/ 1134209 w 1134209"/>
                <a:gd name="connsiteY2" fmla="*/ 2395904 h 2395904"/>
                <a:gd name="connsiteX3" fmla="*/ 0 w 1134209"/>
                <a:gd name="connsiteY3" fmla="*/ 593481 h 2395904"/>
                <a:gd name="connsiteX0" fmla="*/ 0 w 1116625"/>
                <a:gd name="connsiteY0" fmla="*/ 426428 h 2395904"/>
                <a:gd name="connsiteX1" fmla="*/ 630849 w 1116625"/>
                <a:gd name="connsiteY1" fmla="*/ 0 h 2395904"/>
                <a:gd name="connsiteX2" fmla="*/ 1116625 w 1116625"/>
                <a:gd name="connsiteY2" fmla="*/ 2395904 h 2395904"/>
                <a:gd name="connsiteX3" fmla="*/ 0 w 1116625"/>
                <a:gd name="connsiteY3" fmla="*/ 426428 h 2395904"/>
                <a:gd name="connsiteX0" fmla="*/ 0 w 1138605"/>
                <a:gd name="connsiteY0" fmla="*/ 602274 h 2395904"/>
                <a:gd name="connsiteX1" fmla="*/ 652829 w 1138605"/>
                <a:gd name="connsiteY1" fmla="*/ 0 h 2395904"/>
                <a:gd name="connsiteX2" fmla="*/ 1138605 w 1138605"/>
                <a:gd name="connsiteY2" fmla="*/ 2395904 h 2395904"/>
                <a:gd name="connsiteX3" fmla="*/ 0 w 1138605"/>
                <a:gd name="connsiteY3" fmla="*/ 602274 h 2395904"/>
                <a:gd name="connsiteX0" fmla="*/ 0 w 1370241"/>
                <a:gd name="connsiteY0" fmla="*/ 299042 h 2395904"/>
                <a:gd name="connsiteX1" fmla="*/ 884465 w 1370241"/>
                <a:gd name="connsiteY1" fmla="*/ 0 h 2395904"/>
                <a:gd name="connsiteX2" fmla="*/ 1370241 w 1370241"/>
                <a:gd name="connsiteY2" fmla="*/ 2395904 h 2395904"/>
                <a:gd name="connsiteX3" fmla="*/ 0 w 1370241"/>
                <a:gd name="connsiteY3" fmla="*/ 299042 h 2395904"/>
                <a:gd name="connsiteX0" fmla="*/ 0 w 884465"/>
                <a:gd name="connsiteY0" fmla="*/ 299042 h 947129"/>
                <a:gd name="connsiteX1" fmla="*/ 884465 w 884465"/>
                <a:gd name="connsiteY1" fmla="*/ 0 h 947129"/>
                <a:gd name="connsiteX2" fmla="*/ 662700 w 884465"/>
                <a:gd name="connsiteY2" fmla="*/ 947129 h 947129"/>
                <a:gd name="connsiteX3" fmla="*/ 0 w 884465"/>
                <a:gd name="connsiteY3" fmla="*/ 299042 h 947129"/>
                <a:gd name="connsiteX0" fmla="*/ 0 w 884465"/>
                <a:gd name="connsiteY0" fmla="*/ 299042 h 897320"/>
                <a:gd name="connsiteX1" fmla="*/ 884465 w 884465"/>
                <a:gd name="connsiteY1" fmla="*/ 0 h 897320"/>
                <a:gd name="connsiteX2" fmla="*/ 874391 w 884465"/>
                <a:gd name="connsiteY2" fmla="*/ 897320 h 897320"/>
                <a:gd name="connsiteX3" fmla="*/ 0 w 884465"/>
                <a:gd name="connsiteY3" fmla="*/ 299042 h 897320"/>
                <a:gd name="connsiteX0" fmla="*/ 0 w 884465"/>
                <a:gd name="connsiteY0" fmla="*/ 299042 h 1664187"/>
                <a:gd name="connsiteX1" fmla="*/ 884465 w 884465"/>
                <a:gd name="connsiteY1" fmla="*/ 0 h 1664187"/>
                <a:gd name="connsiteX2" fmla="*/ 874391 w 884465"/>
                <a:gd name="connsiteY2" fmla="*/ 897320 h 1664187"/>
                <a:gd name="connsiteX3" fmla="*/ 508588 w 884465"/>
                <a:gd name="connsiteY3" fmla="*/ 1658168 h 1664187"/>
                <a:gd name="connsiteX4" fmla="*/ 0 w 884465"/>
                <a:gd name="connsiteY4" fmla="*/ 299042 h 1664187"/>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529493"/>
                <a:gd name="connsiteX1" fmla="*/ 884465 w 884465"/>
                <a:gd name="connsiteY1" fmla="*/ 0 h 1529493"/>
                <a:gd name="connsiteX2" fmla="*/ 874391 w 884465"/>
                <a:gd name="connsiteY2" fmla="*/ 897320 h 1529493"/>
                <a:gd name="connsiteX3" fmla="*/ 479532 w 884465"/>
                <a:gd name="connsiteY3" fmla="*/ 1529493 h 1529493"/>
                <a:gd name="connsiteX4" fmla="*/ 0 w 884465"/>
                <a:gd name="connsiteY4" fmla="*/ 299042 h 1529493"/>
                <a:gd name="connsiteX0" fmla="*/ 0 w 884465"/>
                <a:gd name="connsiteY0" fmla="*/ 299042 h 1683073"/>
                <a:gd name="connsiteX1" fmla="*/ 884465 w 884465"/>
                <a:gd name="connsiteY1" fmla="*/ 0 h 1683073"/>
                <a:gd name="connsiteX2" fmla="*/ 874391 w 884465"/>
                <a:gd name="connsiteY2" fmla="*/ 897320 h 1683073"/>
                <a:gd name="connsiteX3" fmla="*/ 516890 w 884465"/>
                <a:gd name="connsiteY3" fmla="*/ 1683073 h 1683073"/>
                <a:gd name="connsiteX4" fmla="*/ 0 w 884465"/>
                <a:gd name="connsiteY4" fmla="*/ 299042 h 1683073"/>
                <a:gd name="connsiteX0" fmla="*/ 0 w 901232"/>
                <a:gd name="connsiteY0" fmla="*/ 299042 h 1683073"/>
                <a:gd name="connsiteX1" fmla="*/ 884465 w 901232"/>
                <a:gd name="connsiteY1" fmla="*/ 0 h 1683073"/>
                <a:gd name="connsiteX2" fmla="*/ 900899 w 901232"/>
                <a:gd name="connsiteY2" fmla="*/ 870813 h 1683073"/>
                <a:gd name="connsiteX3" fmla="*/ 516890 w 901232"/>
                <a:gd name="connsiteY3" fmla="*/ 1683073 h 1683073"/>
                <a:gd name="connsiteX4" fmla="*/ 0 w 901232"/>
                <a:gd name="connsiteY4" fmla="*/ 299042 h 1683073"/>
                <a:gd name="connsiteX0" fmla="*/ 0 w 901507"/>
                <a:gd name="connsiteY0" fmla="*/ 299042 h 1683073"/>
                <a:gd name="connsiteX1" fmla="*/ 895825 w 901507"/>
                <a:gd name="connsiteY1" fmla="*/ 0 h 1683073"/>
                <a:gd name="connsiteX2" fmla="*/ 900899 w 901507"/>
                <a:gd name="connsiteY2" fmla="*/ 870813 h 1683073"/>
                <a:gd name="connsiteX3" fmla="*/ 516890 w 901507"/>
                <a:gd name="connsiteY3" fmla="*/ 1683073 h 1683073"/>
                <a:gd name="connsiteX4" fmla="*/ 0 w 901507"/>
                <a:gd name="connsiteY4" fmla="*/ 299042 h 1683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507" h="1683073">
                  <a:moveTo>
                    <a:pt x="0" y="299042"/>
                  </a:moveTo>
                  <a:lnTo>
                    <a:pt x="895825" y="0"/>
                  </a:lnTo>
                  <a:cubicBezTo>
                    <a:pt x="892467" y="299107"/>
                    <a:pt x="904257" y="571706"/>
                    <a:pt x="900899" y="870813"/>
                  </a:cubicBezTo>
                  <a:cubicBezTo>
                    <a:pt x="895187" y="876765"/>
                    <a:pt x="696936" y="1282795"/>
                    <a:pt x="516890" y="1683073"/>
                  </a:cubicBezTo>
                  <a:lnTo>
                    <a:pt x="0" y="299042"/>
                  </a:lnTo>
                  <a:close/>
                </a:path>
              </a:pathLst>
            </a:custGeom>
            <a:gradFill flip="none" rotWithShape="1">
              <a:gsLst>
                <a:gs pos="0">
                  <a:srgbClr val="5C6673"/>
                </a:gs>
                <a:gs pos="100000">
                  <a:srgbClr val="7D8793"/>
                </a:gs>
              </a:gsLst>
              <a:lin ang="162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accent5">
                    <a:lumMod val="75000"/>
                  </a:schemeClr>
                </a:solidFill>
              </a:endParaRPr>
            </a:p>
          </p:txBody>
        </p:sp>
        <p:sp>
          <p:nvSpPr>
            <p:cNvPr id="14" name="Isosceles Triangle 9"/>
            <p:cNvSpPr/>
            <p:nvPr/>
          </p:nvSpPr>
          <p:spPr>
            <a:xfrm>
              <a:off x="7543800" y="1"/>
              <a:ext cx="1618702" cy="1195754"/>
            </a:xfrm>
            <a:custGeom>
              <a:avLst/>
              <a:gdLst>
                <a:gd name="connsiteX0" fmla="*/ 0 w 1534258"/>
                <a:gd name="connsiteY0" fmla="*/ 1494692 h 1494692"/>
                <a:gd name="connsiteX1" fmla="*/ 767129 w 1534258"/>
                <a:gd name="connsiteY1" fmla="*/ 0 h 1494692"/>
                <a:gd name="connsiteX2" fmla="*/ 1534258 w 1534258"/>
                <a:gd name="connsiteY2" fmla="*/ 1494692 h 1494692"/>
                <a:gd name="connsiteX3" fmla="*/ 0 w 1534258"/>
                <a:gd name="connsiteY3" fmla="*/ 1494692 h 1494692"/>
                <a:gd name="connsiteX0" fmla="*/ 0 w 1558436"/>
                <a:gd name="connsiteY0" fmla="*/ 1507881 h 1507881"/>
                <a:gd name="connsiteX1" fmla="*/ 1558436 w 1558436"/>
                <a:gd name="connsiteY1" fmla="*/ 0 h 1507881"/>
                <a:gd name="connsiteX2" fmla="*/ 1534258 w 1558436"/>
                <a:gd name="connsiteY2" fmla="*/ 1507881 h 1507881"/>
                <a:gd name="connsiteX3" fmla="*/ 0 w 1558436"/>
                <a:gd name="connsiteY3" fmla="*/ 1507881 h 1507881"/>
                <a:gd name="connsiteX0" fmla="*/ 0 w 2705832"/>
                <a:gd name="connsiteY0" fmla="*/ 751742 h 1507881"/>
                <a:gd name="connsiteX1" fmla="*/ 2705832 w 2705832"/>
                <a:gd name="connsiteY1" fmla="*/ 0 h 1507881"/>
                <a:gd name="connsiteX2" fmla="*/ 2681654 w 2705832"/>
                <a:gd name="connsiteY2" fmla="*/ 1507881 h 1507881"/>
                <a:gd name="connsiteX3" fmla="*/ 0 w 2705832"/>
                <a:gd name="connsiteY3" fmla="*/ 751742 h 1507881"/>
                <a:gd name="connsiteX0" fmla="*/ 0 w 2705832"/>
                <a:gd name="connsiteY0" fmla="*/ 751742 h 1600201"/>
                <a:gd name="connsiteX1" fmla="*/ 2705832 w 2705832"/>
                <a:gd name="connsiteY1" fmla="*/ 0 h 1600201"/>
                <a:gd name="connsiteX2" fmla="*/ 936381 w 2705832"/>
                <a:gd name="connsiteY2" fmla="*/ 1600201 h 1600201"/>
                <a:gd name="connsiteX3" fmla="*/ 0 w 2705832"/>
                <a:gd name="connsiteY3" fmla="*/ 751742 h 1600201"/>
                <a:gd name="connsiteX0" fmla="*/ 0 w 2705832"/>
                <a:gd name="connsiteY0" fmla="*/ 751742 h 1481504"/>
                <a:gd name="connsiteX1" fmla="*/ 2705832 w 2705832"/>
                <a:gd name="connsiteY1" fmla="*/ 0 h 1481504"/>
                <a:gd name="connsiteX2" fmla="*/ 844062 w 2705832"/>
                <a:gd name="connsiteY2" fmla="*/ 1481504 h 1481504"/>
                <a:gd name="connsiteX3" fmla="*/ 0 w 2705832"/>
                <a:gd name="connsiteY3" fmla="*/ 751742 h 1481504"/>
                <a:gd name="connsiteX0" fmla="*/ 0 w 2705832"/>
                <a:gd name="connsiteY0" fmla="*/ 751742 h 1604597"/>
                <a:gd name="connsiteX1" fmla="*/ 2705832 w 2705832"/>
                <a:gd name="connsiteY1" fmla="*/ 0 h 1604597"/>
                <a:gd name="connsiteX2" fmla="*/ 949569 w 2705832"/>
                <a:gd name="connsiteY2" fmla="*/ 1604597 h 1604597"/>
                <a:gd name="connsiteX3" fmla="*/ 0 w 2705832"/>
                <a:gd name="connsiteY3" fmla="*/ 751742 h 1604597"/>
                <a:gd name="connsiteX0" fmla="*/ 0 w 2626701"/>
                <a:gd name="connsiteY0" fmla="*/ 813289 h 1666144"/>
                <a:gd name="connsiteX1" fmla="*/ 2626701 w 2626701"/>
                <a:gd name="connsiteY1" fmla="*/ 0 h 1666144"/>
                <a:gd name="connsiteX2" fmla="*/ 949569 w 2626701"/>
                <a:gd name="connsiteY2" fmla="*/ 1666144 h 1666144"/>
                <a:gd name="connsiteX3" fmla="*/ 0 w 2626701"/>
                <a:gd name="connsiteY3" fmla="*/ 813289 h 1666144"/>
                <a:gd name="connsiteX0" fmla="*/ 0 w 2688247"/>
                <a:gd name="connsiteY0" fmla="*/ 734158 h 1587013"/>
                <a:gd name="connsiteX1" fmla="*/ 2688247 w 2688247"/>
                <a:gd name="connsiteY1" fmla="*/ 0 h 1587013"/>
                <a:gd name="connsiteX2" fmla="*/ 949569 w 2688247"/>
                <a:gd name="connsiteY2" fmla="*/ 1587013 h 1587013"/>
                <a:gd name="connsiteX3" fmla="*/ 0 w 2688247"/>
                <a:gd name="connsiteY3" fmla="*/ 734158 h 1587013"/>
                <a:gd name="connsiteX0" fmla="*/ 0 w 2695217"/>
                <a:gd name="connsiteY0" fmla="*/ 734158 h 812381"/>
                <a:gd name="connsiteX1" fmla="*/ 2688247 w 2695217"/>
                <a:gd name="connsiteY1" fmla="*/ 0 h 812381"/>
                <a:gd name="connsiteX2" fmla="*/ 2695217 w 2695217"/>
                <a:gd name="connsiteY2" fmla="*/ 812381 h 812381"/>
                <a:gd name="connsiteX3" fmla="*/ 0 w 2695217"/>
                <a:gd name="connsiteY3" fmla="*/ 734158 h 812381"/>
                <a:gd name="connsiteX0" fmla="*/ 0 w 813190"/>
                <a:gd name="connsiteY0" fmla="*/ 0 h 814669"/>
                <a:gd name="connsiteX1" fmla="*/ 806220 w 813190"/>
                <a:gd name="connsiteY1" fmla="*/ 2288 h 814669"/>
                <a:gd name="connsiteX2" fmla="*/ 813190 w 813190"/>
                <a:gd name="connsiteY2" fmla="*/ 814669 h 814669"/>
                <a:gd name="connsiteX3" fmla="*/ 0 w 813190"/>
                <a:gd name="connsiteY3" fmla="*/ 0 h 814669"/>
                <a:gd name="connsiteX0" fmla="*/ 1186049 w 1999239"/>
                <a:gd name="connsiteY0" fmla="*/ 0 h 1499280"/>
                <a:gd name="connsiteX1" fmla="*/ 1992269 w 1999239"/>
                <a:gd name="connsiteY1" fmla="*/ 2288 h 1499280"/>
                <a:gd name="connsiteX2" fmla="*/ 1999239 w 1999239"/>
                <a:gd name="connsiteY2" fmla="*/ 814669 h 1499280"/>
                <a:gd name="connsiteX3" fmla="*/ 0 w 1999239"/>
                <a:gd name="connsiteY3" fmla="*/ 1486089 h 1499280"/>
                <a:gd name="connsiteX4" fmla="*/ 1186049 w 1999239"/>
                <a:gd name="connsiteY4" fmla="*/ 0 h 1499280"/>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817704 w 1999239"/>
                <a:gd name="connsiteY1" fmla="*/ 29564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14281"/>
                <a:gd name="connsiteY0" fmla="*/ 0 h 1486089"/>
                <a:gd name="connsiteX1" fmla="*/ 2014089 w 2014281"/>
                <a:gd name="connsiteY1" fmla="*/ 7743 h 1486089"/>
                <a:gd name="connsiteX2" fmla="*/ 1999239 w 2014281"/>
                <a:gd name="connsiteY2" fmla="*/ 814669 h 1486089"/>
                <a:gd name="connsiteX3" fmla="*/ 0 w 2014281"/>
                <a:gd name="connsiteY3" fmla="*/ 1486089 h 1486089"/>
                <a:gd name="connsiteX4" fmla="*/ 1186049 w 2014281"/>
                <a:gd name="connsiteY4" fmla="*/ 0 h 1486089"/>
                <a:gd name="connsiteX0" fmla="*/ 1186049 w 2014089"/>
                <a:gd name="connsiteY0" fmla="*/ 0 h 1486089"/>
                <a:gd name="connsiteX1" fmla="*/ 2014089 w 2014089"/>
                <a:gd name="connsiteY1" fmla="*/ 7743 h 1486089"/>
                <a:gd name="connsiteX2" fmla="*/ 1999239 w 2014089"/>
                <a:gd name="connsiteY2" fmla="*/ 814669 h 1486089"/>
                <a:gd name="connsiteX3" fmla="*/ 0 w 2014089"/>
                <a:gd name="connsiteY3" fmla="*/ 1486089 h 1486089"/>
                <a:gd name="connsiteX4" fmla="*/ 1186049 w 2014089"/>
                <a:gd name="connsiteY4" fmla="*/ 0 h 1486089"/>
                <a:gd name="connsiteX0" fmla="*/ 1186049 w 1999239"/>
                <a:gd name="connsiteY0" fmla="*/ 0 h 1486089"/>
                <a:gd name="connsiteX1" fmla="*/ 1795883 w 1999239"/>
                <a:gd name="connsiteY1" fmla="*/ 198673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08634"/>
                <a:gd name="connsiteY0" fmla="*/ 0 h 1486089"/>
                <a:gd name="connsiteX1" fmla="*/ 2008634 w 2008634"/>
                <a:gd name="connsiteY1" fmla="*/ 2288 h 1486089"/>
                <a:gd name="connsiteX2" fmla="*/ 1999239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890136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91504 w 2014089"/>
                <a:gd name="connsiteY0" fmla="*/ 0 h 1382441"/>
                <a:gd name="connsiteX1" fmla="*/ 2014089 w 2014089"/>
                <a:gd name="connsiteY1" fmla="*/ 2288 h 1382441"/>
                <a:gd name="connsiteX2" fmla="*/ 1993784 w 2014089"/>
                <a:gd name="connsiteY2" fmla="*/ 831034 h 1382441"/>
                <a:gd name="connsiteX3" fmla="*/ 0 w 2014089"/>
                <a:gd name="connsiteY3" fmla="*/ 1382441 h 1382441"/>
                <a:gd name="connsiteX4" fmla="*/ 1191504 w 2014089"/>
                <a:gd name="connsiteY4" fmla="*/ 0 h 1382441"/>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66142 w 2008634"/>
                <a:gd name="connsiteY0" fmla="*/ 12672 h 1483831"/>
                <a:gd name="connsiteX1" fmla="*/ 2008634 w 2008634"/>
                <a:gd name="connsiteY1" fmla="*/ 30 h 1483831"/>
                <a:gd name="connsiteX2" fmla="*/ 1988329 w 2008634"/>
                <a:gd name="connsiteY2" fmla="*/ 828776 h 1483831"/>
                <a:gd name="connsiteX3" fmla="*/ 0 w 2008634"/>
                <a:gd name="connsiteY3" fmla="*/ 1483831 h 1483831"/>
                <a:gd name="connsiteX4" fmla="*/ 1166142 w 2008634"/>
                <a:gd name="connsiteY4" fmla="*/ 12672 h 1483831"/>
                <a:gd name="connsiteX0" fmla="*/ 1172052 w 2008634"/>
                <a:gd name="connsiteY0" fmla="*/ 3777 h 1483801"/>
                <a:gd name="connsiteX1" fmla="*/ 2008634 w 2008634"/>
                <a:gd name="connsiteY1" fmla="*/ 0 h 1483801"/>
                <a:gd name="connsiteX2" fmla="*/ 1988329 w 2008634"/>
                <a:gd name="connsiteY2" fmla="*/ 828746 h 1483801"/>
                <a:gd name="connsiteX3" fmla="*/ 0 w 2008634"/>
                <a:gd name="connsiteY3" fmla="*/ 1483801 h 1483801"/>
                <a:gd name="connsiteX4" fmla="*/ 1172052 w 2008634"/>
                <a:gd name="connsiteY4" fmla="*/ 3777 h 148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8634" h="1483801">
                  <a:moveTo>
                    <a:pt x="1172052" y="3777"/>
                  </a:moveTo>
                  <a:lnTo>
                    <a:pt x="2008634" y="0"/>
                  </a:lnTo>
                  <a:cubicBezTo>
                    <a:pt x="2005502" y="128960"/>
                    <a:pt x="2007826" y="574318"/>
                    <a:pt x="1988329" y="828746"/>
                  </a:cubicBezTo>
                  <a:cubicBezTo>
                    <a:pt x="1807424" y="879806"/>
                    <a:pt x="355467" y="1367279"/>
                    <a:pt x="0" y="1483801"/>
                  </a:cubicBezTo>
                  <a:lnTo>
                    <a:pt x="1172052" y="3777"/>
                  </a:lnTo>
                  <a:close/>
                </a:path>
              </a:pathLst>
            </a:custGeom>
            <a:gradFill>
              <a:gsLst>
                <a:gs pos="0">
                  <a:srgbClr val="7D8793"/>
                </a:gs>
                <a:gs pos="100000">
                  <a:srgbClr val="5C6673"/>
                </a:gs>
              </a:gsLst>
              <a:lin ang="81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pic>
        <p:nvPicPr>
          <p:cNvPr id="19" name="Picture 18"/>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11500"/>
                    </a14:imgEffect>
                    <a14:imgEffect>
                      <a14:saturation sat="0"/>
                    </a14:imgEffect>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3724250" y="1691752"/>
            <a:ext cx="1695500" cy="1695500"/>
          </a:xfrm>
          <a:prstGeom prst="rect">
            <a:avLst/>
          </a:prstGeom>
        </p:spPr>
      </p:pic>
      <p:sp>
        <p:nvSpPr>
          <p:cNvPr id="21"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a:t>Click to edit Master title style</a:t>
            </a:r>
            <a:endParaRPr lang="en-GB" dirty="0"/>
          </a:p>
        </p:txBody>
      </p:sp>
      <p:sp>
        <p:nvSpPr>
          <p:cNvPr id="22"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7"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8"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3" name="Picture 18" title="White COWIlogo">
            <a:extLst>
              <a:ext uri="{FF2B5EF4-FFF2-40B4-BE49-F238E27FC236}">
                <a16:creationId xmlns:a16="http://schemas.microsoft.com/office/drawing/2014/main" id="{2F9CBEAC-6D10-48EB-907D-61D910B5F31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059924" y="4827491"/>
            <a:ext cx="655200" cy="197422"/>
          </a:xfrm>
          <a:prstGeom prst="rect">
            <a:avLst/>
          </a:prstGeom>
        </p:spPr>
      </p:pic>
      <p:pic>
        <p:nvPicPr>
          <p:cNvPr id="24" name="Picture 6">
            <a:extLst>
              <a:ext uri="{FF2B5EF4-FFF2-40B4-BE49-F238E27FC236}">
                <a16:creationId xmlns:a16="http://schemas.microsoft.com/office/drawing/2014/main" id="{142FD79E-8551-4EE4-AB64-CE0727176BE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643519" y="4723451"/>
            <a:ext cx="347832" cy="379563"/>
          </a:xfrm>
          <a:prstGeom prst="rect">
            <a:avLst/>
          </a:prstGeom>
        </p:spPr>
      </p:pic>
      <p:pic>
        <p:nvPicPr>
          <p:cNvPr id="25" name="Picture 10">
            <a:extLst>
              <a:ext uri="{FF2B5EF4-FFF2-40B4-BE49-F238E27FC236}">
                <a16:creationId xmlns:a16="http://schemas.microsoft.com/office/drawing/2014/main" id="{24CF64CE-2355-41CC-B6AB-13CE9620D9DE}"/>
              </a:ext>
            </a:extLst>
          </p:cNvPr>
          <p:cNvPicPr>
            <a:picLocks noChangeAspect="1"/>
          </p:cNvPicPr>
          <p:nvPr userDrawn="1"/>
        </p:nvPicPr>
        <p:blipFill>
          <a:blip r:embed="rId6"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26" name="Grafik 25" descr="Ein Bild, das Zeichnung enthält.&#10;&#10;Automatisch generierte Beschreibung">
            <a:extLst>
              <a:ext uri="{FF2B5EF4-FFF2-40B4-BE49-F238E27FC236}">
                <a16:creationId xmlns:a16="http://schemas.microsoft.com/office/drawing/2014/main" id="{C64C386B-AAF5-4A72-B4DC-C2D394430A0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649566" y="4594635"/>
            <a:ext cx="1268500" cy="641070"/>
          </a:xfrm>
          <a:prstGeom prst="rect">
            <a:avLst/>
          </a:prstGeom>
        </p:spPr>
      </p:pic>
    </p:spTree>
    <p:extLst>
      <p:ext uri="{BB962C8B-B14F-4D97-AF65-F5344CB8AC3E}">
        <p14:creationId xmlns:p14="http://schemas.microsoft.com/office/powerpoint/2010/main" val="3660966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reak B">
    <p:bg>
      <p:bgPr>
        <a:solidFill>
          <a:srgbClr val="F04E23"/>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197662" y="1974"/>
            <a:ext cx="2946338" cy="2436590"/>
            <a:chOff x="6216164" y="12"/>
            <a:chExt cx="2946338" cy="2436590"/>
          </a:xfrm>
        </p:grpSpPr>
        <p:sp>
          <p:nvSpPr>
            <p:cNvPr id="12" name="Isosceles Triangle 11"/>
            <p:cNvSpPr/>
            <p:nvPr userDrawn="1"/>
          </p:nvSpPr>
          <p:spPr>
            <a:xfrm>
              <a:off x="6216164" y="12"/>
              <a:ext cx="1742414" cy="928845"/>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77" h="859312">
                  <a:moveTo>
                    <a:pt x="994458" y="3982"/>
                  </a:moveTo>
                  <a:lnTo>
                    <a:pt x="1611977" y="0"/>
                  </a:lnTo>
                  <a:lnTo>
                    <a:pt x="1429109" y="859312"/>
                  </a:lnTo>
                  <a:lnTo>
                    <a:pt x="0" y="540907"/>
                  </a:lnTo>
                  <a:lnTo>
                    <a:pt x="994458" y="3982"/>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11"/>
            <p:cNvSpPr/>
            <p:nvPr userDrawn="1"/>
          </p:nvSpPr>
          <p:spPr>
            <a:xfrm>
              <a:off x="7759112" y="1881"/>
              <a:ext cx="744486" cy="936462"/>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1108335 w 1611977"/>
                <a:gd name="connsiteY0" fmla="*/ 138195 h 859312"/>
                <a:gd name="connsiteX1" fmla="*/ 1611977 w 1611977"/>
                <a:gd name="connsiteY1" fmla="*/ 0 h 859312"/>
                <a:gd name="connsiteX2" fmla="*/ 1429109 w 1611977"/>
                <a:gd name="connsiteY2" fmla="*/ 859312 h 859312"/>
                <a:gd name="connsiteX3" fmla="*/ 0 w 1611977"/>
                <a:gd name="connsiteY3" fmla="*/ 540907 h 859312"/>
                <a:gd name="connsiteX4" fmla="*/ 1108335 w 1611977"/>
                <a:gd name="connsiteY4" fmla="*/ 138195 h 859312"/>
                <a:gd name="connsiteX0" fmla="*/ 1112403 w 1611977"/>
                <a:gd name="connsiteY0" fmla="*/ 0 h 859397"/>
                <a:gd name="connsiteX1" fmla="*/ 1611977 w 1611977"/>
                <a:gd name="connsiteY1" fmla="*/ 85 h 859397"/>
                <a:gd name="connsiteX2" fmla="*/ 1429109 w 1611977"/>
                <a:gd name="connsiteY2" fmla="*/ 859397 h 859397"/>
                <a:gd name="connsiteX3" fmla="*/ 0 w 1611977"/>
                <a:gd name="connsiteY3" fmla="*/ 540992 h 859397"/>
                <a:gd name="connsiteX4" fmla="*/ 1112403 w 1611977"/>
                <a:gd name="connsiteY4" fmla="*/ 0 h 859397"/>
                <a:gd name="connsiteX0" fmla="*/ 185114 w 684688"/>
                <a:gd name="connsiteY0" fmla="*/ 0 h 859397"/>
                <a:gd name="connsiteX1" fmla="*/ 684688 w 684688"/>
                <a:gd name="connsiteY1" fmla="*/ 85 h 859397"/>
                <a:gd name="connsiteX2" fmla="*/ 501820 w 684688"/>
                <a:gd name="connsiteY2" fmla="*/ 859397 h 859397"/>
                <a:gd name="connsiteX3" fmla="*/ 0 w 684688"/>
                <a:gd name="connsiteY3" fmla="*/ 850089 h 859397"/>
                <a:gd name="connsiteX4" fmla="*/ 185114 w 684688"/>
                <a:gd name="connsiteY4" fmla="*/ 0 h 859397"/>
                <a:gd name="connsiteX0" fmla="*/ 185114 w 684688"/>
                <a:gd name="connsiteY0" fmla="*/ 0 h 850089"/>
                <a:gd name="connsiteX1" fmla="*/ 684688 w 684688"/>
                <a:gd name="connsiteY1" fmla="*/ 85 h 850089"/>
                <a:gd name="connsiteX2" fmla="*/ 0 w 684688"/>
                <a:gd name="connsiteY2" fmla="*/ 850089 h 850089"/>
                <a:gd name="connsiteX3" fmla="*/ 185114 w 684688"/>
                <a:gd name="connsiteY3" fmla="*/ 0 h 850089"/>
                <a:gd name="connsiteX0" fmla="*/ 172912 w 684688"/>
                <a:gd name="connsiteY0" fmla="*/ 0 h 850089"/>
                <a:gd name="connsiteX1" fmla="*/ 684688 w 684688"/>
                <a:gd name="connsiteY1" fmla="*/ 85 h 850089"/>
                <a:gd name="connsiteX2" fmla="*/ 0 w 684688"/>
                <a:gd name="connsiteY2" fmla="*/ 850089 h 850089"/>
                <a:gd name="connsiteX3" fmla="*/ 172912 w 684688"/>
                <a:gd name="connsiteY3" fmla="*/ 0 h 850089"/>
                <a:gd name="connsiteX0" fmla="*/ 136308 w 648084"/>
                <a:gd name="connsiteY0" fmla="*/ 0 h 870425"/>
                <a:gd name="connsiteX1" fmla="*/ 648084 w 648084"/>
                <a:gd name="connsiteY1" fmla="*/ 85 h 870425"/>
                <a:gd name="connsiteX2" fmla="*/ 0 w 648084"/>
                <a:gd name="connsiteY2" fmla="*/ 870425 h 870425"/>
                <a:gd name="connsiteX3" fmla="*/ 136308 w 648084"/>
                <a:gd name="connsiteY3" fmla="*/ 0 h 870425"/>
                <a:gd name="connsiteX0" fmla="*/ 176978 w 688754"/>
                <a:gd name="connsiteY0" fmla="*/ 0 h 866358"/>
                <a:gd name="connsiteX1" fmla="*/ 688754 w 688754"/>
                <a:gd name="connsiteY1" fmla="*/ 85 h 866358"/>
                <a:gd name="connsiteX2" fmla="*/ 0 w 688754"/>
                <a:gd name="connsiteY2" fmla="*/ 866358 h 866358"/>
                <a:gd name="connsiteX3" fmla="*/ 176978 w 688754"/>
                <a:gd name="connsiteY3" fmla="*/ 0 h 866358"/>
              </a:gdLst>
              <a:ahLst/>
              <a:cxnLst>
                <a:cxn ang="0">
                  <a:pos x="connsiteX0" y="connsiteY0"/>
                </a:cxn>
                <a:cxn ang="0">
                  <a:pos x="connsiteX1" y="connsiteY1"/>
                </a:cxn>
                <a:cxn ang="0">
                  <a:pos x="connsiteX2" y="connsiteY2"/>
                </a:cxn>
                <a:cxn ang="0">
                  <a:pos x="connsiteX3" y="connsiteY3"/>
                </a:cxn>
              </a:cxnLst>
              <a:rect l="l" t="t" r="r" b="b"/>
              <a:pathLst>
                <a:path w="688754" h="866358">
                  <a:moveTo>
                    <a:pt x="176978" y="0"/>
                  </a:moveTo>
                  <a:lnTo>
                    <a:pt x="688754" y="85"/>
                  </a:lnTo>
                  <a:lnTo>
                    <a:pt x="0" y="866358"/>
                  </a:lnTo>
                  <a:lnTo>
                    <a:pt x="176978" y="0"/>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1"/>
            <p:cNvSpPr/>
            <p:nvPr userDrawn="1"/>
          </p:nvSpPr>
          <p:spPr>
            <a:xfrm>
              <a:off x="8212744" y="647381"/>
              <a:ext cx="944354" cy="178922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 name="connsiteX0" fmla="*/ 880581 w 1652648"/>
                <a:gd name="connsiteY0" fmla="*/ 223603 h 1325850"/>
                <a:gd name="connsiteX1" fmla="*/ 1652648 w 1652648"/>
                <a:gd name="connsiteY1" fmla="*/ 0 h 1325850"/>
                <a:gd name="connsiteX2" fmla="*/ 1481981 w 1652648"/>
                <a:gd name="connsiteY2" fmla="*/ 830843 h 1325850"/>
                <a:gd name="connsiteX3" fmla="*/ 0 w 1652648"/>
                <a:gd name="connsiteY3" fmla="*/ 1325850 h 1325850"/>
                <a:gd name="connsiteX4" fmla="*/ 880581 w 1652648"/>
                <a:gd name="connsiteY4" fmla="*/ 223603 h 1325850"/>
                <a:gd name="connsiteX0" fmla="*/ 880581 w 1502167"/>
                <a:gd name="connsiteY0" fmla="*/ 284609 h 1386856"/>
                <a:gd name="connsiteX1" fmla="*/ 1502167 w 1502167"/>
                <a:gd name="connsiteY1" fmla="*/ 0 h 1386856"/>
                <a:gd name="connsiteX2" fmla="*/ 1481981 w 1502167"/>
                <a:gd name="connsiteY2" fmla="*/ 891849 h 1386856"/>
                <a:gd name="connsiteX3" fmla="*/ 0 w 1502167"/>
                <a:gd name="connsiteY3" fmla="*/ 1386856 h 1386856"/>
                <a:gd name="connsiteX4" fmla="*/ 880581 w 1502167"/>
                <a:gd name="connsiteY4" fmla="*/ 284609 h 1386856"/>
                <a:gd name="connsiteX0" fmla="*/ 632491 w 1502167"/>
                <a:gd name="connsiteY0" fmla="*/ 300877 h 1386856"/>
                <a:gd name="connsiteX1" fmla="*/ 1502167 w 1502167"/>
                <a:gd name="connsiteY1" fmla="*/ 0 h 1386856"/>
                <a:gd name="connsiteX2" fmla="*/ 1481981 w 1502167"/>
                <a:gd name="connsiteY2" fmla="*/ 891849 h 1386856"/>
                <a:gd name="connsiteX3" fmla="*/ 0 w 1502167"/>
                <a:gd name="connsiteY3" fmla="*/ 1386856 h 1386856"/>
                <a:gd name="connsiteX4" fmla="*/ 632491 w 1502167"/>
                <a:gd name="connsiteY4" fmla="*/ 300877 h 1386856"/>
                <a:gd name="connsiteX0" fmla="*/ 0 w 869676"/>
                <a:gd name="connsiteY0" fmla="*/ 300877 h 1655282"/>
                <a:gd name="connsiteX1" fmla="*/ 869676 w 869676"/>
                <a:gd name="connsiteY1" fmla="*/ 0 h 1655282"/>
                <a:gd name="connsiteX2" fmla="*/ 849490 w 869676"/>
                <a:gd name="connsiteY2" fmla="*/ 891849 h 1655282"/>
                <a:gd name="connsiteX3" fmla="*/ 506286 w 869676"/>
                <a:gd name="connsiteY3" fmla="*/ 1655282 h 1655282"/>
                <a:gd name="connsiteX4" fmla="*/ 0 w 869676"/>
                <a:gd name="connsiteY4" fmla="*/ 300877 h 1655282"/>
                <a:gd name="connsiteX0" fmla="*/ 0 w 873660"/>
                <a:gd name="connsiteY0" fmla="*/ 300877 h 1655282"/>
                <a:gd name="connsiteX1" fmla="*/ 869676 w 873660"/>
                <a:gd name="connsiteY1" fmla="*/ 0 h 1655282"/>
                <a:gd name="connsiteX2" fmla="*/ 873660 w 873660"/>
                <a:gd name="connsiteY2" fmla="*/ 867679 h 1655282"/>
                <a:gd name="connsiteX3" fmla="*/ 506286 w 873660"/>
                <a:gd name="connsiteY3" fmla="*/ 1655282 h 1655282"/>
                <a:gd name="connsiteX4" fmla="*/ 0 w 873660"/>
                <a:gd name="connsiteY4" fmla="*/ 300877 h 16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3660" h="1655282">
                  <a:moveTo>
                    <a:pt x="0" y="300877"/>
                  </a:moveTo>
                  <a:lnTo>
                    <a:pt x="869676" y="0"/>
                  </a:lnTo>
                  <a:lnTo>
                    <a:pt x="873660" y="867679"/>
                  </a:lnTo>
                  <a:lnTo>
                    <a:pt x="506286" y="1655282"/>
                  </a:lnTo>
                  <a:lnTo>
                    <a:pt x="0" y="300877"/>
                  </a:lnTo>
                  <a:close/>
                </a:path>
              </a:pathLst>
            </a:custGeom>
            <a:gradFill flip="none" rotWithShape="1">
              <a:gsLst>
                <a:gs pos="0">
                  <a:srgbClr val="EF4A1D"/>
                </a:gs>
                <a:gs pos="100000">
                  <a:srgbClr val="C1330D"/>
                </a:gs>
              </a:gsLst>
              <a:path path="circle">
                <a:fillToRect l="100000" b="100000"/>
              </a:path>
              <a:tileRect t="-100000" r="-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4" name="Isosceles Triangle 11"/>
            <p:cNvSpPr/>
            <p:nvPr userDrawn="1"/>
          </p:nvSpPr>
          <p:spPr>
            <a:xfrm>
              <a:off x="7543180" y="1973"/>
              <a:ext cx="1619322" cy="119574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100" h="1106229">
                  <a:moveTo>
                    <a:pt x="880581" y="3982"/>
                  </a:moveTo>
                  <a:lnTo>
                    <a:pt x="1498100" y="0"/>
                  </a:lnTo>
                  <a:lnTo>
                    <a:pt x="1481981" y="611222"/>
                  </a:lnTo>
                  <a:lnTo>
                    <a:pt x="0" y="1106229"/>
                  </a:lnTo>
                  <a:lnTo>
                    <a:pt x="880581" y="3982"/>
                  </a:lnTo>
                  <a:close/>
                </a:path>
              </a:pathLst>
            </a:custGeom>
            <a:gradFill flip="none" rotWithShape="1">
              <a:gsLst>
                <a:gs pos="0">
                  <a:srgbClr val="EF4A1D"/>
                </a:gs>
                <a:gs pos="100000">
                  <a:srgbClr val="C1330D"/>
                </a:gs>
              </a:gsLst>
              <a:lin ang="81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pic>
        <p:nvPicPr>
          <p:cNvPr id="18" name="Picture 17"/>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11500"/>
                    </a14:imgEffect>
                    <a14:imgEffect>
                      <a14:saturation sat="0"/>
                    </a14:imgEffect>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3724250" y="1691752"/>
            <a:ext cx="1695500" cy="1695500"/>
          </a:xfrm>
          <a:prstGeom prst="rect">
            <a:avLst/>
          </a:prstGeom>
        </p:spPr>
      </p:pic>
      <p:sp>
        <p:nvSpPr>
          <p:cNvPr id="19"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a:t>Click to edit Master title style</a:t>
            </a:r>
            <a:endParaRPr lang="en-GB" dirty="0"/>
          </a:p>
        </p:txBody>
      </p:sp>
      <p:sp>
        <p:nvSpPr>
          <p:cNvPr id="20"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6"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7"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1" name="Picture 20" title="White COWIlogo"/>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79505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reak C">
    <p:bg>
      <p:bgPr>
        <a:solidFill>
          <a:srgbClr val="80776F"/>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205390" y="1"/>
            <a:ext cx="2938610" cy="2454026"/>
            <a:chOff x="6205390" y="8368"/>
            <a:chExt cx="2938610" cy="2454026"/>
          </a:xfrm>
        </p:grpSpPr>
        <p:sp>
          <p:nvSpPr>
            <p:cNvPr id="12" name="Isosceles Triangle 9"/>
            <p:cNvSpPr/>
            <p:nvPr userDrawn="1"/>
          </p:nvSpPr>
          <p:spPr>
            <a:xfrm>
              <a:off x="6205390" y="8644"/>
              <a:ext cx="1738875" cy="927638"/>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1001599"/>
                <a:gd name="connsiteY0" fmla="*/ 0 h 1167234"/>
                <a:gd name="connsiteX1" fmla="*/ 601272 w 1001599"/>
                <a:gd name="connsiteY1" fmla="*/ 2253 h 1167234"/>
                <a:gd name="connsiteX2" fmla="*/ 1001599 w 1001599"/>
                <a:gd name="connsiteY2" fmla="*/ 1167234 h 1167234"/>
                <a:gd name="connsiteX3" fmla="*/ 0 w 1001599"/>
                <a:gd name="connsiteY3" fmla="*/ 0 h 1167234"/>
                <a:gd name="connsiteX0" fmla="*/ 0 w 601272"/>
                <a:gd name="connsiteY0" fmla="*/ 0 h 840098"/>
                <a:gd name="connsiteX1" fmla="*/ 601272 w 601272"/>
                <a:gd name="connsiteY1" fmla="*/ 2253 h 840098"/>
                <a:gd name="connsiteX2" fmla="*/ 428103 w 601272"/>
                <a:gd name="connsiteY2" fmla="*/ 840098 h 840098"/>
                <a:gd name="connsiteX3" fmla="*/ 0 w 601272"/>
                <a:gd name="connsiteY3"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731052"/>
                <a:gd name="connsiteX1" fmla="*/ 1597488 w 1597488"/>
                <a:gd name="connsiteY1" fmla="*/ 2253 h 731052"/>
                <a:gd name="connsiteX2" fmla="*/ 1339507 w 1597488"/>
                <a:gd name="connsiteY2" fmla="*/ 731052 h 731052"/>
                <a:gd name="connsiteX3" fmla="*/ 0 w 1597488"/>
                <a:gd name="connsiteY3" fmla="*/ 539401 h 731052"/>
                <a:gd name="connsiteX4" fmla="*/ 996216 w 1597488"/>
                <a:gd name="connsiteY4" fmla="*/ 0 h 731052"/>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88" h="852213">
                  <a:moveTo>
                    <a:pt x="996216" y="0"/>
                  </a:moveTo>
                  <a:lnTo>
                    <a:pt x="1597488" y="2253"/>
                  </a:lnTo>
                  <a:lnTo>
                    <a:pt x="1412204" y="852213"/>
                  </a:lnTo>
                  <a:lnTo>
                    <a:pt x="0" y="539401"/>
                  </a:lnTo>
                  <a:lnTo>
                    <a:pt x="996216" y="0"/>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9"/>
            <p:cNvSpPr/>
            <p:nvPr userDrawn="1"/>
          </p:nvSpPr>
          <p:spPr>
            <a:xfrm>
              <a:off x="7736773" y="12728"/>
              <a:ext cx="733618" cy="94716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884477"/>
                <a:gd name="connsiteY0" fmla="*/ 1786 h 1164981"/>
                <a:gd name="connsiteX1" fmla="*/ 484150 w 884477"/>
                <a:gd name="connsiteY1" fmla="*/ 0 h 1164981"/>
                <a:gd name="connsiteX2" fmla="*/ 884477 w 884477"/>
                <a:gd name="connsiteY2" fmla="*/ 1164981 h 1164981"/>
                <a:gd name="connsiteX3" fmla="*/ 0 w 884477"/>
                <a:gd name="connsiteY3" fmla="*/ 1786 h 1164981"/>
                <a:gd name="connsiteX0" fmla="*/ 177702 w 661852"/>
                <a:gd name="connsiteY0" fmla="*/ 1786 h 849962"/>
                <a:gd name="connsiteX1" fmla="*/ 661852 w 661852"/>
                <a:gd name="connsiteY1" fmla="*/ 0 h 849962"/>
                <a:gd name="connsiteX2" fmla="*/ 0 w 661852"/>
                <a:gd name="connsiteY2" fmla="*/ 849962 h 849962"/>
                <a:gd name="connsiteX3" fmla="*/ 177702 w 661852"/>
                <a:gd name="connsiteY3" fmla="*/ 1786 h 849962"/>
                <a:gd name="connsiteX0" fmla="*/ 109044 w 593194"/>
                <a:gd name="connsiteY0" fmla="*/ 1786 h 805536"/>
                <a:gd name="connsiteX1" fmla="*/ 593194 w 593194"/>
                <a:gd name="connsiteY1" fmla="*/ 0 h 805536"/>
                <a:gd name="connsiteX2" fmla="*/ 0 w 593194"/>
                <a:gd name="connsiteY2" fmla="*/ 805536 h 805536"/>
                <a:gd name="connsiteX3" fmla="*/ 109044 w 593194"/>
                <a:gd name="connsiteY3" fmla="*/ 1786 h 805536"/>
                <a:gd name="connsiteX0" fmla="*/ 189818 w 673968"/>
                <a:gd name="connsiteY0" fmla="*/ 1786 h 870156"/>
                <a:gd name="connsiteX1" fmla="*/ 673968 w 673968"/>
                <a:gd name="connsiteY1" fmla="*/ 0 h 870156"/>
                <a:gd name="connsiteX2" fmla="*/ 0 w 673968"/>
                <a:gd name="connsiteY2" fmla="*/ 870156 h 870156"/>
                <a:gd name="connsiteX3" fmla="*/ 189818 w 673968"/>
                <a:gd name="connsiteY3" fmla="*/ 1786 h 870156"/>
              </a:gdLst>
              <a:ahLst/>
              <a:cxnLst>
                <a:cxn ang="0">
                  <a:pos x="connsiteX0" y="connsiteY0"/>
                </a:cxn>
                <a:cxn ang="0">
                  <a:pos x="connsiteX1" y="connsiteY1"/>
                </a:cxn>
                <a:cxn ang="0">
                  <a:pos x="connsiteX2" y="connsiteY2"/>
                </a:cxn>
                <a:cxn ang="0">
                  <a:pos x="connsiteX3" y="connsiteY3"/>
                </a:cxn>
              </a:cxnLst>
              <a:rect l="l" t="t" r="r" b="b"/>
              <a:pathLst>
                <a:path w="673968" h="870156">
                  <a:moveTo>
                    <a:pt x="189818" y="1786"/>
                  </a:moveTo>
                  <a:lnTo>
                    <a:pt x="673968" y="0"/>
                  </a:lnTo>
                  <a:lnTo>
                    <a:pt x="0" y="870156"/>
                  </a:lnTo>
                  <a:lnTo>
                    <a:pt x="189818" y="1786"/>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9"/>
            <p:cNvSpPr/>
            <p:nvPr userDrawn="1"/>
          </p:nvSpPr>
          <p:spPr>
            <a:xfrm>
              <a:off x="8184816" y="677154"/>
              <a:ext cx="942153" cy="1785240"/>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 name="connsiteX0" fmla="*/ 901179 w 1523819"/>
                <a:gd name="connsiteY0" fmla="*/ 252837 h 1398367"/>
                <a:gd name="connsiteX1" fmla="*/ 1523290 w 1523819"/>
                <a:gd name="connsiteY1" fmla="*/ 0 h 1398367"/>
                <a:gd name="connsiteX2" fmla="*/ 1522414 w 1523819"/>
                <a:gd name="connsiteY2" fmla="*/ 897760 h 1398367"/>
                <a:gd name="connsiteX3" fmla="*/ 0 w 1523819"/>
                <a:gd name="connsiteY3" fmla="*/ 1398367 h 1398367"/>
                <a:gd name="connsiteX4" fmla="*/ 901179 w 1523819"/>
                <a:gd name="connsiteY4" fmla="*/ 252837 h 1398367"/>
                <a:gd name="connsiteX0" fmla="*/ 624101 w 1523819"/>
                <a:gd name="connsiteY0" fmla="*/ 294818 h 1398367"/>
                <a:gd name="connsiteX1" fmla="*/ 1523290 w 1523819"/>
                <a:gd name="connsiteY1" fmla="*/ 0 h 1398367"/>
                <a:gd name="connsiteX2" fmla="*/ 1522414 w 1523819"/>
                <a:gd name="connsiteY2" fmla="*/ 897760 h 1398367"/>
                <a:gd name="connsiteX3" fmla="*/ 0 w 1523819"/>
                <a:gd name="connsiteY3" fmla="*/ 1398367 h 1398367"/>
                <a:gd name="connsiteX4" fmla="*/ 624101 w 1523819"/>
                <a:gd name="connsiteY4" fmla="*/ 294818 h 1398367"/>
                <a:gd name="connsiteX0" fmla="*/ 0 w 899718"/>
                <a:gd name="connsiteY0" fmla="*/ 294818 h 1704832"/>
                <a:gd name="connsiteX1" fmla="*/ 899189 w 899718"/>
                <a:gd name="connsiteY1" fmla="*/ 0 h 1704832"/>
                <a:gd name="connsiteX2" fmla="*/ 898313 w 899718"/>
                <a:gd name="connsiteY2" fmla="*/ 897760 h 1704832"/>
                <a:gd name="connsiteX3" fmla="*/ 530389 w 899718"/>
                <a:gd name="connsiteY3" fmla="*/ 1704832 h 1704832"/>
                <a:gd name="connsiteX4" fmla="*/ 0 w 899718"/>
                <a:gd name="connsiteY4" fmla="*/ 294818 h 1704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718" h="1704832">
                  <a:moveTo>
                    <a:pt x="0" y="294818"/>
                  </a:moveTo>
                  <a:lnTo>
                    <a:pt x="899189" y="0"/>
                  </a:lnTo>
                  <a:cubicBezTo>
                    <a:pt x="894699" y="208294"/>
                    <a:pt x="902803" y="819609"/>
                    <a:pt x="898313" y="897760"/>
                  </a:cubicBezTo>
                  <a:lnTo>
                    <a:pt x="530389" y="1704832"/>
                  </a:lnTo>
                  <a:lnTo>
                    <a:pt x="0" y="294818"/>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sp>
          <p:nvSpPr>
            <p:cNvPr id="14" name="Isosceles Triangle 9"/>
            <p:cNvSpPr/>
            <p:nvPr userDrawn="1"/>
          </p:nvSpPr>
          <p:spPr>
            <a:xfrm>
              <a:off x="7531279" y="8368"/>
              <a:ext cx="1612721" cy="119955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083" h="1145530">
                  <a:moveTo>
                    <a:pt x="901179" y="0"/>
                  </a:moveTo>
                  <a:lnTo>
                    <a:pt x="1540083" y="3250"/>
                  </a:lnTo>
                  <a:cubicBezTo>
                    <a:pt x="1535593" y="211544"/>
                    <a:pt x="1526904" y="566772"/>
                    <a:pt x="1522414" y="644923"/>
                  </a:cubicBezTo>
                  <a:lnTo>
                    <a:pt x="0" y="1145530"/>
                  </a:lnTo>
                  <a:lnTo>
                    <a:pt x="901179" y="0"/>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grpSp>
      <p:pic>
        <p:nvPicPr>
          <p:cNvPr id="16" name="Picture 15"/>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11500"/>
                    </a14:imgEffect>
                    <a14:imgEffect>
                      <a14:saturation sat="0"/>
                    </a14:imgEffect>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3724250" y="1691752"/>
            <a:ext cx="1695500" cy="1695500"/>
          </a:xfrm>
          <a:prstGeom prst="rect">
            <a:avLst/>
          </a:prstGeom>
        </p:spPr>
      </p:pic>
      <p:sp>
        <p:nvSpPr>
          <p:cNvPr id="17"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a:t>Click to edit Master title style</a:t>
            </a:r>
            <a:endParaRPr lang="en-GB" dirty="0"/>
          </a:p>
        </p:txBody>
      </p:sp>
      <p:sp>
        <p:nvSpPr>
          <p:cNvPr id="18"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9"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20"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1" name="Picture 20" title="White COWIlogo"/>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3438033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Questions A">
    <p:bg>
      <p:bgPr>
        <a:solidFill>
          <a:srgbClr val="7D8897"/>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12" name="Group 11"/>
          <p:cNvGrpSpPr/>
          <p:nvPr userDrawn="1"/>
        </p:nvGrpSpPr>
        <p:grpSpPr>
          <a:xfrm>
            <a:off x="6206453" y="-2691"/>
            <a:ext cx="2941493" cy="2439862"/>
            <a:chOff x="6224953" y="1"/>
            <a:chExt cx="2941493" cy="2439862"/>
          </a:xfrm>
        </p:grpSpPr>
        <p:sp>
          <p:nvSpPr>
            <p:cNvPr id="13" name="Isosceles Triangle 13"/>
            <p:cNvSpPr/>
            <p:nvPr/>
          </p:nvSpPr>
          <p:spPr>
            <a:xfrm>
              <a:off x="6224953" y="4686"/>
              <a:ext cx="1762587" cy="925006"/>
            </a:xfrm>
            <a:custGeom>
              <a:avLst/>
              <a:gdLst>
                <a:gd name="connsiteX0" fmla="*/ 0 w 1274885"/>
                <a:gd name="connsiteY0" fmla="*/ 830486 h 830486"/>
                <a:gd name="connsiteX1" fmla="*/ 637443 w 1274885"/>
                <a:gd name="connsiteY1" fmla="*/ 0 h 830486"/>
                <a:gd name="connsiteX2" fmla="*/ 1274885 w 1274885"/>
                <a:gd name="connsiteY2" fmla="*/ 830486 h 830486"/>
                <a:gd name="connsiteX3" fmla="*/ 0 w 1274885"/>
                <a:gd name="connsiteY3" fmla="*/ 830486 h 830486"/>
                <a:gd name="connsiteX0" fmla="*/ 501161 w 1776046"/>
                <a:gd name="connsiteY0" fmla="*/ 1362420 h 1362420"/>
                <a:gd name="connsiteX1" fmla="*/ 0 w 1776046"/>
                <a:gd name="connsiteY1" fmla="*/ 0 h 1362420"/>
                <a:gd name="connsiteX2" fmla="*/ 1776046 w 1776046"/>
                <a:gd name="connsiteY2" fmla="*/ 1362420 h 1362420"/>
                <a:gd name="connsiteX3" fmla="*/ 501161 w 1776046"/>
                <a:gd name="connsiteY3" fmla="*/ 1362420 h 1362420"/>
                <a:gd name="connsiteX0" fmla="*/ 501161 w 1973873"/>
                <a:gd name="connsiteY0" fmla="*/ 1362420 h 1362420"/>
                <a:gd name="connsiteX1" fmla="*/ 0 w 1973873"/>
                <a:gd name="connsiteY1" fmla="*/ 0 h 1362420"/>
                <a:gd name="connsiteX2" fmla="*/ 1973873 w 1973873"/>
                <a:gd name="connsiteY2" fmla="*/ 518358 h 1362420"/>
                <a:gd name="connsiteX3" fmla="*/ 501161 w 1973873"/>
                <a:gd name="connsiteY3" fmla="*/ 1362420 h 1362420"/>
                <a:gd name="connsiteX0" fmla="*/ 1472711 w 1973873"/>
                <a:gd name="connsiteY0" fmla="*/ 1437154 h 1437154"/>
                <a:gd name="connsiteX1" fmla="*/ 0 w 1973873"/>
                <a:gd name="connsiteY1" fmla="*/ 0 h 1437154"/>
                <a:gd name="connsiteX2" fmla="*/ 1973873 w 1973873"/>
                <a:gd name="connsiteY2" fmla="*/ 518358 h 1437154"/>
                <a:gd name="connsiteX3" fmla="*/ 1472711 w 1973873"/>
                <a:gd name="connsiteY3" fmla="*/ 1437154 h 1437154"/>
                <a:gd name="connsiteX0" fmla="*/ 1472711 w 1978269"/>
                <a:gd name="connsiteY0" fmla="*/ 1437154 h 1437154"/>
                <a:gd name="connsiteX1" fmla="*/ 0 w 1978269"/>
                <a:gd name="connsiteY1" fmla="*/ 0 h 1437154"/>
                <a:gd name="connsiteX2" fmla="*/ 1978269 w 1978269"/>
                <a:gd name="connsiteY2" fmla="*/ 619470 h 1437154"/>
                <a:gd name="connsiteX3" fmla="*/ 1472711 w 1978269"/>
                <a:gd name="connsiteY3" fmla="*/ 1437154 h 1437154"/>
                <a:gd name="connsiteX0" fmla="*/ 1472711 w 1965081"/>
                <a:gd name="connsiteY0" fmla="*/ 1437154 h 1437154"/>
                <a:gd name="connsiteX1" fmla="*/ 0 w 1965081"/>
                <a:gd name="connsiteY1" fmla="*/ 0 h 1437154"/>
                <a:gd name="connsiteX2" fmla="*/ 1965081 w 1965081"/>
                <a:gd name="connsiteY2" fmla="*/ 513962 h 1437154"/>
                <a:gd name="connsiteX3" fmla="*/ 1472711 w 1965081"/>
                <a:gd name="connsiteY3" fmla="*/ 1437154 h 1437154"/>
                <a:gd name="connsiteX0" fmla="*/ 140301 w 632671"/>
                <a:gd name="connsiteY0" fmla="*/ 923192 h 923192"/>
                <a:gd name="connsiteX1" fmla="*/ 0 w 632671"/>
                <a:gd name="connsiteY1" fmla="*/ 739 h 923192"/>
                <a:gd name="connsiteX2" fmla="*/ 632671 w 632671"/>
                <a:gd name="connsiteY2" fmla="*/ 0 h 923192"/>
                <a:gd name="connsiteX3" fmla="*/ 140301 w 632671"/>
                <a:gd name="connsiteY3" fmla="*/ 923192 h 923192"/>
                <a:gd name="connsiteX0" fmla="*/ 447461 w 632671"/>
                <a:gd name="connsiteY0" fmla="*/ 865081 h 865081"/>
                <a:gd name="connsiteX1" fmla="*/ 0 w 632671"/>
                <a:gd name="connsiteY1" fmla="*/ 739 h 865081"/>
                <a:gd name="connsiteX2" fmla="*/ 632671 w 632671"/>
                <a:gd name="connsiteY2" fmla="*/ 0 h 865081"/>
                <a:gd name="connsiteX3" fmla="*/ 447461 w 632671"/>
                <a:gd name="connsiteY3"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33349 w 1664218"/>
                <a:gd name="connsiteY0" fmla="*/ 802819 h 802819"/>
                <a:gd name="connsiteX1" fmla="*/ 0 w 1664218"/>
                <a:gd name="connsiteY1" fmla="*/ 551421 h 802819"/>
                <a:gd name="connsiteX2" fmla="*/ 1031547 w 1664218"/>
                <a:gd name="connsiteY2" fmla="*/ 739 h 802819"/>
                <a:gd name="connsiteX3" fmla="*/ 1664218 w 1664218"/>
                <a:gd name="connsiteY3" fmla="*/ 0 h 802819"/>
                <a:gd name="connsiteX4" fmla="*/ 1433349 w 1664218"/>
                <a:gd name="connsiteY4" fmla="*/ 802819 h 802819"/>
                <a:gd name="connsiteX0" fmla="*/ 1470707 w 1664218"/>
                <a:gd name="connsiteY0" fmla="*/ 873383 h 873383"/>
                <a:gd name="connsiteX1" fmla="*/ 0 w 1664218"/>
                <a:gd name="connsiteY1" fmla="*/ 551421 h 873383"/>
                <a:gd name="connsiteX2" fmla="*/ 1031547 w 1664218"/>
                <a:gd name="connsiteY2" fmla="*/ 739 h 873383"/>
                <a:gd name="connsiteX3" fmla="*/ 1664218 w 1664218"/>
                <a:gd name="connsiteY3" fmla="*/ 0 h 873383"/>
                <a:gd name="connsiteX4" fmla="*/ 1470707 w 1664218"/>
                <a:gd name="connsiteY4" fmla="*/ 873383 h 8733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4218" h="873383">
                  <a:moveTo>
                    <a:pt x="1470707" y="873383"/>
                  </a:moveTo>
                  <a:cubicBezTo>
                    <a:pt x="1378948" y="855997"/>
                    <a:pt x="4591" y="552203"/>
                    <a:pt x="0" y="551421"/>
                  </a:cubicBezTo>
                  <a:lnTo>
                    <a:pt x="1031547" y="739"/>
                  </a:lnTo>
                  <a:lnTo>
                    <a:pt x="1664218" y="0"/>
                  </a:lnTo>
                  <a:lnTo>
                    <a:pt x="1470707" y="873383"/>
                  </a:lnTo>
                  <a:close/>
                </a:path>
              </a:pathLst>
            </a:custGeom>
            <a:gradFill flip="none" rotWithShape="1">
              <a:gsLst>
                <a:gs pos="100000">
                  <a:srgbClr val="5C6673"/>
                </a:gs>
                <a:gs pos="0">
                  <a:srgbClr val="7D8793"/>
                </a:gs>
              </a:gsLst>
              <a:path path="circle">
                <a:fillToRect r="100000" b="100000"/>
              </a:path>
              <a:tileRect l="-100000" t="-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2"/>
            <p:cNvSpPr/>
            <p:nvPr/>
          </p:nvSpPr>
          <p:spPr>
            <a:xfrm>
              <a:off x="7758996" y="3639"/>
              <a:ext cx="744602" cy="935201"/>
            </a:xfrm>
            <a:custGeom>
              <a:avLst/>
              <a:gdLst>
                <a:gd name="connsiteX0" fmla="*/ 0 w 923192"/>
                <a:gd name="connsiteY0" fmla="*/ 1384788 h 1384788"/>
                <a:gd name="connsiteX1" fmla="*/ 461596 w 923192"/>
                <a:gd name="connsiteY1" fmla="*/ 0 h 1384788"/>
                <a:gd name="connsiteX2" fmla="*/ 923192 w 923192"/>
                <a:gd name="connsiteY2" fmla="*/ 1384788 h 1384788"/>
                <a:gd name="connsiteX3" fmla="*/ 0 w 923192"/>
                <a:gd name="connsiteY3" fmla="*/ 1384788 h 1384788"/>
                <a:gd name="connsiteX0" fmla="*/ 0 w 1077058"/>
                <a:gd name="connsiteY0" fmla="*/ 1626576 h 1626576"/>
                <a:gd name="connsiteX1" fmla="*/ 1077058 w 1077058"/>
                <a:gd name="connsiteY1" fmla="*/ 0 h 1626576"/>
                <a:gd name="connsiteX2" fmla="*/ 923192 w 1077058"/>
                <a:gd name="connsiteY2" fmla="*/ 1626576 h 1626576"/>
                <a:gd name="connsiteX3" fmla="*/ 0 w 1077058"/>
                <a:gd name="connsiteY3" fmla="*/ 1626576 h 1626576"/>
                <a:gd name="connsiteX0" fmla="*/ 0 w 1257300"/>
                <a:gd name="connsiteY0" fmla="*/ 874834 h 1626576"/>
                <a:gd name="connsiteX1" fmla="*/ 1257300 w 1257300"/>
                <a:gd name="connsiteY1" fmla="*/ 0 h 1626576"/>
                <a:gd name="connsiteX2" fmla="*/ 1103434 w 1257300"/>
                <a:gd name="connsiteY2" fmla="*/ 1626576 h 1626576"/>
                <a:gd name="connsiteX3" fmla="*/ 0 w 1257300"/>
                <a:gd name="connsiteY3" fmla="*/ 874834 h 1626576"/>
                <a:gd name="connsiteX0" fmla="*/ 0 w 1257300"/>
                <a:gd name="connsiteY0" fmla="*/ 874834 h 2198076"/>
                <a:gd name="connsiteX1" fmla="*/ 1257300 w 1257300"/>
                <a:gd name="connsiteY1" fmla="*/ 0 h 2198076"/>
                <a:gd name="connsiteX2" fmla="*/ 281354 w 1257300"/>
                <a:gd name="connsiteY2" fmla="*/ 2198076 h 2198076"/>
                <a:gd name="connsiteX3" fmla="*/ 0 w 1257300"/>
                <a:gd name="connsiteY3" fmla="*/ 874834 h 2198076"/>
                <a:gd name="connsiteX0" fmla="*/ 0 w 1288695"/>
                <a:gd name="connsiteY0" fmla="*/ 874834 h 2198076"/>
                <a:gd name="connsiteX1" fmla="*/ 1257300 w 1288695"/>
                <a:gd name="connsiteY1" fmla="*/ 0 h 2198076"/>
                <a:gd name="connsiteX2" fmla="*/ 1261696 w 1288695"/>
                <a:gd name="connsiteY2" fmla="*/ 360484 h 2198076"/>
                <a:gd name="connsiteX3" fmla="*/ 281354 w 1288695"/>
                <a:gd name="connsiteY3" fmla="*/ 2198076 h 2198076"/>
                <a:gd name="connsiteX4" fmla="*/ 0 w 1288695"/>
                <a:gd name="connsiteY4" fmla="*/ 874834 h 2198076"/>
                <a:gd name="connsiteX0" fmla="*/ 0 w 1305185"/>
                <a:gd name="connsiteY0" fmla="*/ 874834 h 2198076"/>
                <a:gd name="connsiteX1" fmla="*/ 1257300 w 1305185"/>
                <a:gd name="connsiteY1" fmla="*/ 0 h 2198076"/>
                <a:gd name="connsiteX2" fmla="*/ 1261696 w 1305185"/>
                <a:gd name="connsiteY2" fmla="*/ 360484 h 2198076"/>
                <a:gd name="connsiteX3" fmla="*/ 281354 w 1305185"/>
                <a:gd name="connsiteY3" fmla="*/ 2198076 h 2198076"/>
                <a:gd name="connsiteX4" fmla="*/ 0 w 1305185"/>
                <a:gd name="connsiteY4" fmla="*/ 874834 h 2198076"/>
                <a:gd name="connsiteX0" fmla="*/ 0 w 1262875"/>
                <a:gd name="connsiteY0" fmla="*/ 874834 h 2198076"/>
                <a:gd name="connsiteX1" fmla="*/ 1257300 w 1262875"/>
                <a:gd name="connsiteY1" fmla="*/ 0 h 2198076"/>
                <a:gd name="connsiteX2" fmla="*/ 1261696 w 1262875"/>
                <a:gd name="connsiteY2" fmla="*/ 360484 h 2198076"/>
                <a:gd name="connsiteX3" fmla="*/ 281354 w 1262875"/>
                <a:gd name="connsiteY3" fmla="*/ 2198076 h 2198076"/>
                <a:gd name="connsiteX4" fmla="*/ 0 w 1262875"/>
                <a:gd name="connsiteY4" fmla="*/ 874834 h 2198076"/>
                <a:gd name="connsiteX0" fmla="*/ 0 w 1262875"/>
                <a:gd name="connsiteY0" fmla="*/ 874834 h 2132133"/>
                <a:gd name="connsiteX1" fmla="*/ 1257300 w 1262875"/>
                <a:gd name="connsiteY1" fmla="*/ 0 h 2132133"/>
                <a:gd name="connsiteX2" fmla="*/ 1261696 w 1262875"/>
                <a:gd name="connsiteY2" fmla="*/ 360484 h 2132133"/>
                <a:gd name="connsiteX3" fmla="*/ 391258 w 1262875"/>
                <a:gd name="connsiteY3" fmla="*/ 2132133 h 2132133"/>
                <a:gd name="connsiteX4" fmla="*/ 0 w 1262875"/>
                <a:gd name="connsiteY4" fmla="*/ 874834 h 2132133"/>
                <a:gd name="connsiteX0" fmla="*/ 0 w 1262875"/>
                <a:gd name="connsiteY0" fmla="*/ 874834 h 2193680"/>
                <a:gd name="connsiteX1" fmla="*/ 1257300 w 1262875"/>
                <a:gd name="connsiteY1" fmla="*/ 0 h 2193680"/>
                <a:gd name="connsiteX2" fmla="*/ 1261696 w 1262875"/>
                <a:gd name="connsiteY2" fmla="*/ 360484 h 2193680"/>
                <a:gd name="connsiteX3" fmla="*/ 276958 w 1262875"/>
                <a:gd name="connsiteY3" fmla="*/ 2193680 h 2193680"/>
                <a:gd name="connsiteX4" fmla="*/ 0 w 1262875"/>
                <a:gd name="connsiteY4" fmla="*/ 874834 h 2193680"/>
                <a:gd name="connsiteX0" fmla="*/ 0 w 1261696"/>
                <a:gd name="connsiteY0" fmla="*/ 874845 h 2193691"/>
                <a:gd name="connsiteX1" fmla="*/ 1257300 w 1261696"/>
                <a:gd name="connsiteY1" fmla="*/ 11 h 2193691"/>
                <a:gd name="connsiteX2" fmla="*/ 1261696 w 1261696"/>
                <a:gd name="connsiteY2" fmla="*/ 360495 h 2193691"/>
                <a:gd name="connsiteX3" fmla="*/ 276958 w 1261696"/>
                <a:gd name="connsiteY3" fmla="*/ 2193691 h 2193691"/>
                <a:gd name="connsiteX4" fmla="*/ 0 w 1261696"/>
                <a:gd name="connsiteY4" fmla="*/ 874845 h 2193691"/>
                <a:gd name="connsiteX0" fmla="*/ 0 w 1261696"/>
                <a:gd name="connsiteY0" fmla="*/ 829574 h 2148420"/>
                <a:gd name="connsiteX1" fmla="*/ 1191450 w 1261696"/>
                <a:gd name="connsiteY1" fmla="*/ 13 h 2148420"/>
                <a:gd name="connsiteX2" fmla="*/ 1261696 w 1261696"/>
                <a:gd name="connsiteY2" fmla="*/ 315224 h 2148420"/>
                <a:gd name="connsiteX3" fmla="*/ 276958 w 1261696"/>
                <a:gd name="connsiteY3" fmla="*/ 2148420 h 2148420"/>
                <a:gd name="connsiteX4" fmla="*/ 0 w 1261696"/>
                <a:gd name="connsiteY4" fmla="*/ 829574 h 2148420"/>
                <a:gd name="connsiteX0" fmla="*/ 0 w 1195846"/>
                <a:gd name="connsiteY0" fmla="*/ 829571 h 2148417"/>
                <a:gd name="connsiteX1" fmla="*/ 1191450 w 1195846"/>
                <a:gd name="connsiteY1" fmla="*/ 10 h 2148417"/>
                <a:gd name="connsiteX2" fmla="*/ 1195846 w 1195846"/>
                <a:gd name="connsiteY2" fmla="*/ 434574 h 2148417"/>
                <a:gd name="connsiteX3" fmla="*/ 276958 w 1195846"/>
                <a:gd name="connsiteY3" fmla="*/ 2148417 h 2148417"/>
                <a:gd name="connsiteX4" fmla="*/ 0 w 1195846"/>
                <a:gd name="connsiteY4" fmla="*/ 829571 h 2148417"/>
                <a:gd name="connsiteX0" fmla="*/ 0 w 1195846"/>
                <a:gd name="connsiteY0" fmla="*/ 829571 h 829571"/>
                <a:gd name="connsiteX1" fmla="*/ 1191450 w 1195846"/>
                <a:gd name="connsiteY1" fmla="*/ 10 h 829571"/>
                <a:gd name="connsiteX2" fmla="*/ 1195846 w 1195846"/>
                <a:gd name="connsiteY2" fmla="*/ 434574 h 829571"/>
                <a:gd name="connsiteX3" fmla="*/ 650530 w 1195846"/>
                <a:gd name="connsiteY3" fmla="*/ 649974 h 829571"/>
                <a:gd name="connsiteX4" fmla="*/ 0 w 1195846"/>
                <a:gd name="connsiteY4" fmla="*/ 829571 h 829571"/>
                <a:gd name="connsiteX0" fmla="*/ 0 w 1195846"/>
                <a:gd name="connsiteY0" fmla="*/ 829571 h 1301650"/>
                <a:gd name="connsiteX1" fmla="*/ 1191450 w 1195846"/>
                <a:gd name="connsiteY1" fmla="*/ 10 h 1301650"/>
                <a:gd name="connsiteX2" fmla="*/ 1195846 w 1195846"/>
                <a:gd name="connsiteY2" fmla="*/ 434574 h 1301650"/>
                <a:gd name="connsiteX3" fmla="*/ 505252 w 1195846"/>
                <a:gd name="connsiteY3" fmla="*/ 1301650 h 1301650"/>
                <a:gd name="connsiteX4" fmla="*/ 0 w 1195846"/>
                <a:gd name="connsiteY4" fmla="*/ 829571 h 1301650"/>
                <a:gd name="connsiteX0" fmla="*/ 295854 w 690594"/>
                <a:gd name="connsiteY0" fmla="*/ 605428 h 1301650"/>
                <a:gd name="connsiteX1" fmla="*/ 686198 w 690594"/>
                <a:gd name="connsiteY1" fmla="*/ 10 h 1301650"/>
                <a:gd name="connsiteX2" fmla="*/ 690594 w 690594"/>
                <a:gd name="connsiteY2" fmla="*/ 434574 h 1301650"/>
                <a:gd name="connsiteX3" fmla="*/ 0 w 690594"/>
                <a:gd name="connsiteY3" fmla="*/ 1301650 h 1301650"/>
                <a:gd name="connsiteX4" fmla="*/ 295854 w 690594"/>
                <a:gd name="connsiteY4" fmla="*/ 605428 h 1301650"/>
                <a:gd name="connsiteX0" fmla="*/ 179632 w 690594"/>
                <a:gd name="connsiteY0" fmla="*/ 439396 h 1301650"/>
                <a:gd name="connsiteX1" fmla="*/ 686198 w 690594"/>
                <a:gd name="connsiteY1" fmla="*/ 10 h 1301650"/>
                <a:gd name="connsiteX2" fmla="*/ 690594 w 690594"/>
                <a:gd name="connsiteY2" fmla="*/ 434574 h 1301650"/>
                <a:gd name="connsiteX3" fmla="*/ 0 w 690594"/>
                <a:gd name="connsiteY3" fmla="*/ 1301650 h 1301650"/>
                <a:gd name="connsiteX4" fmla="*/ 179632 w 690594"/>
                <a:gd name="connsiteY4" fmla="*/ 439396 h 1301650"/>
                <a:gd name="connsiteX0" fmla="*/ 179632 w 690594"/>
                <a:gd name="connsiteY0" fmla="*/ 4822 h 867076"/>
                <a:gd name="connsiteX1" fmla="*/ 690594 w 690594"/>
                <a:gd name="connsiteY1" fmla="*/ 0 h 867076"/>
                <a:gd name="connsiteX2" fmla="*/ 0 w 690594"/>
                <a:gd name="connsiteY2" fmla="*/ 867076 h 867076"/>
                <a:gd name="connsiteX3" fmla="*/ 179632 w 690594"/>
                <a:gd name="connsiteY3" fmla="*/ 4822 h 867076"/>
                <a:gd name="connsiteX0" fmla="*/ 204537 w 690594"/>
                <a:gd name="connsiteY0" fmla="*/ 67084 h 867076"/>
                <a:gd name="connsiteX1" fmla="*/ 690594 w 690594"/>
                <a:gd name="connsiteY1" fmla="*/ 0 h 867076"/>
                <a:gd name="connsiteX2" fmla="*/ 0 w 690594"/>
                <a:gd name="connsiteY2" fmla="*/ 867076 h 867076"/>
                <a:gd name="connsiteX3" fmla="*/ 204537 w 690594"/>
                <a:gd name="connsiteY3" fmla="*/ 67084 h 867076"/>
                <a:gd name="connsiteX0" fmla="*/ 196236 w 690594"/>
                <a:gd name="connsiteY0" fmla="*/ 0 h 883008"/>
                <a:gd name="connsiteX1" fmla="*/ 690594 w 690594"/>
                <a:gd name="connsiteY1" fmla="*/ 15932 h 883008"/>
                <a:gd name="connsiteX2" fmla="*/ 0 w 690594"/>
                <a:gd name="connsiteY2" fmla="*/ 883008 h 883008"/>
                <a:gd name="connsiteX3" fmla="*/ 196236 w 690594"/>
                <a:gd name="connsiteY3" fmla="*/ 0 h 883008"/>
                <a:gd name="connsiteX0" fmla="*/ 196236 w 703046"/>
                <a:gd name="connsiteY0" fmla="*/ 0 h 883008"/>
                <a:gd name="connsiteX1" fmla="*/ 703046 w 703046"/>
                <a:gd name="connsiteY1" fmla="*/ 3480 h 883008"/>
                <a:gd name="connsiteX2" fmla="*/ 0 w 703046"/>
                <a:gd name="connsiteY2" fmla="*/ 883008 h 883008"/>
                <a:gd name="connsiteX3" fmla="*/ 196236 w 703046"/>
                <a:gd name="connsiteY3" fmla="*/ 0 h 883008"/>
              </a:gdLst>
              <a:ahLst/>
              <a:cxnLst>
                <a:cxn ang="0">
                  <a:pos x="connsiteX0" y="connsiteY0"/>
                </a:cxn>
                <a:cxn ang="0">
                  <a:pos x="connsiteX1" y="connsiteY1"/>
                </a:cxn>
                <a:cxn ang="0">
                  <a:pos x="connsiteX2" y="connsiteY2"/>
                </a:cxn>
                <a:cxn ang="0">
                  <a:pos x="connsiteX3" y="connsiteY3"/>
                </a:cxn>
              </a:cxnLst>
              <a:rect l="l" t="t" r="r" b="b"/>
              <a:pathLst>
                <a:path w="703046" h="883008">
                  <a:moveTo>
                    <a:pt x="196236" y="0"/>
                  </a:moveTo>
                  <a:lnTo>
                    <a:pt x="703046" y="3480"/>
                  </a:lnTo>
                  <a:lnTo>
                    <a:pt x="0" y="883008"/>
                  </a:lnTo>
                  <a:lnTo>
                    <a:pt x="196236" y="0"/>
                  </a:lnTo>
                  <a:close/>
                </a:path>
              </a:pathLst>
            </a:custGeom>
            <a:gradFill flip="none" rotWithShape="1">
              <a:gsLst>
                <a:gs pos="0">
                  <a:srgbClr val="5C6673"/>
                </a:gs>
                <a:gs pos="100000">
                  <a:srgbClr val="7D8793"/>
                </a:gs>
              </a:gsLst>
              <a:lin ang="135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6" name="Isosceles Triangle 11"/>
            <p:cNvSpPr/>
            <p:nvPr/>
          </p:nvSpPr>
          <p:spPr>
            <a:xfrm>
              <a:off x="8211654" y="657309"/>
              <a:ext cx="954792" cy="1782554"/>
            </a:xfrm>
            <a:custGeom>
              <a:avLst/>
              <a:gdLst>
                <a:gd name="connsiteX0" fmla="*/ 0 w 470389"/>
                <a:gd name="connsiteY0" fmla="*/ 984739 h 984739"/>
                <a:gd name="connsiteX1" fmla="*/ 235195 w 470389"/>
                <a:gd name="connsiteY1" fmla="*/ 0 h 984739"/>
                <a:gd name="connsiteX2" fmla="*/ 470389 w 470389"/>
                <a:gd name="connsiteY2" fmla="*/ 984739 h 984739"/>
                <a:gd name="connsiteX3" fmla="*/ 0 w 470389"/>
                <a:gd name="connsiteY3" fmla="*/ 984739 h 984739"/>
                <a:gd name="connsiteX0" fmla="*/ 0 w 470389"/>
                <a:gd name="connsiteY0" fmla="*/ 989135 h 989135"/>
                <a:gd name="connsiteX1" fmla="*/ 437418 w 470389"/>
                <a:gd name="connsiteY1" fmla="*/ 0 h 989135"/>
                <a:gd name="connsiteX2" fmla="*/ 470389 w 470389"/>
                <a:gd name="connsiteY2" fmla="*/ 989135 h 989135"/>
                <a:gd name="connsiteX3" fmla="*/ 0 w 470389"/>
                <a:gd name="connsiteY3" fmla="*/ 989135 h 989135"/>
                <a:gd name="connsiteX0" fmla="*/ 0 w 681404"/>
                <a:gd name="connsiteY0" fmla="*/ 593481 h 989135"/>
                <a:gd name="connsiteX1" fmla="*/ 648433 w 681404"/>
                <a:gd name="connsiteY1" fmla="*/ 0 h 989135"/>
                <a:gd name="connsiteX2" fmla="*/ 681404 w 681404"/>
                <a:gd name="connsiteY2" fmla="*/ 989135 h 989135"/>
                <a:gd name="connsiteX3" fmla="*/ 0 w 681404"/>
                <a:gd name="connsiteY3" fmla="*/ 593481 h 989135"/>
                <a:gd name="connsiteX0" fmla="*/ 0 w 1121020"/>
                <a:gd name="connsiteY0" fmla="*/ 593481 h 2373923"/>
                <a:gd name="connsiteX1" fmla="*/ 648433 w 1121020"/>
                <a:gd name="connsiteY1" fmla="*/ 0 h 2373923"/>
                <a:gd name="connsiteX2" fmla="*/ 1121020 w 1121020"/>
                <a:gd name="connsiteY2" fmla="*/ 2373923 h 2373923"/>
                <a:gd name="connsiteX3" fmla="*/ 0 w 1121020"/>
                <a:gd name="connsiteY3" fmla="*/ 593481 h 2373923"/>
                <a:gd name="connsiteX0" fmla="*/ 0 w 1134209"/>
                <a:gd name="connsiteY0" fmla="*/ 593481 h 2395904"/>
                <a:gd name="connsiteX1" fmla="*/ 648433 w 1134209"/>
                <a:gd name="connsiteY1" fmla="*/ 0 h 2395904"/>
                <a:gd name="connsiteX2" fmla="*/ 1134209 w 1134209"/>
                <a:gd name="connsiteY2" fmla="*/ 2395904 h 2395904"/>
                <a:gd name="connsiteX3" fmla="*/ 0 w 1134209"/>
                <a:gd name="connsiteY3" fmla="*/ 593481 h 2395904"/>
                <a:gd name="connsiteX0" fmla="*/ 0 w 1116625"/>
                <a:gd name="connsiteY0" fmla="*/ 426428 h 2395904"/>
                <a:gd name="connsiteX1" fmla="*/ 630849 w 1116625"/>
                <a:gd name="connsiteY1" fmla="*/ 0 h 2395904"/>
                <a:gd name="connsiteX2" fmla="*/ 1116625 w 1116625"/>
                <a:gd name="connsiteY2" fmla="*/ 2395904 h 2395904"/>
                <a:gd name="connsiteX3" fmla="*/ 0 w 1116625"/>
                <a:gd name="connsiteY3" fmla="*/ 426428 h 2395904"/>
                <a:gd name="connsiteX0" fmla="*/ 0 w 1138605"/>
                <a:gd name="connsiteY0" fmla="*/ 602274 h 2395904"/>
                <a:gd name="connsiteX1" fmla="*/ 652829 w 1138605"/>
                <a:gd name="connsiteY1" fmla="*/ 0 h 2395904"/>
                <a:gd name="connsiteX2" fmla="*/ 1138605 w 1138605"/>
                <a:gd name="connsiteY2" fmla="*/ 2395904 h 2395904"/>
                <a:gd name="connsiteX3" fmla="*/ 0 w 1138605"/>
                <a:gd name="connsiteY3" fmla="*/ 602274 h 2395904"/>
                <a:gd name="connsiteX0" fmla="*/ 0 w 1370241"/>
                <a:gd name="connsiteY0" fmla="*/ 299042 h 2395904"/>
                <a:gd name="connsiteX1" fmla="*/ 884465 w 1370241"/>
                <a:gd name="connsiteY1" fmla="*/ 0 h 2395904"/>
                <a:gd name="connsiteX2" fmla="*/ 1370241 w 1370241"/>
                <a:gd name="connsiteY2" fmla="*/ 2395904 h 2395904"/>
                <a:gd name="connsiteX3" fmla="*/ 0 w 1370241"/>
                <a:gd name="connsiteY3" fmla="*/ 299042 h 2395904"/>
                <a:gd name="connsiteX0" fmla="*/ 0 w 884465"/>
                <a:gd name="connsiteY0" fmla="*/ 299042 h 947129"/>
                <a:gd name="connsiteX1" fmla="*/ 884465 w 884465"/>
                <a:gd name="connsiteY1" fmla="*/ 0 h 947129"/>
                <a:gd name="connsiteX2" fmla="*/ 662700 w 884465"/>
                <a:gd name="connsiteY2" fmla="*/ 947129 h 947129"/>
                <a:gd name="connsiteX3" fmla="*/ 0 w 884465"/>
                <a:gd name="connsiteY3" fmla="*/ 299042 h 947129"/>
                <a:gd name="connsiteX0" fmla="*/ 0 w 884465"/>
                <a:gd name="connsiteY0" fmla="*/ 299042 h 897320"/>
                <a:gd name="connsiteX1" fmla="*/ 884465 w 884465"/>
                <a:gd name="connsiteY1" fmla="*/ 0 h 897320"/>
                <a:gd name="connsiteX2" fmla="*/ 874391 w 884465"/>
                <a:gd name="connsiteY2" fmla="*/ 897320 h 897320"/>
                <a:gd name="connsiteX3" fmla="*/ 0 w 884465"/>
                <a:gd name="connsiteY3" fmla="*/ 299042 h 897320"/>
                <a:gd name="connsiteX0" fmla="*/ 0 w 884465"/>
                <a:gd name="connsiteY0" fmla="*/ 299042 h 1664187"/>
                <a:gd name="connsiteX1" fmla="*/ 884465 w 884465"/>
                <a:gd name="connsiteY1" fmla="*/ 0 h 1664187"/>
                <a:gd name="connsiteX2" fmla="*/ 874391 w 884465"/>
                <a:gd name="connsiteY2" fmla="*/ 897320 h 1664187"/>
                <a:gd name="connsiteX3" fmla="*/ 508588 w 884465"/>
                <a:gd name="connsiteY3" fmla="*/ 1658168 h 1664187"/>
                <a:gd name="connsiteX4" fmla="*/ 0 w 884465"/>
                <a:gd name="connsiteY4" fmla="*/ 299042 h 1664187"/>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529493"/>
                <a:gd name="connsiteX1" fmla="*/ 884465 w 884465"/>
                <a:gd name="connsiteY1" fmla="*/ 0 h 1529493"/>
                <a:gd name="connsiteX2" fmla="*/ 874391 w 884465"/>
                <a:gd name="connsiteY2" fmla="*/ 897320 h 1529493"/>
                <a:gd name="connsiteX3" fmla="*/ 479532 w 884465"/>
                <a:gd name="connsiteY3" fmla="*/ 1529493 h 1529493"/>
                <a:gd name="connsiteX4" fmla="*/ 0 w 884465"/>
                <a:gd name="connsiteY4" fmla="*/ 299042 h 1529493"/>
                <a:gd name="connsiteX0" fmla="*/ 0 w 884465"/>
                <a:gd name="connsiteY0" fmla="*/ 299042 h 1683073"/>
                <a:gd name="connsiteX1" fmla="*/ 884465 w 884465"/>
                <a:gd name="connsiteY1" fmla="*/ 0 h 1683073"/>
                <a:gd name="connsiteX2" fmla="*/ 874391 w 884465"/>
                <a:gd name="connsiteY2" fmla="*/ 897320 h 1683073"/>
                <a:gd name="connsiteX3" fmla="*/ 516890 w 884465"/>
                <a:gd name="connsiteY3" fmla="*/ 1683073 h 1683073"/>
                <a:gd name="connsiteX4" fmla="*/ 0 w 884465"/>
                <a:gd name="connsiteY4" fmla="*/ 299042 h 1683073"/>
                <a:gd name="connsiteX0" fmla="*/ 0 w 901232"/>
                <a:gd name="connsiteY0" fmla="*/ 299042 h 1683073"/>
                <a:gd name="connsiteX1" fmla="*/ 884465 w 901232"/>
                <a:gd name="connsiteY1" fmla="*/ 0 h 1683073"/>
                <a:gd name="connsiteX2" fmla="*/ 900899 w 901232"/>
                <a:gd name="connsiteY2" fmla="*/ 870813 h 1683073"/>
                <a:gd name="connsiteX3" fmla="*/ 516890 w 901232"/>
                <a:gd name="connsiteY3" fmla="*/ 1683073 h 1683073"/>
                <a:gd name="connsiteX4" fmla="*/ 0 w 901232"/>
                <a:gd name="connsiteY4" fmla="*/ 299042 h 1683073"/>
                <a:gd name="connsiteX0" fmla="*/ 0 w 901507"/>
                <a:gd name="connsiteY0" fmla="*/ 299042 h 1683073"/>
                <a:gd name="connsiteX1" fmla="*/ 895825 w 901507"/>
                <a:gd name="connsiteY1" fmla="*/ 0 h 1683073"/>
                <a:gd name="connsiteX2" fmla="*/ 900899 w 901507"/>
                <a:gd name="connsiteY2" fmla="*/ 870813 h 1683073"/>
                <a:gd name="connsiteX3" fmla="*/ 516890 w 901507"/>
                <a:gd name="connsiteY3" fmla="*/ 1683073 h 1683073"/>
                <a:gd name="connsiteX4" fmla="*/ 0 w 901507"/>
                <a:gd name="connsiteY4" fmla="*/ 299042 h 1683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507" h="1683073">
                  <a:moveTo>
                    <a:pt x="0" y="299042"/>
                  </a:moveTo>
                  <a:lnTo>
                    <a:pt x="895825" y="0"/>
                  </a:lnTo>
                  <a:cubicBezTo>
                    <a:pt x="892467" y="299107"/>
                    <a:pt x="904257" y="571706"/>
                    <a:pt x="900899" y="870813"/>
                  </a:cubicBezTo>
                  <a:cubicBezTo>
                    <a:pt x="895187" y="876765"/>
                    <a:pt x="696936" y="1282795"/>
                    <a:pt x="516890" y="1683073"/>
                  </a:cubicBezTo>
                  <a:lnTo>
                    <a:pt x="0" y="299042"/>
                  </a:lnTo>
                  <a:close/>
                </a:path>
              </a:pathLst>
            </a:custGeom>
            <a:gradFill flip="none" rotWithShape="1">
              <a:gsLst>
                <a:gs pos="0">
                  <a:srgbClr val="5C6673"/>
                </a:gs>
                <a:gs pos="100000">
                  <a:srgbClr val="7D8793"/>
                </a:gs>
              </a:gsLst>
              <a:lin ang="162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accent5">
                    <a:lumMod val="75000"/>
                  </a:schemeClr>
                </a:solidFill>
              </a:endParaRPr>
            </a:p>
          </p:txBody>
        </p:sp>
        <p:sp>
          <p:nvSpPr>
            <p:cNvPr id="14" name="Isosceles Triangle 9"/>
            <p:cNvSpPr/>
            <p:nvPr/>
          </p:nvSpPr>
          <p:spPr>
            <a:xfrm>
              <a:off x="7543800" y="1"/>
              <a:ext cx="1618702" cy="1195754"/>
            </a:xfrm>
            <a:custGeom>
              <a:avLst/>
              <a:gdLst>
                <a:gd name="connsiteX0" fmla="*/ 0 w 1534258"/>
                <a:gd name="connsiteY0" fmla="*/ 1494692 h 1494692"/>
                <a:gd name="connsiteX1" fmla="*/ 767129 w 1534258"/>
                <a:gd name="connsiteY1" fmla="*/ 0 h 1494692"/>
                <a:gd name="connsiteX2" fmla="*/ 1534258 w 1534258"/>
                <a:gd name="connsiteY2" fmla="*/ 1494692 h 1494692"/>
                <a:gd name="connsiteX3" fmla="*/ 0 w 1534258"/>
                <a:gd name="connsiteY3" fmla="*/ 1494692 h 1494692"/>
                <a:gd name="connsiteX0" fmla="*/ 0 w 1558436"/>
                <a:gd name="connsiteY0" fmla="*/ 1507881 h 1507881"/>
                <a:gd name="connsiteX1" fmla="*/ 1558436 w 1558436"/>
                <a:gd name="connsiteY1" fmla="*/ 0 h 1507881"/>
                <a:gd name="connsiteX2" fmla="*/ 1534258 w 1558436"/>
                <a:gd name="connsiteY2" fmla="*/ 1507881 h 1507881"/>
                <a:gd name="connsiteX3" fmla="*/ 0 w 1558436"/>
                <a:gd name="connsiteY3" fmla="*/ 1507881 h 1507881"/>
                <a:gd name="connsiteX0" fmla="*/ 0 w 2705832"/>
                <a:gd name="connsiteY0" fmla="*/ 751742 h 1507881"/>
                <a:gd name="connsiteX1" fmla="*/ 2705832 w 2705832"/>
                <a:gd name="connsiteY1" fmla="*/ 0 h 1507881"/>
                <a:gd name="connsiteX2" fmla="*/ 2681654 w 2705832"/>
                <a:gd name="connsiteY2" fmla="*/ 1507881 h 1507881"/>
                <a:gd name="connsiteX3" fmla="*/ 0 w 2705832"/>
                <a:gd name="connsiteY3" fmla="*/ 751742 h 1507881"/>
                <a:gd name="connsiteX0" fmla="*/ 0 w 2705832"/>
                <a:gd name="connsiteY0" fmla="*/ 751742 h 1600201"/>
                <a:gd name="connsiteX1" fmla="*/ 2705832 w 2705832"/>
                <a:gd name="connsiteY1" fmla="*/ 0 h 1600201"/>
                <a:gd name="connsiteX2" fmla="*/ 936381 w 2705832"/>
                <a:gd name="connsiteY2" fmla="*/ 1600201 h 1600201"/>
                <a:gd name="connsiteX3" fmla="*/ 0 w 2705832"/>
                <a:gd name="connsiteY3" fmla="*/ 751742 h 1600201"/>
                <a:gd name="connsiteX0" fmla="*/ 0 w 2705832"/>
                <a:gd name="connsiteY0" fmla="*/ 751742 h 1481504"/>
                <a:gd name="connsiteX1" fmla="*/ 2705832 w 2705832"/>
                <a:gd name="connsiteY1" fmla="*/ 0 h 1481504"/>
                <a:gd name="connsiteX2" fmla="*/ 844062 w 2705832"/>
                <a:gd name="connsiteY2" fmla="*/ 1481504 h 1481504"/>
                <a:gd name="connsiteX3" fmla="*/ 0 w 2705832"/>
                <a:gd name="connsiteY3" fmla="*/ 751742 h 1481504"/>
                <a:gd name="connsiteX0" fmla="*/ 0 w 2705832"/>
                <a:gd name="connsiteY0" fmla="*/ 751742 h 1604597"/>
                <a:gd name="connsiteX1" fmla="*/ 2705832 w 2705832"/>
                <a:gd name="connsiteY1" fmla="*/ 0 h 1604597"/>
                <a:gd name="connsiteX2" fmla="*/ 949569 w 2705832"/>
                <a:gd name="connsiteY2" fmla="*/ 1604597 h 1604597"/>
                <a:gd name="connsiteX3" fmla="*/ 0 w 2705832"/>
                <a:gd name="connsiteY3" fmla="*/ 751742 h 1604597"/>
                <a:gd name="connsiteX0" fmla="*/ 0 w 2626701"/>
                <a:gd name="connsiteY0" fmla="*/ 813289 h 1666144"/>
                <a:gd name="connsiteX1" fmla="*/ 2626701 w 2626701"/>
                <a:gd name="connsiteY1" fmla="*/ 0 h 1666144"/>
                <a:gd name="connsiteX2" fmla="*/ 949569 w 2626701"/>
                <a:gd name="connsiteY2" fmla="*/ 1666144 h 1666144"/>
                <a:gd name="connsiteX3" fmla="*/ 0 w 2626701"/>
                <a:gd name="connsiteY3" fmla="*/ 813289 h 1666144"/>
                <a:gd name="connsiteX0" fmla="*/ 0 w 2688247"/>
                <a:gd name="connsiteY0" fmla="*/ 734158 h 1587013"/>
                <a:gd name="connsiteX1" fmla="*/ 2688247 w 2688247"/>
                <a:gd name="connsiteY1" fmla="*/ 0 h 1587013"/>
                <a:gd name="connsiteX2" fmla="*/ 949569 w 2688247"/>
                <a:gd name="connsiteY2" fmla="*/ 1587013 h 1587013"/>
                <a:gd name="connsiteX3" fmla="*/ 0 w 2688247"/>
                <a:gd name="connsiteY3" fmla="*/ 734158 h 1587013"/>
                <a:gd name="connsiteX0" fmla="*/ 0 w 2695217"/>
                <a:gd name="connsiteY0" fmla="*/ 734158 h 812381"/>
                <a:gd name="connsiteX1" fmla="*/ 2688247 w 2695217"/>
                <a:gd name="connsiteY1" fmla="*/ 0 h 812381"/>
                <a:gd name="connsiteX2" fmla="*/ 2695217 w 2695217"/>
                <a:gd name="connsiteY2" fmla="*/ 812381 h 812381"/>
                <a:gd name="connsiteX3" fmla="*/ 0 w 2695217"/>
                <a:gd name="connsiteY3" fmla="*/ 734158 h 812381"/>
                <a:gd name="connsiteX0" fmla="*/ 0 w 813190"/>
                <a:gd name="connsiteY0" fmla="*/ 0 h 814669"/>
                <a:gd name="connsiteX1" fmla="*/ 806220 w 813190"/>
                <a:gd name="connsiteY1" fmla="*/ 2288 h 814669"/>
                <a:gd name="connsiteX2" fmla="*/ 813190 w 813190"/>
                <a:gd name="connsiteY2" fmla="*/ 814669 h 814669"/>
                <a:gd name="connsiteX3" fmla="*/ 0 w 813190"/>
                <a:gd name="connsiteY3" fmla="*/ 0 h 814669"/>
                <a:gd name="connsiteX0" fmla="*/ 1186049 w 1999239"/>
                <a:gd name="connsiteY0" fmla="*/ 0 h 1499280"/>
                <a:gd name="connsiteX1" fmla="*/ 1992269 w 1999239"/>
                <a:gd name="connsiteY1" fmla="*/ 2288 h 1499280"/>
                <a:gd name="connsiteX2" fmla="*/ 1999239 w 1999239"/>
                <a:gd name="connsiteY2" fmla="*/ 814669 h 1499280"/>
                <a:gd name="connsiteX3" fmla="*/ 0 w 1999239"/>
                <a:gd name="connsiteY3" fmla="*/ 1486089 h 1499280"/>
                <a:gd name="connsiteX4" fmla="*/ 1186049 w 1999239"/>
                <a:gd name="connsiteY4" fmla="*/ 0 h 1499280"/>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817704 w 1999239"/>
                <a:gd name="connsiteY1" fmla="*/ 29564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14281"/>
                <a:gd name="connsiteY0" fmla="*/ 0 h 1486089"/>
                <a:gd name="connsiteX1" fmla="*/ 2014089 w 2014281"/>
                <a:gd name="connsiteY1" fmla="*/ 7743 h 1486089"/>
                <a:gd name="connsiteX2" fmla="*/ 1999239 w 2014281"/>
                <a:gd name="connsiteY2" fmla="*/ 814669 h 1486089"/>
                <a:gd name="connsiteX3" fmla="*/ 0 w 2014281"/>
                <a:gd name="connsiteY3" fmla="*/ 1486089 h 1486089"/>
                <a:gd name="connsiteX4" fmla="*/ 1186049 w 2014281"/>
                <a:gd name="connsiteY4" fmla="*/ 0 h 1486089"/>
                <a:gd name="connsiteX0" fmla="*/ 1186049 w 2014089"/>
                <a:gd name="connsiteY0" fmla="*/ 0 h 1486089"/>
                <a:gd name="connsiteX1" fmla="*/ 2014089 w 2014089"/>
                <a:gd name="connsiteY1" fmla="*/ 7743 h 1486089"/>
                <a:gd name="connsiteX2" fmla="*/ 1999239 w 2014089"/>
                <a:gd name="connsiteY2" fmla="*/ 814669 h 1486089"/>
                <a:gd name="connsiteX3" fmla="*/ 0 w 2014089"/>
                <a:gd name="connsiteY3" fmla="*/ 1486089 h 1486089"/>
                <a:gd name="connsiteX4" fmla="*/ 1186049 w 2014089"/>
                <a:gd name="connsiteY4" fmla="*/ 0 h 1486089"/>
                <a:gd name="connsiteX0" fmla="*/ 1186049 w 1999239"/>
                <a:gd name="connsiteY0" fmla="*/ 0 h 1486089"/>
                <a:gd name="connsiteX1" fmla="*/ 1795883 w 1999239"/>
                <a:gd name="connsiteY1" fmla="*/ 198673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08634"/>
                <a:gd name="connsiteY0" fmla="*/ 0 h 1486089"/>
                <a:gd name="connsiteX1" fmla="*/ 2008634 w 2008634"/>
                <a:gd name="connsiteY1" fmla="*/ 2288 h 1486089"/>
                <a:gd name="connsiteX2" fmla="*/ 1999239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890136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91504 w 2014089"/>
                <a:gd name="connsiteY0" fmla="*/ 0 h 1382441"/>
                <a:gd name="connsiteX1" fmla="*/ 2014089 w 2014089"/>
                <a:gd name="connsiteY1" fmla="*/ 2288 h 1382441"/>
                <a:gd name="connsiteX2" fmla="*/ 1993784 w 2014089"/>
                <a:gd name="connsiteY2" fmla="*/ 831034 h 1382441"/>
                <a:gd name="connsiteX3" fmla="*/ 0 w 2014089"/>
                <a:gd name="connsiteY3" fmla="*/ 1382441 h 1382441"/>
                <a:gd name="connsiteX4" fmla="*/ 1191504 w 2014089"/>
                <a:gd name="connsiteY4" fmla="*/ 0 h 1382441"/>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66142 w 2008634"/>
                <a:gd name="connsiteY0" fmla="*/ 12672 h 1483831"/>
                <a:gd name="connsiteX1" fmla="*/ 2008634 w 2008634"/>
                <a:gd name="connsiteY1" fmla="*/ 30 h 1483831"/>
                <a:gd name="connsiteX2" fmla="*/ 1988329 w 2008634"/>
                <a:gd name="connsiteY2" fmla="*/ 828776 h 1483831"/>
                <a:gd name="connsiteX3" fmla="*/ 0 w 2008634"/>
                <a:gd name="connsiteY3" fmla="*/ 1483831 h 1483831"/>
                <a:gd name="connsiteX4" fmla="*/ 1166142 w 2008634"/>
                <a:gd name="connsiteY4" fmla="*/ 12672 h 1483831"/>
                <a:gd name="connsiteX0" fmla="*/ 1172052 w 2008634"/>
                <a:gd name="connsiteY0" fmla="*/ 3777 h 1483801"/>
                <a:gd name="connsiteX1" fmla="*/ 2008634 w 2008634"/>
                <a:gd name="connsiteY1" fmla="*/ 0 h 1483801"/>
                <a:gd name="connsiteX2" fmla="*/ 1988329 w 2008634"/>
                <a:gd name="connsiteY2" fmla="*/ 828746 h 1483801"/>
                <a:gd name="connsiteX3" fmla="*/ 0 w 2008634"/>
                <a:gd name="connsiteY3" fmla="*/ 1483801 h 1483801"/>
                <a:gd name="connsiteX4" fmla="*/ 1172052 w 2008634"/>
                <a:gd name="connsiteY4" fmla="*/ 3777 h 148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8634" h="1483801">
                  <a:moveTo>
                    <a:pt x="1172052" y="3777"/>
                  </a:moveTo>
                  <a:lnTo>
                    <a:pt x="2008634" y="0"/>
                  </a:lnTo>
                  <a:cubicBezTo>
                    <a:pt x="2005502" y="128960"/>
                    <a:pt x="2007826" y="574318"/>
                    <a:pt x="1988329" y="828746"/>
                  </a:cubicBezTo>
                  <a:cubicBezTo>
                    <a:pt x="1807424" y="879806"/>
                    <a:pt x="355467" y="1367279"/>
                    <a:pt x="0" y="1483801"/>
                  </a:cubicBezTo>
                  <a:lnTo>
                    <a:pt x="1172052" y="3777"/>
                  </a:lnTo>
                  <a:close/>
                </a:path>
              </a:pathLst>
            </a:custGeom>
            <a:gradFill>
              <a:gsLst>
                <a:gs pos="0">
                  <a:srgbClr val="7D8793"/>
                </a:gs>
                <a:gs pos="100000">
                  <a:srgbClr val="5C6673"/>
                </a:gs>
              </a:gsLst>
              <a:lin ang="81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pic>
        <p:nvPicPr>
          <p:cNvPr id="18" name="Picture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722438" y="1688125"/>
            <a:ext cx="1699127" cy="1699127"/>
          </a:xfrm>
          <a:prstGeom prst="rect">
            <a:avLst/>
          </a:prstGeom>
        </p:spPr>
      </p:pic>
      <p:sp>
        <p:nvSpPr>
          <p:cNvPr id="19"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a:t>Click to edit Master title style</a:t>
            </a:r>
            <a:endParaRPr lang="en-GB" dirty="0"/>
          </a:p>
        </p:txBody>
      </p:sp>
      <p:sp>
        <p:nvSpPr>
          <p:cNvPr id="20"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7"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21"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7" name="Picture 18" title="White COWIlogo">
            <a:extLst>
              <a:ext uri="{FF2B5EF4-FFF2-40B4-BE49-F238E27FC236}">
                <a16:creationId xmlns:a16="http://schemas.microsoft.com/office/drawing/2014/main" id="{5D5DDBA9-F29E-43B9-8F69-34041784FC1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059924" y="4827491"/>
            <a:ext cx="655200" cy="197422"/>
          </a:xfrm>
          <a:prstGeom prst="rect">
            <a:avLst/>
          </a:prstGeom>
        </p:spPr>
      </p:pic>
      <p:pic>
        <p:nvPicPr>
          <p:cNvPr id="28" name="Picture 6">
            <a:extLst>
              <a:ext uri="{FF2B5EF4-FFF2-40B4-BE49-F238E27FC236}">
                <a16:creationId xmlns:a16="http://schemas.microsoft.com/office/drawing/2014/main" id="{9827A625-A7A9-4821-8C9F-1984622832A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643519" y="4723451"/>
            <a:ext cx="347832" cy="379563"/>
          </a:xfrm>
          <a:prstGeom prst="rect">
            <a:avLst/>
          </a:prstGeom>
        </p:spPr>
      </p:pic>
      <p:pic>
        <p:nvPicPr>
          <p:cNvPr id="29" name="Picture 10">
            <a:extLst>
              <a:ext uri="{FF2B5EF4-FFF2-40B4-BE49-F238E27FC236}">
                <a16:creationId xmlns:a16="http://schemas.microsoft.com/office/drawing/2014/main" id="{814D7D60-2510-4C0F-8B75-2AD673FD2686}"/>
              </a:ext>
            </a:extLst>
          </p:cNvPr>
          <p:cNvPicPr>
            <a:picLocks noChangeAspect="1"/>
          </p:cNvPicPr>
          <p:nvPr userDrawn="1"/>
        </p:nvPicPr>
        <p:blipFill>
          <a:blip r:embed="rId6"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30" name="Grafik 29" descr="Ein Bild, das Zeichnung enthält.&#10;&#10;Automatisch generierte Beschreibung">
            <a:extLst>
              <a:ext uri="{FF2B5EF4-FFF2-40B4-BE49-F238E27FC236}">
                <a16:creationId xmlns:a16="http://schemas.microsoft.com/office/drawing/2014/main" id="{9A3093EA-4A5A-4B90-80C9-1506BAA0AF50}"/>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649566" y="4594635"/>
            <a:ext cx="1268500" cy="641070"/>
          </a:xfrm>
          <a:prstGeom prst="rect">
            <a:avLst/>
          </a:prstGeom>
        </p:spPr>
      </p:pic>
    </p:spTree>
    <p:extLst>
      <p:ext uri="{BB962C8B-B14F-4D97-AF65-F5344CB8AC3E}">
        <p14:creationId xmlns:p14="http://schemas.microsoft.com/office/powerpoint/2010/main" val="137382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Questions B">
    <p:bg>
      <p:bgPr>
        <a:solidFill>
          <a:srgbClr val="F04E23"/>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197662" y="1974"/>
            <a:ext cx="2946338" cy="2436590"/>
            <a:chOff x="6216164" y="12"/>
            <a:chExt cx="2946338" cy="2436590"/>
          </a:xfrm>
        </p:grpSpPr>
        <p:sp>
          <p:nvSpPr>
            <p:cNvPr id="12" name="Isosceles Triangle 11"/>
            <p:cNvSpPr/>
            <p:nvPr userDrawn="1"/>
          </p:nvSpPr>
          <p:spPr>
            <a:xfrm>
              <a:off x="6216164" y="12"/>
              <a:ext cx="1742414" cy="928845"/>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77" h="859312">
                  <a:moveTo>
                    <a:pt x="994458" y="3982"/>
                  </a:moveTo>
                  <a:lnTo>
                    <a:pt x="1611977" y="0"/>
                  </a:lnTo>
                  <a:lnTo>
                    <a:pt x="1429109" y="859312"/>
                  </a:lnTo>
                  <a:lnTo>
                    <a:pt x="0" y="540907"/>
                  </a:lnTo>
                  <a:lnTo>
                    <a:pt x="994458" y="3982"/>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11"/>
            <p:cNvSpPr/>
            <p:nvPr userDrawn="1"/>
          </p:nvSpPr>
          <p:spPr>
            <a:xfrm>
              <a:off x="7759112" y="1881"/>
              <a:ext cx="744486" cy="936462"/>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1108335 w 1611977"/>
                <a:gd name="connsiteY0" fmla="*/ 138195 h 859312"/>
                <a:gd name="connsiteX1" fmla="*/ 1611977 w 1611977"/>
                <a:gd name="connsiteY1" fmla="*/ 0 h 859312"/>
                <a:gd name="connsiteX2" fmla="*/ 1429109 w 1611977"/>
                <a:gd name="connsiteY2" fmla="*/ 859312 h 859312"/>
                <a:gd name="connsiteX3" fmla="*/ 0 w 1611977"/>
                <a:gd name="connsiteY3" fmla="*/ 540907 h 859312"/>
                <a:gd name="connsiteX4" fmla="*/ 1108335 w 1611977"/>
                <a:gd name="connsiteY4" fmla="*/ 138195 h 859312"/>
                <a:gd name="connsiteX0" fmla="*/ 1112403 w 1611977"/>
                <a:gd name="connsiteY0" fmla="*/ 0 h 859397"/>
                <a:gd name="connsiteX1" fmla="*/ 1611977 w 1611977"/>
                <a:gd name="connsiteY1" fmla="*/ 85 h 859397"/>
                <a:gd name="connsiteX2" fmla="*/ 1429109 w 1611977"/>
                <a:gd name="connsiteY2" fmla="*/ 859397 h 859397"/>
                <a:gd name="connsiteX3" fmla="*/ 0 w 1611977"/>
                <a:gd name="connsiteY3" fmla="*/ 540992 h 859397"/>
                <a:gd name="connsiteX4" fmla="*/ 1112403 w 1611977"/>
                <a:gd name="connsiteY4" fmla="*/ 0 h 859397"/>
                <a:gd name="connsiteX0" fmla="*/ 185114 w 684688"/>
                <a:gd name="connsiteY0" fmla="*/ 0 h 859397"/>
                <a:gd name="connsiteX1" fmla="*/ 684688 w 684688"/>
                <a:gd name="connsiteY1" fmla="*/ 85 h 859397"/>
                <a:gd name="connsiteX2" fmla="*/ 501820 w 684688"/>
                <a:gd name="connsiteY2" fmla="*/ 859397 h 859397"/>
                <a:gd name="connsiteX3" fmla="*/ 0 w 684688"/>
                <a:gd name="connsiteY3" fmla="*/ 850089 h 859397"/>
                <a:gd name="connsiteX4" fmla="*/ 185114 w 684688"/>
                <a:gd name="connsiteY4" fmla="*/ 0 h 859397"/>
                <a:gd name="connsiteX0" fmla="*/ 185114 w 684688"/>
                <a:gd name="connsiteY0" fmla="*/ 0 h 850089"/>
                <a:gd name="connsiteX1" fmla="*/ 684688 w 684688"/>
                <a:gd name="connsiteY1" fmla="*/ 85 h 850089"/>
                <a:gd name="connsiteX2" fmla="*/ 0 w 684688"/>
                <a:gd name="connsiteY2" fmla="*/ 850089 h 850089"/>
                <a:gd name="connsiteX3" fmla="*/ 185114 w 684688"/>
                <a:gd name="connsiteY3" fmla="*/ 0 h 850089"/>
                <a:gd name="connsiteX0" fmla="*/ 172912 w 684688"/>
                <a:gd name="connsiteY0" fmla="*/ 0 h 850089"/>
                <a:gd name="connsiteX1" fmla="*/ 684688 w 684688"/>
                <a:gd name="connsiteY1" fmla="*/ 85 h 850089"/>
                <a:gd name="connsiteX2" fmla="*/ 0 w 684688"/>
                <a:gd name="connsiteY2" fmla="*/ 850089 h 850089"/>
                <a:gd name="connsiteX3" fmla="*/ 172912 w 684688"/>
                <a:gd name="connsiteY3" fmla="*/ 0 h 850089"/>
                <a:gd name="connsiteX0" fmla="*/ 136308 w 648084"/>
                <a:gd name="connsiteY0" fmla="*/ 0 h 870425"/>
                <a:gd name="connsiteX1" fmla="*/ 648084 w 648084"/>
                <a:gd name="connsiteY1" fmla="*/ 85 h 870425"/>
                <a:gd name="connsiteX2" fmla="*/ 0 w 648084"/>
                <a:gd name="connsiteY2" fmla="*/ 870425 h 870425"/>
                <a:gd name="connsiteX3" fmla="*/ 136308 w 648084"/>
                <a:gd name="connsiteY3" fmla="*/ 0 h 870425"/>
                <a:gd name="connsiteX0" fmla="*/ 176978 w 688754"/>
                <a:gd name="connsiteY0" fmla="*/ 0 h 866358"/>
                <a:gd name="connsiteX1" fmla="*/ 688754 w 688754"/>
                <a:gd name="connsiteY1" fmla="*/ 85 h 866358"/>
                <a:gd name="connsiteX2" fmla="*/ 0 w 688754"/>
                <a:gd name="connsiteY2" fmla="*/ 866358 h 866358"/>
                <a:gd name="connsiteX3" fmla="*/ 176978 w 688754"/>
                <a:gd name="connsiteY3" fmla="*/ 0 h 866358"/>
              </a:gdLst>
              <a:ahLst/>
              <a:cxnLst>
                <a:cxn ang="0">
                  <a:pos x="connsiteX0" y="connsiteY0"/>
                </a:cxn>
                <a:cxn ang="0">
                  <a:pos x="connsiteX1" y="connsiteY1"/>
                </a:cxn>
                <a:cxn ang="0">
                  <a:pos x="connsiteX2" y="connsiteY2"/>
                </a:cxn>
                <a:cxn ang="0">
                  <a:pos x="connsiteX3" y="connsiteY3"/>
                </a:cxn>
              </a:cxnLst>
              <a:rect l="l" t="t" r="r" b="b"/>
              <a:pathLst>
                <a:path w="688754" h="866358">
                  <a:moveTo>
                    <a:pt x="176978" y="0"/>
                  </a:moveTo>
                  <a:lnTo>
                    <a:pt x="688754" y="85"/>
                  </a:lnTo>
                  <a:lnTo>
                    <a:pt x="0" y="866358"/>
                  </a:lnTo>
                  <a:lnTo>
                    <a:pt x="176978" y="0"/>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1"/>
            <p:cNvSpPr/>
            <p:nvPr userDrawn="1"/>
          </p:nvSpPr>
          <p:spPr>
            <a:xfrm>
              <a:off x="8212744" y="647381"/>
              <a:ext cx="944354" cy="178922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 name="connsiteX0" fmla="*/ 880581 w 1652648"/>
                <a:gd name="connsiteY0" fmla="*/ 223603 h 1325850"/>
                <a:gd name="connsiteX1" fmla="*/ 1652648 w 1652648"/>
                <a:gd name="connsiteY1" fmla="*/ 0 h 1325850"/>
                <a:gd name="connsiteX2" fmla="*/ 1481981 w 1652648"/>
                <a:gd name="connsiteY2" fmla="*/ 830843 h 1325850"/>
                <a:gd name="connsiteX3" fmla="*/ 0 w 1652648"/>
                <a:gd name="connsiteY3" fmla="*/ 1325850 h 1325850"/>
                <a:gd name="connsiteX4" fmla="*/ 880581 w 1652648"/>
                <a:gd name="connsiteY4" fmla="*/ 223603 h 1325850"/>
                <a:gd name="connsiteX0" fmla="*/ 880581 w 1502167"/>
                <a:gd name="connsiteY0" fmla="*/ 284609 h 1386856"/>
                <a:gd name="connsiteX1" fmla="*/ 1502167 w 1502167"/>
                <a:gd name="connsiteY1" fmla="*/ 0 h 1386856"/>
                <a:gd name="connsiteX2" fmla="*/ 1481981 w 1502167"/>
                <a:gd name="connsiteY2" fmla="*/ 891849 h 1386856"/>
                <a:gd name="connsiteX3" fmla="*/ 0 w 1502167"/>
                <a:gd name="connsiteY3" fmla="*/ 1386856 h 1386856"/>
                <a:gd name="connsiteX4" fmla="*/ 880581 w 1502167"/>
                <a:gd name="connsiteY4" fmla="*/ 284609 h 1386856"/>
                <a:gd name="connsiteX0" fmla="*/ 632491 w 1502167"/>
                <a:gd name="connsiteY0" fmla="*/ 300877 h 1386856"/>
                <a:gd name="connsiteX1" fmla="*/ 1502167 w 1502167"/>
                <a:gd name="connsiteY1" fmla="*/ 0 h 1386856"/>
                <a:gd name="connsiteX2" fmla="*/ 1481981 w 1502167"/>
                <a:gd name="connsiteY2" fmla="*/ 891849 h 1386856"/>
                <a:gd name="connsiteX3" fmla="*/ 0 w 1502167"/>
                <a:gd name="connsiteY3" fmla="*/ 1386856 h 1386856"/>
                <a:gd name="connsiteX4" fmla="*/ 632491 w 1502167"/>
                <a:gd name="connsiteY4" fmla="*/ 300877 h 1386856"/>
                <a:gd name="connsiteX0" fmla="*/ 0 w 869676"/>
                <a:gd name="connsiteY0" fmla="*/ 300877 h 1655282"/>
                <a:gd name="connsiteX1" fmla="*/ 869676 w 869676"/>
                <a:gd name="connsiteY1" fmla="*/ 0 h 1655282"/>
                <a:gd name="connsiteX2" fmla="*/ 849490 w 869676"/>
                <a:gd name="connsiteY2" fmla="*/ 891849 h 1655282"/>
                <a:gd name="connsiteX3" fmla="*/ 506286 w 869676"/>
                <a:gd name="connsiteY3" fmla="*/ 1655282 h 1655282"/>
                <a:gd name="connsiteX4" fmla="*/ 0 w 869676"/>
                <a:gd name="connsiteY4" fmla="*/ 300877 h 1655282"/>
                <a:gd name="connsiteX0" fmla="*/ 0 w 873660"/>
                <a:gd name="connsiteY0" fmla="*/ 300877 h 1655282"/>
                <a:gd name="connsiteX1" fmla="*/ 869676 w 873660"/>
                <a:gd name="connsiteY1" fmla="*/ 0 h 1655282"/>
                <a:gd name="connsiteX2" fmla="*/ 873660 w 873660"/>
                <a:gd name="connsiteY2" fmla="*/ 867679 h 1655282"/>
                <a:gd name="connsiteX3" fmla="*/ 506286 w 873660"/>
                <a:gd name="connsiteY3" fmla="*/ 1655282 h 1655282"/>
                <a:gd name="connsiteX4" fmla="*/ 0 w 873660"/>
                <a:gd name="connsiteY4" fmla="*/ 300877 h 16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3660" h="1655282">
                  <a:moveTo>
                    <a:pt x="0" y="300877"/>
                  </a:moveTo>
                  <a:lnTo>
                    <a:pt x="869676" y="0"/>
                  </a:lnTo>
                  <a:lnTo>
                    <a:pt x="873660" y="867679"/>
                  </a:lnTo>
                  <a:lnTo>
                    <a:pt x="506286" y="1655282"/>
                  </a:lnTo>
                  <a:lnTo>
                    <a:pt x="0" y="300877"/>
                  </a:lnTo>
                  <a:close/>
                </a:path>
              </a:pathLst>
            </a:custGeom>
            <a:gradFill flip="none" rotWithShape="1">
              <a:gsLst>
                <a:gs pos="0">
                  <a:srgbClr val="EF4A1D"/>
                </a:gs>
                <a:gs pos="100000">
                  <a:srgbClr val="C1330D"/>
                </a:gs>
              </a:gsLst>
              <a:path path="circle">
                <a:fillToRect l="100000" b="100000"/>
              </a:path>
              <a:tileRect t="-100000" r="-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4" name="Isosceles Triangle 11"/>
            <p:cNvSpPr/>
            <p:nvPr userDrawn="1"/>
          </p:nvSpPr>
          <p:spPr>
            <a:xfrm>
              <a:off x="7543180" y="1973"/>
              <a:ext cx="1619322" cy="119574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100" h="1106229">
                  <a:moveTo>
                    <a:pt x="880581" y="3982"/>
                  </a:moveTo>
                  <a:lnTo>
                    <a:pt x="1498100" y="0"/>
                  </a:lnTo>
                  <a:lnTo>
                    <a:pt x="1481981" y="611222"/>
                  </a:lnTo>
                  <a:lnTo>
                    <a:pt x="0" y="1106229"/>
                  </a:lnTo>
                  <a:lnTo>
                    <a:pt x="880581" y="3982"/>
                  </a:lnTo>
                  <a:close/>
                </a:path>
              </a:pathLst>
            </a:custGeom>
            <a:gradFill flip="none" rotWithShape="1">
              <a:gsLst>
                <a:gs pos="0">
                  <a:srgbClr val="EF4A1D"/>
                </a:gs>
                <a:gs pos="100000">
                  <a:srgbClr val="C1330D"/>
                </a:gs>
              </a:gsLst>
              <a:lin ang="81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pic>
        <p:nvPicPr>
          <p:cNvPr id="17" name="Picture 16"/>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722438" y="1688125"/>
            <a:ext cx="1699127" cy="1699127"/>
          </a:xfrm>
          <a:prstGeom prst="rect">
            <a:avLst/>
          </a:prstGeom>
        </p:spPr>
      </p:pic>
      <p:sp>
        <p:nvSpPr>
          <p:cNvPr id="18"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a:t>Click to edit Master title style</a:t>
            </a:r>
            <a:endParaRPr lang="en-GB" dirty="0"/>
          </a:p>
        </p:txBody>
      </p:sp>
      <p:sp>
        <p:nvSpPr>
          <p:cNvPr id="19"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6"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20"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1" name="Picture 20" title="White COWIlogo"/>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1531440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Questions C">
    <p:bg>
      <p:bgPr>
        <a:solidFill>
          <a:srgbClr val="80776F"/>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205390" y="1"/>
            <a:ext cx="2938610" cy="2454026"/>
            <a:chOff x="6205390" y="8368"/>
            <a:chExt cx="2938610" cy="2454026"/>
          </a:xfrm>
        </p:grpSpPr>
        <p:sp>
          <p:nvSpPr>
            <p:cNvPr id="12" name="Isosceles Triangle 9"/>
            <p:cNvSpPr/>
            <p:nvPr userDrawn="1"/>
          </p:nvSpPr>
          <p:spPr>
            <a:xfrm>
              <a:off x="6205390" y="8644"/>
              <a:ext cx="1738875" cy="927638"/>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1001599"/>
                <a:gd name="connsiteY0" fmla="*/ 0 h 1167234"/>
                <a:gd name="connsiteX1" fmla="*/ 601272 w 1001599"/>
                <a:gd name="connsiteY1" fmla="*/ 2253 h 1167234"/>
                <a:gd name="connsiteX2" fmla="*/ 1001599 w 1001599"/>
                <a:gd name="connsiteY2" fmla="*/ 1167234 h 1167234"/>
                <a:gd name="connsiteX3" fmla="*/ 0 w 1001599"/>
                <a:gd name="connsiteY3" fmla="*/ 0 h 1167234"/>
                <a:gd name="connsiteX0" fmla="*/ 0 w 601272"/>
                <a:gd name="connsiteY0" fmla="*/ 0 h 840098"/>
                <a:gd name="connsiteX1" fmla="*/ 601272 w 601272"/>
                <a:gd name="connsiteY1" fmla="*/ 2253 h 840098"/>
                <a:gd name="connsiteX2" fmla="*/ 428103 w 601272"/>
                <a:gd name="connsiteY2" fmla="*/ 840098 h 840098"/>
                <a:gd name="connsiteX3" fmla="*/ 0 w 601272"/>
                <a:gd name="connsiteY3"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731052"/>
                <a:gd name="connsiteX1" fmla="*/ 1597488 w 1597488"/>
                <a:gd name="connsiteY1" fmla="*/ 2253 h 731052"/>
                <a:gd name="connsiteX2" fmla="*/ 1339507 w 1597488"/>
                <a:gd name="connsiteY2" fmla="*/ 731052 h 731052"/>
                <a:gd name="connsiteX3" fmla="*/ 0 w 1597488"/>
                <a:gd name="connsiteY3" fmla="*/ 539401 h 731052"/>
                <a:gd name="connsiteX4" fmla="*/ 996216 w 1597488"/>
                <a:gd name="connsiteY4" fmla="*/ 0 h 731052"/>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88" h="852213">
                  <a:moveTo>
                    <a:pt x="996216" y="0"/>
                  </a:moveTo>
                  <a:lnTo>
                    <a:pt x="1597488" y="2253"/>
                  </a:lnTo>
                  <a:lnTo>
                    <a:pt x="1412204" y="852213"/>
                  </a:lnTo>
                  <a:lnTo>
                    <a:pt x="0" y="539401"/>
                  </a:lnTo>
                  <a:lnTo>
                    <a:pt x="996216" y="0"/>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9"/>
            <p:cNvSpPr/>
            <p:nvPr userDrawn="1"/>
          </p:nvSpPr>
          <p:spPr>
            <a:xfrm>
              <a:off x="7736773" y="12728"/>
              <a:ext cx="733618" cy="94716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884477"/>
                <a:gd name="connsiteY0" fmla="*/ 1786 h 1164981"/>
                <a:gd name="connsiteX1" fmla="*/ 484150 w 884477"/>
                <a:gd name="connsiteY1" fmla="*/ 0 h 1164981"/>
                <a:gd name="connsiteX2" fmla="*/ 884477 w 884477"/>
                <a:gd name="connsiteY2" fmla="*/ 1164981 h 1164981"/>
                <a:gd name="connsiteX3" fmla="*/ 0 w 884477"/>
                <a:gd name="connsiteY3" fmla="*/ 1786 h 1164981"/>
                <a:gd name="connsiteX0" fmla="*/ 177702 w 661852"/>
                <a:gd name="connsiteY0" fmla="*/ 1786 h 849962"/>
                <a:gd name="connsiteX1" fmla="*/ 661852 w 661852"/>
                <a:gd name="connsiteY1" fmla="*/ 0 h 849962"/>
                <a:gd name="connsiteX2" fmla="*/ 0 w 661852"/>
                <a:gd name="connsiteY2" fmla="*/ 849962 h 849962"/>
                <a:gd name="connsiteX3" fmla="*/ 177702 w 661852"/>
                <a:gd name="connsiteY3" fmla="*/ 1786 h 849962"/>
                <a:gd name="connsiteX0" fmla="*/ 109044 w 593194"/>
                <a:gd name="connsiteY0" fmla="*/ 1786 h 805536"/>
                <a:gd name="connsiteX1" fmla="*/ 593194 w 593194"/>
                <a:gd name="connsiteY1" fmla="*/ 0 h 805536"/>
                <a:gd name="connsiteX2" fmla="*/ 0 w 593194"/>
                <a:gd name="connsiteY2" fmla="*/ 805536 h 805536"/>
                <a:gd name="connsiteX3" fmla="*/ 109044 w 593194"/>
                <a:gd name="connsiteY3" fmla="*/ 1786 h 805536"/>
                <a:gd name="connsiteX0" fmla="*/ 189818 w 673968"/>
                <a:gd name="connsiteY0" fmla="*/ 1786 h 870156"/>
                <a:gd name="connsiteX1" fmla="*/ 673968 w 673968"/>
                <a:gd name="connsiteY1" fmla="*/ 0 h 870156"/>
                <a:gd name="connsiteX2" fmla="*/ 0 w 673968"/>
                <a:gd name="connsiteY2" fmla="*/ 870156 h 870156"/>
                <a:gd name="connsiteX3" fmla="*/ 189818 w 673968"/>
                <a:gd name="connsiteY3" fmla="*/ 1786 h 870156"/>
              </a:gdLst>
              <a:ahLst/>
              <a:cxnLst>
                <a:cxn ang="0">
                  <a:pos x="connsiteX0" y="connsiteY0"/>
                </a:cxn>
                <a:cxn ang="0">
                  <a:pos x="connsiteX1" y="connsiteY1"/>
                </a:cxn>
                <a:cxn ang="0">
                  <a:pos x="connsiteX2" y="connsiteY2"/>
                </a:cxn>
                <a:cxn ang="0">
                  <a:pos x="connsiteX3" y="connsiteY3"/>
                </a:cxn>
              </a:cxnLst>
              <a:rect l="l" t="t" r="r" b="b"/>
              <a:pathLst>
                <a:path w="673968" h="870156">
                  <a:moveTo>
                    <a:pt x="189818" y="1786"/>
                  </a:moveTo>
                  <a:lnTo>
                    <a:pt x="673968" y="0"/>
                  </a:lnTo>
                  <a:lnTo>
                    <a:pt x="0" y="870156"/>
                  </a:lnTo>
                  <a:lnTo>
                    <a:pt x="189818" y="1786"/>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9"/>
            <p:cNvSpPr/>
            <p:nvPr userDrawn="1"/>
          </p:nvSpPr>
          <p:spPr>
            <a:xfrm>
              <a:off x="8184816" y="677154"/>
              <a:ext cx="942153" cy="1785240"/>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 name="connsiteX0" fmla="*/ 901179 w 1523819"/>
                <a:gd name="connsiteY0" fmla="*/ 252837 h 1398367"/>
                <a:gd name="connsiteX1" fmla="*/ 1523290 w 1523819"/>
                <a:gd name="connsiteY1" fmla="*/ 0 h 1398367"/>
                <a:gd name="connsiteX2" fmla="*/ 1522414 w 1523819"/>
                <a:gd name="connsiteY2" fmla="*/ 897760 h 1398367"/>
                <a:gd name="connsiteX3" fmla="*/ 0 w 1523819"/>
                <a:gd name="connsiteY3" fmla="*/ 1398367 h 1398367"/>
                <a:gd name="connsiteX4" fmla="*/ 901179 w 1523819"/>
                <a:gd name="connsiteY4" fmla="*/ 252837 h 1398367"/>
                <a:gd name="connsiteX0" fmla="*/ 624101 w 1523819"/>
                <a:gd name="connsiteY0" fmla="*/ 294818 h 1398367"/>
                <a:gd name="connsiteX1" fmla="*/ 1523290 w 1523819"/>
                <a:gd name="connsiteY1" fmla="*/ 0 h 1398367"/>
                <a:gd name="connsiteX2" fmla="*/ 1522414 w 1523819"/>
                <a:gd name="connsiteY2" fmla="*/ 897760 h 1398367"/>
                <a:gd name="connsiteX3" fmla="*/ 0 w 1523819"/>
                <a:gd name="connsiteY3" fmla="*/ 1398367 h 1398367"/>
                <a:gd name="connsiteX4" fmla="*/ 624101 w 1523819"/>
                <a:gd name="connsiteY4" fmla="*/ 294818 h 1398367"/>
                <a:gd name="connsiteX0" fmla="*/ 0 w 899718"/>
                <a:gd name="connsiteY0" fmla="*/ 294818 h 1704832"/>
                <a:gd name="connsiteX1" fmla="*/ 899189 w 899718"/>
                <a:gd name="connsiteY1" fmla="*/ 0 h 1704832"/>
                <a:gd name="connsiteX2" fmla="*/ 898313 w 899718"/>
                <a:gd name="connsiteY2" fmla="*/ 897760 h 1704832"/>
                <a:gd name="connsiteX3" fmla="*/ 530389 w 899718"/>
                <a:gd name="connsiteY3" fmla="*/ 1704832 h 1704832"/>
                <a:gd name="connsiteX4" fmla="*/ 0 w 899718"/>
                <a:gd name="connsiteY4" fmla="*/ 294818 h 1704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718" h="1704832">
                  <a:moveTo>
                    <a:pt x="0" y="294818"/>
                  </a:moveTo>
                  <a:lnTo>
                    <a:pt x="899189" y="0"/>
                  </a:lnTo>
                  <a:cubicBezTo>
                    <a:pt x="894699" y="208294"/>
                    <a:pt x="902803" y="819609"/>
                    <a:pt x="898313" y="897760"/>
                  </a:cubicBezTo>
                  <a:lnTo>
                    <a:pt x="530389" y="1704832"/>
                  </a:lnTo>
                  <a:lnTo>
                    <a:pt x="0" y="294818"/>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sp>
          <p:nvSpPr>
            <p:cNvPr id="14" name="Isosceles Triangle 9"/>
            <p:cNvSpPr/>
            <p:nvPr userDrawn="1"/>
          </p:nvSpPr>
          <p:spPr>
            <a:xfrm>
              <a:off x="7531279" y="8368"/>
              <a:ext cx="1612721" cy="119955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083" h="1145530">
                  <a:moveTo>
                    <a:pt x="901179" y="0"/>
                  </a:moveTo>
                  <a:lnTo>
                    <a:pt x="1540083" y="3250"/>
                  </a:lnTo>
                  <a:cubicBezTo>
                    <a:pt x="1535593" y="211544"/>
                    <a:pt x="1526904" y="566772"/>
                    <a:pt x="1522414" y="644923"/>
                  </a:cubicBezTo>
                  <a:lnTo>
                    <a:pt x="0" y="1145530"/>
                  </a:lnTo>
                  <a:lnTo>
                    <a:pt x="901179" y="0"/>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grpSp>
      <p:pic>
        <p:nvPicPr>
          <p:cNvPr id="16" name="Picture 15"/>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722438" y="1688125"/>
            <a:ext cx="1699127" cy="1699127"/>
          </a:xfrm>
          <a:prstGeom prst="rect">
            <a:avLst/>
          </a:prstGeom>
        </p:spPr>
      </p:pic>
      <p:sp>
        <p:nvSpPr>
          <p:cNvPr id="17"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a:t>Click to edit Master title style</a:t>
            </a:r>
            <a:endParaRPr lang="en-GB" dirty="0"/>
          </a:p>
        </p:txBody>
      </p:sp>
      <p:sp>
        <p:nvSpPr>
          <p:cNvPr id="18"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9"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20"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1" name="Picture 20" title="White COWIlogo"/>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375776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ext one box">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a:t>Click to edit Master title style</a:t>
            </a:r>
            <a:endParaRPr lang="en-GB" dirty="0"/>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1" name="Content Placeholder 8"/>
          <p:cNvSpPr>
            <a:spLocks noGrp="1"/>
          </p:cNvSpPr>
          <p:nvPr>
            <p:ph sz="quarter" idx="15"/>
          </p:nvPr>
        </p:nvSpPr>
        <p:spPr>
          <a:xfrm>
            <a:off x="419819" y="1460741"/>
            <a:ext cx="8304363" cy="2823713"/>
          </a:xfrm>
        </p:spPr>
        <p:txBody>
          <a:bodyPr/>
          <a:lstStyle>
            <a:lvl1pPr marL="180975" indent="-180975">
              <a:buClr>
                <a:srgbClr val="F04E23"/>
              </a:buClr>
              <a:buFont typeface="Verdana" pitchFamily="34" charset="0"/>
              <a:buChar char="›"/>
              <a:defRPr>
                <a:solidFill>
                  <a:srgbClr val="000000"/>
                </a:solidFill>
              </a:defRPr>
            </a:lvl1pPr>
            <a:lvl2pPr marL="539750" indent="-182563">
              <a:buClr>
                <a:srgbClr val="F04E23"/>
              </a:buClr>
              <a:buFont typeface="Verdana" pitchFamily="34" charset="0"/>
              <a:buChar char="›"/>
              <a:defRPr>
                <a:solidFill>
                  <a:srgbClr val="000000"/>
                </a:solidFill>
              </a:defRPr>
            </a:lvl2pPr>
            <a:lvl3pPr marL="896938" indent="-182563">
              <a:buClr>
                <a:srgbClr val="F04E23"/>
              </a:buClr>
              <a:buFont typeface="Verdana" pitchFamily="34" charset="0"/>
              <a:buChar char="›"/>
              <a:defRPr>
                <a:solidFill>
                  <a:srgbClr val="000000"/>
                </a:solidFill>
              </a:defRPr>
            </a:lvl3pPr>
            <a:lvl4pPr marL="1254125" indent="-174625">
              <a:buClr>
                <a:srgbClr val="F04E23"/>
              </a:buClr>
              <a:buFont typeface="Verdana" pitchFamily="34" charset="0"/>
              <a:buChar char="›"/>
              <a:defRPr>
                <a:solidFill>
                  <a:srgbClr val="000000"/>
                </a:solidFill>
              </a:defRPr>
            </a:lvl4pPr>
            <a:lvl5pPr marL="1611313" indent="-171450">
              <a:buClr>
                <a:srgbClr val="F04E23"/>
              </a:buClr>
              <a:buFont typeface="Verdana" pitchFamily="34" charset="0"/>
              <a:buChar char="›"/>
              <a:defRPr>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8" name="Picture 7" title="COWIlogo">
            <a:extLst>
              <a:ext uri="{FF2B5EF4-FFF2-40B4-BE49-F238E27FC236}">
                <a16:creationId xmlns:a16="http://schemas.microsoft.com/office/drawing/2014/main" id="{A7263F27-1467-45E0-B561-1EC5DB7EE6D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9" name="Picture 6">
            <a:extLst>
              <a:ext uri="{FF2B5EF4-FFF2-40B4-BE49-F238E27FC236}">
                <a16:creationId xmlns:a16="http://schemas.microsoft.com/office/drawing/2014/main" id="{6B967ABE-523C-4BD4-A498-2B2C8858CDF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0" name="Picture 10">
            <a:extLst>
              <a:ext uri="{FF2B5EF4-FFF2-40B4-BE49-F238E27FC236}">
                <a16:creationId xmlns:a16="http://schemas.microsoft.com/office/drawing/2014/main" id="{1E0497FF-EFF0-44B5-87D6-CC99616D91D8}"/>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2" name="Grafik 11">
            <a:extLst>
              <a:ext uri="{FF2B5EF4-FFF2-40B4-BE49-F238E27FC236}">
                <a16:creationId xmlns:a16="http://schemas.microsoft.com/office/drawing/2014/main" id="{1D5C727C-051B-4099-8BA7-BCB5561ECE51}"/>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4224559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hank You A">
    <p:bg>
      <p:bgPr>
        <a:solidFill>
          <a:srgbClr val="7D8897"/>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12" name="Group 11"/>
          <p:cNvGrpSpPr/>
          <p:nvPr userDrawn="1"/>
        </p:nvGrpSpPr>
        <p:grpSpPr>
          <a:xfrm>
            <a:off x="6206453" y="-2691"/>
            <a:ext cx="2941493" cy="2439862"/>
            <a:chOff x="6224953" y="1"/>
            <a:chExt cx="2941493" cy="2439862"/>
          </a:xfrm>
        </p:grpSpPr>
        <p:sp>
          <p:nvSpPr>
            <p:cNvPr id="13" name="Isosceles Triangle 13"/>
            <p:cNvSpPr/>
            <p:nvPr/>
          </p:nvSpPr>
          <p:spPr>
            <a:xfrm>
              <a:off x="6224953" y="4686"/>
              <a:ext cx="1762587" cy="925006"/>
            </a:xfrm>
            <a:custGeom>
              <a:avLst/>
              <a:gdLst>
                <a:gd name="connsiteX0" fmla="*/ 0 w 1274885"/>
                <a:gd name="connsiteY0" fmla="*/ 830486 h 830486"/>
                <a:gd name="connsiteX1" fmla="*/ 637443 w 1274885"/>
                <a:gd name="connsiteY1" fmla="*/ 0 h 830486"/>
                <a:gd name="connsiteX2" fmla="*/ 1274885 w 1274885"/>
                <a:gd name="connsiteY2" fmla="*/ 830486 h 830486"/>
                <a:gd name="connsiteX3" fmla="*/ 0 w 1274885"/>
                <a:gd name="connsiteY3" fmla="*/ 830486 h 830486"/>
                <a:gd name="connsiteX0" fmla="*/ 501161 w 1776046"/>
                <a:gd name="connsiteY0" fmla="*/ 1362420 h 1362420"/>
                <a:gd name="connsiteX1" fmla="*/ 0 w 1776046"/>
                <a:gd name="connsiteY1" fmla="*/ 0 h 1362420"/>
                <a:gd name="connsiteX2" fmla="*/ 1776046 w 1776046"/>
                <a:gd name="connsiteY2" fmla="*/ 1362420 h 1362420"/>
                <a:gd name="connsiteX3" fmla="*/ 501161 w 1776046"/>
                <a:gd name="connsiteY3" fmla="*/ 1362420 h 1362420"/>
                <a:gd name="connsiteX0" fmla="*/ 501161 w 1973873"/>
                <a:gd name="connsiteY0" fmla="*/ 1362420 h 1362420"/>
                <a:gd name="connsiteX1" fmla="*/ 0 w 1973873"/>
                <a:gd name="connsiteY1" fmla="*/ 0 h 1362420"/>
                <a:gd name="connsiteX2" fmla="*/ 1973873 w 1973873"/>
                <a:gd name="connsiteY2" fmla="*/ 518358 h 1362420"/>
                <a:gd name="connsiteX3" fmla="*/ 501161 w 1973873"/>
                <a:gd name="connsiteY3" fmla="*/ 1362420 h 1362420"/>
                <a:gd name="connsiteX0" fmla="*/ 1472711 w 1973873"/>
                <a:gd name="connsiteY0" fmla="*/ 1437154 h 1437154"/>
                <a:gd name="connsiteX1" fmla="*/ 0 w 1973873"/>
                <a:gd name="connsiteY1" fmla="*/ 0 h 1437154"/>
                <a:gd name="connsiteX2" fmla="*/ 1973873 w 1973873"/>
                <a:gd name="connsiteY2" fmla="*/ 518358 h 1437154"/>
                <a:gd name="connsiteX3" fmla="*/ 1472711 w 1973873"/>
                <a:gd name="connsiteY3" fmla="*/ 1437154 h 1437154"/>
                <a:gd name="connsiteX0" fmla="*/ 1472711 w 1978269"/>
                <a:gd name="connsiteY0" fmla="*/ 1437154 h 1437154"/>
                <a:gd name="connsiteX1" fmla="*/ 0 w 1978269"/>
                <a:gd name="connsiteY1" fmla="*/ 0 h 1437154"/>
                <a:gd name="connsiteX2" fmla="*/ 1978269 w 1978269"/>
                <a:gd name="connsiteY2" fmla="*/ 619470 h 1437154"/>
                <a:gd name="connsiteX3" fmla="*/ 1472711 w 1978269"/>
                <a:gd name="connsiteY3" fmla="*/ 1437154 h 1437154"/>
                <a:gd name="connsiteX0" fmla="*/ 1472711 w 1965081"/>
                <a:gd name="connsiteY0" fmla="*/ 1437154 h 1437154"/>
                <a:gd name="connsiteX1" fmla="*/ 0 w 1965081"/>
                <a:gd name="connsiteY1" fmla="*/ 0 h 1437154"/>
                <a:gd name="connsiteX2" fmla="*/ 1965081 w 1965081"/>
                <a:gd name="connsiteY2" fmla="*/ 513962 h 1437154"/>
                <a:gd name="connsiteX3" fmla="*/ 1472711 w 1965081"/>
                <a:gd name="connsiteY3" fmla="*/ 1437154 h 1437154"/>
                <a:gd name="connsiteX0" fmla="*/ 140301 w 632671"/>
                <a:gd name="connsiteY0" fmla="*/ 923192 h 923192"/>
                <a:gd name="connsiteX1" fmla="*/ 0 w 632671"/>
                <a:gd name="connsiteY1" fmla="*/ 739 h 923192"/>
                <a:gd name="connsiteX2" fmla="*/ 632671 w 632671"/>
                <a:gd name="connsiteY2" fmla="*/ 0 h 923192"/>
                <a:gd name="connsiteX3" fmla="*/ 140301 w 632671"/>
                <a:gd name="connsiteY3" fmla="*/ 923192 h 923192"/>
                <a:gd name="connsiteX0" fmla="*/ 447461 w 632671"/>
                <a:gd name="connsiteY0" fmla="*/ 865081 h 865081"/>
                <a:gd name="connsiteX1" fmla="*/ 0 w 632671"/>
                <a:gd name="connsiteY1" fmla="*/ 739 h 865081"/>
                <a:gd name="connsiteX2" fmla="*/ 632671 w 632671"/>
                <a:gd name="connsiteY2" fmla="*/ 0 h 865081"/>
                <a:gd name="connsiteX3" fmla="*/ 447461 w 632671"/>
                <a:gd name="connsiteY3"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33349 w 1664218"/>
                <a:gd name="connsiteY0" fmla="*/ 802819 h 802819"/>
                <a:gd name="connsiteX1" fmla="*/ 0 w 1664218"/>
                <a:gd name="connsiteY1" fmla="*/ 551421 h 802819"/>
                <a:gd name="connsiteX2" fmla="*/ 1031547 w 1664218"/>
                <a:gd name="connsiteY2" fmla="*/ 739 h 802819"/>
                <a:gd name="connsiteX3" fmla="*/ 1664218 w 1664218"/>
                <a:gd name="connsiteY3" fmla="*/ 0 h 802819"/>
                <a:gd name="connsiteX4" fmla="*/ 1433349 w 1664218"/>
                <a:gd name="connsiteY4" fmla="*/ 802819 h 802819"/>
                <a:gd name="connsiteX0" fmla="*/ 1470707 w 1664218"/>
                <a:gd name="connsiteY0" fmla="*/ 873383 h 873383"/>
                <a:gd name="connsiteX1" fmla="*/ 0 w 1664218"/>
                <a:gd name="connsiteY1" fmla="*/ 551421 h 873383"/>
                <a:gd name="connsiteX2" fmla="*/ 1031547 w 1664218"/>
                <a:gd name="connsiteY2" fmla="*/ 739 h 873383"/>
                <a:gd name="connsiteX3" fmla="*/ 1664218 w 1664218"/>
                <a:gd name="connsiteY3" fmla="*/ 0 h 873383"/>
                <a:gd name="connsiteX4" fmla="*/ 1470707 w 1664218"/>
                <a:gd name="connsiteY4" fmla="*/ 873383 h 8733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4218" h="873383">
                  <a:moveTo>
                    <a:pt x="1470707" y="873383"/>
                  </a:moveTo>
                  <a:cubicBezTo>
                    <a:pt x="1378948" y="855997"/>
                    <a:pt x="4591" y="552203"/>
                    <a:pt x="0" y="551421"/>
                  </a:cubicBezTo>
                  <a:lnTo>
                    <a:pt x="1031547" y="739"/>
                  </a:lnTo>
                  <a:lnTo>
                    <a:pt x="1664218" y="0"/>
                  </a:lnTo>
                  <a:lnTo>
                    <a:pt x="1470707" y="873383"/>
                  </a:lnTo>
                  <a:close/>
                </a:path>
              </a:pathLst>
            </a:custGeom>
            <a:gradFill flip="none" rotWithShape="1">
              <a:gsLst>
                <a:gs pos="100000">
                  <a:srgbClr val="5C6673"/>
                </a:gs>
                <a:gs pos="0">
                  <a:srgbClr val="7D8793"/>
                </a:gs>
              </a:gsLst>
              <a:path path="circle">
                <a:fillToRect r="100000" b="100000"/>
              </a:path>
              <a:tileRect l="-100000" t="-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2"/>
            <p:cNvSpPr/>
            <p:nvPr/>
          </p:nvSpPr>
          <p:spPr>
            <a:xfrm>
              <a:off x="7758996" y="3639"/>
              <a:ext cx="744602" cy="935201"/>
            </a:xfrm>
            <a:custGeom>
              <a:avLst/>
              <a:gdLst>
                <a:gd name="connsiteX0" fmla="*/ 0 w 923192"/>
                <a:gd name="connsiteY0" fmla="*/ 1384788 h 1384788"/>
                <a:gd name="connsiteX1" fmla="*/ 461596 w 923192"/>
                <a:gd name="connsiteY1" fmla="*/ 0 h 1384788"/>
                <a:gd name="connsiteX2" fmla="*/ 923192 w 923192"/>
                <a:gd name="connsiteY2" fmla="*/ 1384788 h 1384788"/>
                <a:gd name="connsiteX3" fmla="*/ 0 w 923192"/>
                <a:gd name="connsiteY3" fmla="*/ 1384788 h 1384788"/>
                <a:gd name="connsiteX0" fmla="*/ 0 w 1077058"/>
                <a:gd name="connsiteY0" fmla="*/ 1626576 h 1626576"/>
                <a:gd name="connsiteX1" fmla="*/ 1077058 w 1077058"/>
                <a:gd name="connsiteY1" fmla="*/ 0 h 1626576"/>
                <a:gd name="connsiteX2" fmla="*/ 923192 w 1077058"/>
                <a:gd name="connsiteY2" fmla="*/ 1626576 h 1626576"/>
                <a:gd name="connsiteX3" fmla="*/ 0 w 1077058"/>
                <a:gd name="connsiteY3" fmla="*/ 1626576 h 1626576"/>
                <a:gd name="connsiteX0" fmla="*/ 0 w 1257300"/>
                <a:gd name="connsiteY0" fmla="*/ 874834 h 1626576"/>
                <a:gd name="connsiteX1" fmla="*/ 1257300 w 1257300"/>
                <a:gd name="connsiteY1" fmla="*/ 0 h 1626576"/>
                <a:gd name="connsiteX2" fmla="*/ 1103434 w 1257300"/>
                <a:gd name="connsiteY2" fmla="*/ 1626576 h 1626576"/>
                <a:gd name="connsiteX3" fmla="*/ 0 w 1257300"/>
                <a:gd name="connsiteY3" fmla="*/ 874834 h 1626576"/>
                <a:gd name="connsiteX0" fmla="*/ 0 w 1257300"/>
                <a:gd name="connsiteY0" fmla="*/ 874834 h 2198076"/>
                <a:gd name="connsiteX1" fmla="*/ 1257300 w 1257300"/>
                <a:gd name="connsiteY1" fmla="*/ 0 h 2198076"/>
                <a:gd name="connsiteX2" fmla="*/ 281354 w 1257300"/>
                <a:gd name="connsiteY2" fmla="*/ 2198076 h 2198076"/>
                <a:gd name="connsiteX3" fmla="*/ 0 w 1257300"/>
                <a:gd name="connsiteY3" fmla="*/ 874834 h 2198076"/>
                <a:gd name="connsiteX0" fmla="*/ 0 w 1288695"/>
                <a:gd name="connsiteY0" fmla="*/ 874834 h 2198076"/>
                <a:gd name="connsiteX1" fmla="*/ 1257300 w 1288695"/>
                <a:gd name="connsiteY1" fmla="*/ 0 h 2198076"/>
                <a:gd name="connsiteX2" fmla="*/ 1261696 w 1288695"/>
                <a:gd name="connsiteY2" fmla="*/ 360484 h 2198076"/>
                <a:gd name="connsiteX3" fmla="*/ 281354 w 1288695"/>
                <a:gd name="connsiteY3" fmla="*/ 2198076 h 2198076"/>
                <a:gd name="connsiteX4" fmla="*/ 0 w 1288695"/>
                <a:gd name="connsiteY4" fmla="*/ 874834 h 2198076"/>
                <a:gd name="connsiteX0" fmla="*/ 0 w 1305185"/>
                <a:gd name="connsiteY0" fmla="*/ 874834 h 2198076"/>
                <a:gd name="connsiteX1" fmla="*/ 1257300 w 1305185"/>
                <a:gd name="connsiteY1" fmla="*/ 0 h 2198076"/>
                <a:gd name="connsiteX2" fmla="*/ 1261696 w 1305185"/>
                <a:gd name="connsiteY2" fmla="*/ 360484 h 2198076"/>
                <a:gd name="connsiteX3" fmla="*/ 281354 w 1305185"/>
                <a:gd name="connsiteY3" fmla="*/ 2198076 h 2198076"/>
                <a:gd name="connsiteX4" fmla="*/ 0 w 1305185"/>
                <a:gd name="connsiteY4" fmla="*/ 874834 h 2198076"/>
                <a:gd name="connsiteX0" fmla="*/ 0 w 1262875"/>
                <a:gd name="connsiteY0" fmla="*/ 874834 h 2198076"/>
                <a:gd name="connsiteX1" fmla="*/ 1257300 w 1262875"/>
                <a:gd name="connsiteY1" fmla="*/ 0 h 2198076"/>
                <a:gd name="connsiteX2" fmla="*/ 1261696 w 1262875"/>
                <a:gd name="connsiteY2" fmla="*/ 360484 h 2198076"/>
                <a:gd name="connsiteX3" fmla="*/ 281354 w 1262875"/>
                <a:gd name="connsiteY3" fmla="*/ 2198076 h 2198076"/>
                <a:gd name="connsiteX4" fmla="*/ 0 w 1262875"/>
                <a:gd name="connsiteY4" fmla="*/ 874834 h 2198076"/>
                <a:gd name="connsiteX0" fmla="*/ 0 w 1262875"/>
                <a:gd name="connsiteY0" fmla="*/ 874834 h 2132133"/>
                <a:gd name="connsiteX1" fmla="*/ 1257300 w 1262875"/>
                <a:gd name="connsiteY1" fmla="*/ 0 h 2132133"/>
                <a:gd name="connsiteX2" fmla="*/ 1261696 w 1262875"/>
                <a:gd name="connsiteY2" fmla="*/ 360484 h 2132133"/>
                <a:gd name="connsiteX3" fmla="*/ 391258 w 1262875"/>
                <a:gd name="connsiteY3" fmla="*/ 2132133 h 2132133"/>
                <a:gd name="connsiteX4" fmla="*/ 0 w 1262875"/>
                <a:gd name="connsiteY4" fmla="*/ 874834 h 2132133"/>
                <a:gd name="connsiteX0" fmla="*/ 0 w 1262875"/>
                <a:gd name="connsiteY0" fmla="*/ 874834 h 2193680"/>
                <a:gd name="connsiteX1" fmla="*/ 1257300 w 1262875"/>
                <a:gd name="connsiteY1" fmla="*/ 0 h 2193680"/>
                <a:gd name="connsiteX2" fmla="*/ 1261696 w 1262875"/>
                <a:gd name="connsiteY2" fmla="*/ 360484 h 2193680"/>
                <a:gd name="connsiteX3" fmla="*/ 276958 w 1262875"/>
                <a:gd name="connsiteY3" fmla="*/ 2193680 h 2193680"/>
                <a:gd name="connsiteX4" fmla="*/ 0 w 1262875"/>
                <a:gd name="connsiteY4" fmla="*/ 874834 h 2193680"/>
                <a:gd name="connsiteX0" fmla="*/ 0 w 1261696"/>
                <a:gd name="connsiteY0" fmla="*/ 874845 h 2193691"/>
                <a:gd name="connsiteX1" fmla="*/ 1257300 w 1261696"/>
                <a:gd name="connsiteY1" fmla="*/ 11 h 2193691"/>
                <a:gd name="connsiteX2" fmla="*/ 1261696 w 1261696"/>
                <a:gd name="connsiteY2" fmla="*/ 360495 h 2193691"/>
                <a:gd name="connsiteX3" fmla="*/ 276958 w 1261696"/>
                <a:gd name="connsiteY3" fmla="*/ 2193691 h 2193691"/>
                <a:gd name="connsiteX4" fmla="*/ 0 w 1261696"/>
                <a:gd name="connsiteY4" fmla="*/ 874845 h 2193691"/>
                <a:gd name="connsiteX0" fmla="*/ 0 w 1261696"/>
                <a:gd name="connsiteY0" fmla="*/ 829574 h 2148420"/>
                <a:gd name="connsiteX1" fmla="*/ 1191450 w 1261696"/>
                <a:gd name="connsiteY1" fmla="*/ 13 h 2148420"/>
                <a:gd name="connsiteX2" fmla="*/ 1261696 w 1261696"/>
                <a:gd name="connsiteY2" fmla="*/ 315224 h 2148420"/>
                <a:gd name="connsiteX3" fmla="*/ 276958 w 1261696"/>
                <a:gd name="connsiteY3" fmla="*/ 2148420 h 2148420"/>
                <a:gd name="connsiteX4" fmla="*/ 0 w 1261696"/>
                <a:gd name="connsiteY4" fmla="*/ 829574 h 2148420"/>
                <a:gd name="connsiteX0" fmla="*/ 0 w 1195846"/>
                <a:gd name="connsiteY0" fmla="*/ 829571 h 2148417"/>
                <a:gd name="connsiteX1" fmla="*/ 1191450 w 1195846"/>
                <a:gd name="connsiteY1" fmla="*/ 10 h 2148417"/>
                <a:gd name="connsiteX2" fmla="*/ 1195846 w 1195846"/>
                <a:gd name="connsiteY2" fmla="*/ 434574 h 2148417"/>
                <a:gd name="connsiteX3" fmla="*/ 276958 w 1195846"/>
                <a:gd name="connsiteY3" fmla="*/ 2148417 h 2148417"/>
                <a:gd name="connsiteX4" fmla="*/ 0 w 1195846"/>
                <a:gd name="connsiteY4" fmla="*/ 829571 h 2148417"/>
                <a:gd name="connsiteX0" fmla="*/ 0 w 1195846"/>
                <a:gd name="connsiteY0" fmla="*/ 829571 h 829571"/>
                <a:gd name="connsiteX1" fmla="*/ 1191450 w 1195846"/>
                <a:gd name="connsiteY1" fmla="*/ 10 h 829571"/>
                <a:gd name="connsiteX2" fmla="*/ 1195846 w 1195846"/>
                <a:gd name="connsiteY2" fmla="*/ 434574 h 829571"/>
                <a:gd name="connsiteX3" fmla="*/ 650530 w 1195846"/>
                <a:gd name="connsiteY3" fmla="*/ 649974 h 829571"/>
                <a:gd name="connsiteX4" fmla="*/ 0 w 1195846"/>
                <a:gd name="connsiteY4" fmla="*/ 829571 h 829571"/>
                <a:gd name="connsiteX0" fmla="*/ 0 w 1195846"/>
                <a:gd name="connsiteY0" fmla="*/ 829571 h 1301650"/>
                <a:gd name="connsiteX1" fmla="*/ 1191450 w 1195846"/>
                <a:gd name="connsiteY1" fmla="*/ 10 h 1301650"/>
                <a:gd name="connsiteX2" fmla="*/ 1195846 w 1195846"/>
                <a:gd name="connsiteY2" fmla="*/ 434574 h 1301650"/>
                <a:gd name="connsiteX3" fmla="*/ 505252 w 1195846"/>
                <a:gd name="connsiteY3" fmla="*/ 1301650 h 1301650"/>
                <a:gd name="connsiteX4" fmla="*/ 0 w 1195846"/>
                <a:gd name="connsiteY4" fmla="*/ 829571 h 1301650"/>
                <a:gd name="connsiteX0" fmla="*/ 295854 w 690594"/>
                <a:gd name="connsiteY0" fmla="*/ 605428 h 1301650"/>
                <a:gd name="connsiteX1" fmla="*/ 686198 w 690594"/>
                <a:gd name="connsiteY1" fmla="*/ 10 h 1301650"/>
                <a:gd name="connsiteX2" fmla="*/ 690594 w 690594"/>
                <a:gd name="connsiteY2" fmla="*/ 434574 h 1301650"/>
                <a:gd name="connsiteX3" fmla="*/ 0 w 690594"/>
                <a:gd name="connsiteY3" fmla="*/ 1301650 h 1301650"/>
                <a:gd name="connsiteX4" fmla="*/ 295854 w 690594"/>
                <a:gd name="connsiteY4" fmla="*/ 605428 h 1301650"/>
                <a:gd name="connsiteX0" fmla="*/ 179632 w 690594"/>
                <a:gd name="connsiteY0" fmla="*/ 439396 h 1301650"/>
                <a:gd name="connsiteX1" fmla="*/ 686198 w 690594"/>
                <a:gd name="connsiteY1" fmla="*/ 10 h 1301650"/>
                <a:gd name="connsiteX2" fmla="*/ 690594 w 690594"/>
                <a:gd name="connsiteY2" fmla="*/ 434574 h 1301650"/>
                <a:gd name="connsiteX3" fmla="*/ 0 w 690594"/>
                <a:gd name="connsiteY3" fmla="*/ 1301650 h 1301650"/>
                <a:gd name="connsiteX4" fmla="*/ 179632 w 690594"/>
                <a:gd name="connsiteY4" fmla="*/ 439396 h 1301650"/>
                <a:gd name="connsiteX0" fmla="*/ 179632 w 690594"/>
                <a:gd name="connsiteY0" fmla="*/ 4822 h 867076"/>
                <a:gd name="connsiteX1" fmla="*/ 690594 w 690594"/>
                <a:gd name="connsiteY1" fmla="*/ 0 h 867076"/>
                <a:gd name="connsiteX2" fmla="*/ 0 w 690594"/>
                <a:gd name="connsiteY2" fmla="*/ 867076 h 867076"/>
                <a:gd name="connsiteX3" fmla="*/ 179632 w 690594"/>
                <a:gd name="connsiteY3" fmla="*/ 4822 h 867076"/>
                <a:gd name="connsiteX0" fmla="*/ 204537 w 690594"/>
                <a:gd name="connsiteY0" fmla="*/ 67084 h 867076"/>
                <a:gd name="connsiteX1" fmla="*/ 690594 w 690594"/>
                <a:gd name="connsiteY1" fmla="*/ 0 h 867076"/>
                <a:gd name="connsiteX2" fmla="*/ 0 w 690594"/>
                <a:gd name="connsiteY2" fmla="*/ 867076 h 867076"/>
                <a:gd name="connsiteX3" fmla="*/ 204537 w 690594"/>
                <a:gd name="connsiteY3" fmla="*/ 67084 h 867076"/>
                <a:gd name="connsiteX0" fmla="*/ 196236 w 690594"/>
                <a:gd name="connsiteY0" fmla="*/ 0 h 883008"/>
                <a:gd name="connsiteX1" fmla="*/ 690594 w 690594"/>
                <a:gd name="connsiteY1" fmla="*/ 15932 h 883008"/>
                <a:gd name="connsiteX2" fmla="*/ 0 w 690594"/>
                <a:gd name="connsiteY2" fmla="*/ 883008 h 883008"/>
                <a:gd name="connsiteX3" fmla="*/ 196236 w 690594"/>
                <a:gd name="connsiteY3" fmla="*/ 0 h 883008"/>
                <a:gd name="connsiteX0" fmla="*/ 196236 w 703046"/>
                <a:gd name="connsiteY0" fmla="*/ 0 h 883008"/>
                <a:gd name="connsiteX1" fmla="*/ 703046 w 703046"/>
                <a:gd name="connsiteY1" fmla="*/ 3480 h 883008"/>
                <a:gd name="connsiteX2" fmla="*/ 0 w 703046"/>
                <a:gd name="connsiteY2" fmla="*/ 883008 h 883008"/>
                <a:gd name="connsiteX3" fmla="*/ 196236 w 703046"/>
                <a:gd name="connsiteY3" fmla="*/ 0 h 883008"/>
              </a:gdLst>
              <a:ahLst/>
              <a:cxnLst>
                <a:cxn ang="0">
                  <a:pos x="connsiteX0" y="connsiteY0"/>
                </a:cxn>
                <a:cxn ang="0">
                  <a:pos x="connsiteX1" y="connsiteY1"/>
                </a:cxn>
                <a:cxn ang="0">
                  <a:pos x="connsiteX2" y="connsiteY2"/>
                </a:cxn>
                <a:cxn ang="0">
                  <a:pos x="connsiteX3" y="connsiteY3"/>
                </a:cxn>
              </a:cxnLst>
              <a:rect l="l" t="t" r="r" b="b"/>
              <a:pathLst>
                <a:path w="703046" h="883008">
                  <a:moveTo>
                    <a:pt x="196236" y="0"/>
                  </a:moveTo>
                  <a:lnTo>
                    <a:pt x="703046" y="3480"/>
                  </a:lnTo>
                  <a:lnTo>
                    <a:pt x="0" y="883008"/>
                  </a:lnTo>
                  <a:lnTo>
                    <a:pt x="196236" y="0"/>
                  </a:lnTo>
                  <a:close/>
                </a:path>
              </a:pathLst>
            </a:custGeom>
            <a:gradFill flip="none" rotWithShape="1">
              <a:gsLst>
                <a:gs pos="0">
                  <a:srgbClr val="5C6673"/>
                </a:gs>
                <a:gs pos="100000">
                  <a:srgbClr val="7D8793"/>
                </a:gs>
              </a:gsLst>
              <a:lin ang="135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6" name="Isosceles Triangle 11"/>
            <p:cNvSpPr/>
            <p:nvPr/>
          </p:nvSpPr>
          <p:spPr>
            <a:xfrm>
              <a:off x="8211654" y="657309"/>
              <a:ext cx="954792" cy="1782554"/>
            </a:xfrm>
            <a:custGeom>
              <a:avLst/>
              <a:gdLst>
                <a:gd name="connsiteX0" fmla="*/ 0 w 470389"/>
                <a:gd name="connsiteY0" fmla="*/ 984739 h 984739"/>
                <a:gd name="connsiteX1" fmla="*/ 235195 w 470389"/>
                <a:gd name="connsiteY1" fmla="*/ 0 h 984739"/>
                <a:gd name="connsiteX2" fmla="*/ 470389 w 470389"/>
                <a:gd name="connsiteY2" fmla="*/ 984739 h 984739"/>
                <a:gd name="connsiteX3" fmla="*/ 0 w 470389"/>
                <a:gd name="connsiteY3" fmla="*/ 984739 h 984739"/>
                <a:gd name="connsiteX0" fmla="*/ 0 w 470389"/>
                <a:gd name="connsiteY0" fmla="*/ 989135 h 989135"/>
                <a:gd name="connsiteX1" fmla="*/ 437418 w 470389"/>
                <a:gd name="connsiteY1" fmla="*/ 0 h 989135"/>
                <a:gd name="connsiteX2" fmla="*/ 470389 w 470389"/>
                <a:gd name="connsiteY2" fmla="*/ 989135 h 989135"/>
                <a:gd name="connsiteX3" fmla="*/ 0 w 470389"/>
                <a:gd name="connsiteY3" fmla="*/ 989135 h 989135"/>
                <a:gd name="connsiteX0" fmla="*/ 0 w 681404"/>
                <a:gd name="connsiteY0" fmla="*/ 593481 h 989135"/>
                <a:gd name="connsiteX1" fmla="*/ 648433 w 681404"/>
                <a:gd name="connsiteY1" fmla="*/ 0 h 989135"/>
                <a:gd name="connsiteX2" fmla="*/ 681404 w 681404"/>
                <a:gd name="connsiteY2" fmla="*/ 989135 h 989135"/>
                <a:gd name="connsiteX3" fmla="*/ 0 w 681404"/>
                <a:gd name="connsiteY3" fmla="*/ 593481 h 989135"/>
                <a:gd name="connsiteX0" fmla="*/ 0 w 1121020"/>
                <a:gd name="connsiteY0" fmla="*/ 593481 h 2373923"/>
                <a:gd name="connsiteX1" fmla="*/ 648433 w 1121020"/>
                <a:gd name="connsiteY1" fmla="*/ 0 h 2373923"/>
                <a:gd name="connsiteX2" fmla="*/ 1121020 w 1121020"/>
                <a:gd name="connsiteY2" fmla="*/ 2373923 h 2373923"/>
                <a:gd name="connsiteX3" fmla="*/ 0 w 1121020"/>
                <a:gd name="connsiteY3" fmla="*/ 593481 h 2373923"/>
                <a:gd name="connsiteX0" fmla="*/ 0 w 1134209"/>
                <a:gd name="connsiteY0" fmla="*/ 593481 h 2395904"/>
                <a:gd name="connsiteX1" fmla="*/ 648433 w 1134209"/>
                <a:gd name="connsiteY1" fmla="*/ 0 h 2395904"/>
                <a:gd name="connsiteX2" fmla="*/ 1134209 w 1134209"/>
                <a:gd name="connsiteY2" fmla="*/ 2395904 h 2395904"/>
                <a:gd name="connsiteX3" fmla="*/ 0 w 1134209"/>
                <a:gd name="connsiteY3" fmla="*/ 593481 h 2395904"/>
                <a:gd name="connsiteX0" fmla="*/ 0 w 1116625"/>
                <a:gd name="connsiteY0" fmla="*/ 426428 h 2395904"/>
                <a:gd name="connsiteX1" fmla="*/ 630849 w 1116625"/>
                <a:gd name="connsiteY1" fmla="*/ 0 h 2395904"/>
                <a:gd name="connsiteX2" fmla="*/ 1116625 w 1116625"/>
                <a:gd name="connsiteY2" fmla="*/ 2395904 h 2395904"/>
                <a:gd name="connsiteX3" fmla="*/ 0 w 1116625"/>
                <a:gd name="connsiteY3" fmla="*/ 426428 h 2395904"/>
                <a:gd name="connsiteX0" fmla="*/ 0 w 1138605"/>
                <a:gd name="connsiteY0" fmla="*/ 602274 h 2395904"/>
                <a:gd name="connsiteX1" fmla="*/ 652829 w 1138605"/>
                <a:gd name="connsiteY1" fmla="*/ 0 h 2395904"/>
                <a:gd name="connsiteX2" fmla="*/ 1138605 w 1138605"/>
                <a:gd name="connsiteY2" fmla="*/ 2395904 h 2395904"/>
                <a:gd name="connsiteX3" fmla="*/ 0 w 1138605"/>
                <a:gd name="connsiteY3" fmla="*/ 602274 h 2395904"/>
                <a:gd name="connsiteX0" fmla="*/ 0 w 1370241"/>
                <a:gd name="connsiteY0" fmla="*/ 299042 h 2395904"/>
                <a:gd name="connsiteX1" fmla="*/ 884465 w 1370241"/>
                <a:gd name="connsiteY1" fmla="*/ 0 h 2395904"/>
                <a:gd name="connsiteX2" fmla="*/ 1370241 w 1370241"/>
                <a:gd name="connsiteY2" fmla="*/ 2395904 h 2395904"/>
                <a:gd name="connsiteX3" fmla="*/ 0 w 1370241"/>
                <a:gd name="connsiteY3" fmla="*/ 299042 h 2395904"/>
                <a:gd name="connsiteX0" fmla="*/ 0 w 884465"/>
                <a:gd name="connsiteY0" fmla="*/ 299042 h 947129"/>
                <a:gd name="connsiteX1" fmla="*/ 884465 w 884465"/>
                <a:gd name="connsiteY1" fmla="*/ 0 h 947129"/>
                <a:gd name="connsiteX2" fmla="*/ 662700 w 884465"/>
                <a:gd name="connsiteY2" fmla="*/ 947129 h 947129"/>
                <a:gd name="connsiteX3" fmla="*/ 0 w 884465"/>
                <a:gd name="connsiteY3" fmla="*/ 299042 h 947129"/>
                <a:gd name="connsiteX0" fmla="*/ 0 w 884465"/>
                <a:gd name="connsiteY0" fmla="*/ 299042 h 897320"/>
                <a:gd name="connsiteX1" fmla="*/ 884465 w 884465"/>
                <a:gd name="connsiteY1" fmla="*/ 0 h 897320"/>
                <a:gd name="connsiteX2" fmla="*/ 874391 w 884465"/>
                <a:gd name="connsiteY2" fmla="*/ 897320 h 897320"/>
                <a:gd name="connsiteX3" fmla="*/ 0 w 884465"/>
                <a:gd name="connsiteY3" fmla="*/ 299042 h 897320"/>
                <a:gd name="connsiteX0" fmla="*/ 0 w 884465"/>
                <a:gd name="connsiteY0" fmla="*/ 299042 h 1664187"/>
                <a:gd name="connsiteX1" fmla="*/ 884465 w 884465"/>
                <a:gd name="connsiteY1" fmla="*/ 0 h 1664187"/>
                <a:gd name="connsiteX2" fmla="*/ 874391 w 884465"/>
                <a:gd name="connsiteY2" fmla="*/ 897320 h 1664187"/>
                <a:gd name="connsiteX3" fmla="*/ 508588 w 884465"/>
                <a:gd name="connsiteY3" fmla="*/ 1658168 h 1664187"/>
                <a:gd name="connsiteX4" fmla="*/ 0 w 884465"/>
                <a:gd name="connsiteY4" fmla="*/ 299042 h 1664187"/>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529493"/>
                <a:gd name="connsiteX1" fmla="*/ 884465 w 884465"/>
                <a:gd name="connsiteY1" fmla="*/ 0 h 1529493"/>
                <a:gd name="connsiteX2" fmla="*/ 874391 w 884465"/>
                <a:gd name="connsiteY2" fmla="*/ 897320 h 1529493"/>
                <a:gd name="connsiteX3" fmla="*/ 479532 w 884465"/>
                <a:gd name="connsiteY3" fmla="*/ 1529493 h 1529493"/>
                <a:gd name="connsiteX4" fmla="*/ 0 w 884465"/>
                <a:gd name="connsiteY4" fmla="*/ 299042 h 1529493"/>
                <a:gd name="connsiteX0" fmla="*/ 0 w 884465"/>
                <a:gd name="connsiteY0" fmla="*/ 299042 h 1683073"/>
                <a:gd name="connsiteX1" fmla="*/ 884465 w 884465"/>
                <a:gd name="connsiteY1" fmla="*/ 0 h 1683073"/>
                <a:gd name="connsiteX2" fmla="*/ 874391 w 884465"/>
                <a:gd name="connsiteY2" fmla="*/ 897320 h 1683073"/>
                <a:gd name="connsiteX3" fmla="*/ 516890 w 884465"/>
                <a:gd name="connsiteY3" fmla="*/ 1683073 h 1683073"/>
                <a:gd name="connsiteX4" fmla="*/ 0 w 884465"/>
                <a:gd name="connsiteY4" fmla="*/ 299042 h 1683073"/>
                <a:gd name="connsiteX0" fmla="*/ 0 w 901232"/>
                <a:gd name="connsiteY0" fmla="*/ 299042 h 1683073"/>
                <a:gd name="connsiteX1" fmla="*/ 884465 w 901232"/>
                <a:gd name="connsiteY1" fmla="*/ 0 h 1683073"/>
                <a:gd name="connsiteX2" fmla="*/ 900899 w 901232"/>
                <a:gd name="connsiteY2" fmla="*/ 870813 h 1683073"/>
                <a:gd name="connsiteX3" fmla="*/ 516890 w 901232"/>
                <a:gd name="connsiteY3" fmla="*/ 1683073 h 1683073"/>
                <a:gd name="connsiteX4" fmla="*/ 0 w 901232"/>
                <a:gd name="connsiteY4" fmla="*/ 299042 h 1683073"/>
                <a:gd name="connsiteX0" fmla="*/ 0 w 901507"/>
                <a:gd name="connsiteY0" fmla="*/ 299042 h 1683073"/>
                <a:gd name="connsiteX1" fmla="*/ 895825 w 901507"/>
                <a:gd name="connsiteY1" fmla="*/ 0 h 1683073"/>
                <a:gd name="connsiteX2" fmla="*/ 900899 w 901507"/>
                <a:gd name="connsiteY2" fmla="*/ 870813 h 1683073"/>
                <a:gd name="connsiteX3" fmla="*/ 516890 w 901507"/>
                <a:gd name="connsiteY3" fmla="*/ 1683073 h 1683073"/>
                <a:gd name="connsiteX4" fmla="*/ 0 w 901507"/>
                <a:gd name="connsiteY4" fmla="*/ 299042 h 1683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507" h="1683073">
                  <a:moveTo>
                    <a:pt x="0" y="299042"/>
                  </a:moveTo>
                  <a:lnTo>
                    <a:pt x="895825" y="0"/>
                  </a:lnTo>
                  <a:cubicBezTo>
                    <a:pt x="892467" y="299107"/>
                    <a:pt x="904257" y="571706"/>
                    <a:pt x="900899" y="870813"/>
                  </a:cubicBezTo>
                  <a:cubicBezTo>
                    <a:pt x="895187" y="876765"/>
                    <a:pt x="696936" y="1282795"/>
                    <a:pt x="516890" y="1683073"/>
                  </a:cubicBezTo>
                  <a:lnTo>
                    <a:pt x="0" y="299042"/>
                  </a:lnTo>
                  <a:close/>
                </a:path>
              </a:pathLst>
            </a:custGeom>
            <a:gradFill flip="none" rotWithShape="1">
              <a:gsLst>
                <a:gs pos="0">
                  <a:srgbClr val="5C6673"/>
                </a:gs>
                <a:gs pos="100000">
                  <a:srgbClr val="7D8793"/>
                </a:gs>
              </a:gsLst>
              <a:lin ang="162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accent5">
                    <a:lumMod val="75000"/>
                  </a:schemeClr>
                </a:solidFill>
              </a:endParaRPr>
            </a:p>
          </p:txBody>
        </p:sp>
        <p:sp>
          <p:nvSpPr>
            <p:cNvPr id="14" name="Isosceles Triangle 9"/>
            <p:cNvSpPr/>
            <p:nvPr/>
          </p:nvSpPr>
          <p:spPr>
            <a:xfrm>
              <a:off x="7543800" y="1"/>
              <a:ext cx="1618702" cy="1195754"/>
            </a:xfrm>
            <a:custGeom>
              <a:avLst/>
              <a:gdLst>
                <a:gd name="connsiteX0" fmla="*/ 0 w 1534258"/>
                <a:gd name="connsiteY0" fmla="*/ 1494692 h 1494692"/>
                <a:gd name="connsiteX1" fmla="*/ 767129 w 1534258"/>
                <a:gd name="connsiteY1" fmla="*/ 0 h 1494692"/>
                <a:gd name="connsiteX2" fmla="*/ 1534258 w 1534258"/>
                <a:gd name="connsiteY2" fmla="*/ 1494692 h 1494692"/>
                <a:gd name="connsiteX3" fmla="*/ 0 w 1534258"/>
                <a:gd name="connsiteY3" fmla="*/ 1494692 h 1494692"/>
                <a:gd name="connsiteX0" fmla="*/ 0 w 1558436"/>
                <a:gd name="connsiteY0" fmla="*/ 1507881 h 1507881"/>
                <a:gd name="connsiteX1" fmla="*/ 1558436 w 1558436"/>
                <a:gd name="connsiteY1" fmla="*/ 0 h 1507881"/>
                <a:gd name="connsiteX2" fmla="*/ 1534258 w 1558436"/>
                <a:gd name="connsiteY2" fmla="*/ 1507881 h 1507881"/>
                <a:gd name="connsiteX3" fmla="*/ 0 w 1558436"/>
                <a:gd name="connsiteY3" fmla="*/ 1507881 h 1507881"/>
                <a:gd name="connsiteX0" fmla="*/ 0 w 2705832"/>
                <a:gd name="connsiteY0" fmla="*/ 751742 h 1507881"/>
                <a:gd name="connsiteX1" fmla="*/ 2705832 w 2705832"/>
                <a:gd name="connsiteY1" fmla="*/ 0 h 1507881"/>
                <a:gd name="connsiteX2" fmla="*/ 2681654 w 2705832"/>
                <a:gd name="connsiteY2" fmla="*/ 1507881 h 1507881"/>
                <a:gd name="connsiteX3" fmla="*/ 0 w 2705832"/>
                <a:gd name="connsiteY3" fmla="*/ 751742 h 1507881"/>
                <a:gd name="connsiteX0" fmla="*/ 0 w 2705832"/>
                <a:gd name="connsiteY0" fmla="*/ 751742 h 1600201"/>
                <a:gd name="connsiteX1" fmla="*/ 2705832 w 2705832"/>
                <a:gd name="connsiteY1" fmla="*/ 0 h 1600201"/>
                <a:gd name="connsiteX2" fmla="*/ 936381 w 2705832"/>
                <a:gd name="connsiteY2" fmla="*/ 1600201 h 1600201"/>
                <a:gd name="connsiteX3" fmla="*/ 0 w 2705832"/>
                <a:gd name="connsiteY3" fmla="*/ 751742 h 1600201"/>
                <a:gd name="connsiteX0" fmla="*/ 0 w 2705832"/>
                <a:gd name="connsiteY0" fmla="*/ 751742 h 1481504"/>
                <a:gd name="connsiteX1" fmla="*/ 2705832 w 2705832"/>
                <a:gd name="connsiteY1" fmla="*/ 0 h 1481504"/>
                <a:gd name="connsiteX2" fmla="*/ 844062 w 2705832"/>
                <a:gd name="connsiteY2" fmla="*/ 1481504 h 1481504"/>
                <a:gd name="connsiteX3" fmla="*/ 0 w 2705832"/>
                <a:gd name="connsiteY3" fmla="*/ 751742 h 1481504"/>
                <a:gd name="connsiteX0" fmla="*/ 0 w 2705832"/>
                <a:gd name="connsiteY0" fmla="*/ 751742 h 1604597"/>
                <a:gd name="connsiteX1" fmla="*/ 2705832 w 2705832"/>
                <a:gd name="connsiteY1" fmla="*/ 0 h 1604597"/>
                <a:gd name="connsiteX2" fmla="*/ 949569 w 2705832"/>
                <a:gd name="connsiteY2" fmla="*/ 1604597 h 1604597"/>
                <a:gd name="connsiteX3" fmla="*/ 0 w 2705832"/>
                <a:gd name="connsiteY3" fmla="*/ 751742 h 1604597"/>
                <a:gd name="connsiteX0" fmla="*/ 0 w 2626701"/>
                <a:gd name="connsiteY0" fmla="*/ 813289 h 1666144"/>
                <a:gd name="connsiteX1" fmla="*/ 2626701 w 2626701"/>
                <a:gd name="connsiteY1" fmla="*/ 0 h 1666144"/>
                <a:gd name="connsiteX2" fmla="*/ 949569 w 2626701"/>
                <a:gd name="connsiteY2" fmla="*/ 1666144 h 1666144"/>
                <a:gd name="connsiteX3" fmla="*/ 0 w 2626701"/>
                <a:gd name="connsiteY3" fmla="*/ 813289 h 1666144"/>
                <a:gd name="connsiteX0" fmla="*/ 0 w 2688247"/>
                <a:gd name="connsiteY0" fmla="*/ 734158 h 1587013"/>
                <a:gd name="connsiteX1" fmla="*/ 2688247 w 2688247"/>
                <a:gd name="connsiteY1" fmla="*/ 0 h 1587013"/>
                <a:gd name="connsiteX2" fmla="*/ 949569 w 2688247"/>
                <a:gd name="connsiteY2" fmla="*/ 1587013 h 1587013"/>
                <a:gd name="connsiteX3" fmla="*/ 0 w 2688247"/>
                <a:gd name="connsiteY3" fmla="*/ 734158 h 1587013"/>
                <a:gd name="connsiteX0" fmla="*/ 0 w 2695217"/>
                <a:gd name="connsiteY0" fmla="*/ 734158 h 812381"/>
                <a:gd name="connsiteX1" fmla="*/ 2688247 w 2695217"/>
                <a:gd name="connsiteY1" fmla="*/ 0 h 812381"/>
                <a:gd name="connsiteX2" fmla="*/ 2695217 w 2695217"/>
                <a:gd name="connsiteY2" fmla="*/ 812381 h 812381"/>
                <a:gd name="connsiteX3" fmla="*/ 0 w 2695217"/>
                <a:gd name="connsiteY3" fmla="*/ 734158 h 812381"/>
                <a:gd name="connsiteX0" fmla="*/ 0 w 813190"/>
                <a:gd name="connsiteY0" fmla="*/ 0 h 814669"/>
                <a:gd name="connsiteX1" fmla="*/ 806220 w 813190"/>
                <a:gd name="connsiteY1" fmla="*/ 2288 h 814669"/>
                <a:gd name="connsiteX2" fmla="*/ 813190 w 813190"/>
                <a:gd name="connsiteY2" fmla="*/ 814669 h 814669"/>
                <a:gd name="connsiteX3" fmla="*/ 0 w 813190"/>
                <a:gd name="connsiteY3" fmla="*/ 0 h 814669"/>
                <a:gd name="connsiteX0" fmla="*/ 1186049 w 1999239"/>
                <a:gd name="connsiteY0" fmla="*/ 0 h 1499280"/>
                <a:gd name="connsiteX1" fmla="*/ 1992269 w 1999239"/>
                <a:gd name="connsiteY1" fmla="*/ 2288 h 1499280"/>
                <a:gd name="connsiteX2" fmla="*/ 1999239 w 1999239"/>
                <a:gd name="connsiteY2" fmla="*/ 814669 h 1499280"/>
                <a:gd name="connsiteX3" fmla="*/ 0 w 1999239"/>
                <a:gd name="connsiteY3" fmla="*/ 1486089 h 1499280"/>
                <a:gd name="connsiteX4" fmla="*/ 1186049 w 1999239"/>
                <a:gd name="connsiteY4" fmla="*/ 0 h 1499280"/>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817704 w 1999239"/>
                <a:gd name="connsiteY1" fmla="*/ 29564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14281"/>
                <a:gd name="connsiteY0" fmla="*/ 0 h 1486089"/>
                <a:gd name="connsiteX1" fmla="*/ 2014089 w 2014281"/>
                <a:gd name="connsiteY1" fmla="*/ 7743 h 1486089"/>
                <a:gd name="connsiteX2" fmla="*/ 1999239 w 2014281"/>
                <a:gd name="connsiteY2" fmla="*/ 814669 h 1486089"/>
                <a:gd name="connsiteX3" fmla="*/ 0 w 2014281"/>
                <a:gd name="connsiteY3" fmla="*/ 1486089 h 1486089"/>
                <a:gd name="connsiteX4" fmla="*/ 1186049 w 2014281"/>
                <a:gd name="connsiteY4" fmla="*/ 0 h 1486089"/>
                <a:gd name="connsiteX0" fmla="*/ 1186049 w 2014089"/>
                <a:gd name="connsiteY0" fmla="*/ 0 h 1486089"/>
                <a:gd name="connsiteX1" fmla="*/ 2014089 w 2014089"/>
                <a:gd name="connsiteY1" fmla="*/ 7743 h 1486089"/>
                <a:gd name="connsiteX2" fmla="*/ 1999239 w 2014089"/>
                <a:gd name="connsiteY2" fmla="*/ 814669 h 1486089"/>
                <a:gd name="connsiteX3" fmla="*/ 0 w 2014089"/>
                <a:gd name="connsiteY3" fmla="*/ 1486089 h 1486089"/>
                <a:gd name="connsiteX4" fmla="*/ 1186049 w 2014089"/>
                <a:gd name="connsiteY4" fmla="*/ 0 h 1486089"/>
                <a:gd name="connsiteX0" fmla="*/ 1186049 w 1999239"/>
                <a:gd name="connsiteY0" fmla="*/ 0 h 1486089"/>
                <a:gd name="connsiteX1" fmla="*/ 1795883 w 1999239"/>
                <a:gd name="connsiteY1" fmla="*/ 198673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08634"/>
                <a:gd name="connsiteY0" fmla="*/ 0 h 1486089"/>
                <a:gd name="connsiteX1" fmla="*/ 2008634 w 2008634"/>
                <a:gd name="connsiteY1" fmla="*/ 2288 h 1486089"/>
                <a:gd name="connsiteX2" fmla="*/ 1999239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890136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91504 w 2014089"/>
                <a:gd name="connsiteY0" fmla="*/ 0 h 1382441"/>
                <a:gd name="connsiteX1" fmla="*/ 2014089 w 2014089"/>
                <a:gd name="connsiteY1" fmla="*/ 2288 h 1382441"/>
                <a:gd name="connsiteX2" fmla="*/ 1993784 w 2014089"/>
                <a:gd name="connsiteY2" fmla="*/ 831034 h 1382441"/>
                <a:gd name="connsiteX3" fmla="*/ 0 w 2014089"/>
                <a:gd name="connsiteY3" fmla="*/ 1382441 h 1382441"/>
                <a:gd name="connsiteX4" fmla="*/ 1191504 w 2014089"/>
                <a:gd name="connsiteY4" fmla="*/ 0 h 1382441"/>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66142 w 2008634"/>
                <a:gd name="connsiteY0" fmla="*/ 12672 h 1483831"/>
                <a:gd name="connsiteX1" fmla="*/ 2008634 w 2008634"/>
                <a:gd name="connsiteY1" fmla="*/ 30 h 1483831"/>
                <a:gd name="connsiteX2" fmla="*/ 1988329 w 2008634"/>
                <a:gd name="connsiteY2" fmla="*/ 828776 h 1483831"/>
                <a:gd name="connsiteX3" fmla="*/ 0 w 2008634"/>
                <a:gd name="connsiteY3" fmla="*/ 1483831 h 1483831"/>
                <a:gd name="connsiteX4" fmla="*/ 1166142 w 2008634"/>
                <a:gd name="connsiteY4" fmla="*/ 12672 h 1483831"/>
                <a:gd name="connsiteX0" fmla="*/ 1172052 w 2008634"/>
                <a:gd name="connsiteY0" fmla="*/ 3777 h 1483801"/>
                <a:gd name="connsiteX1" fmla="*/ 2008634 w 2008634"/>
                <a:gd name="connsiteY1" fmla="*/ 0 h 1483801"/>
                <a:gd name="connsiteX2" fmla="*/ 1988329 w 2008634"/>
                <a:gd name="connsiteY2" fmla="*/ 828746 h 1483801"/>
                <a:gd name="connsiteX3" fmla="*/ 0 w 2008634"/>
                <a:gd name="connsiteY3" fmla="*/ 1483801 h 1483801"/>
                <a:gd name="connsiteX4" fmla="*/ 1172052 w 2008634"/>
                <a:gd name="connsiteY4" fmla="*/ 3777 h 148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8634" h="1483801">
                  <a:moveTo>
                    <a:pt x="1172052" y="3777"/>
                  </a:moveTo>
                  <a:lnTo>
                    <a:pt x="2008634" y="0"/>
                  </a:lnTo>
                  <a:cubicBezTo>
                    <a:pt x="2005502" y="128960"/>
                    <a:pt x="2007826" y="574318"/>
                    <a:pt x="1988329" y="828746"/>
                  </a:cubicBezTo>
                  <a:cubicBezTo>
                    <a:pt x="1807424" y="879806"/>
                    <a:pt x="355467" y="1367279"/>
                    <a:pt x="0" y="1483801"/>
                  </a:cubicBezTo>
                  <a:lnTo>
                    <a:pt x="1172052" y="3777"/>
                  </a:lnTo>
                  <a:close/>
                </a:path>
              </a:pathLst>
            </a:custGeom>
            <a:gradFill>
              <a:gsLst>
                <a:gs pos="0">
                  <a:srgbClr val="7D8793"/>
                </a:gs>
                <a:gs pos="100000">
                  <a:srgbClr val="5C6673"/>
                </a:gs>
              </a:gsLst>
              <a:lin ang="81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sp>
        <p:nvSpPr>
          <p:cNvPr id="17" name="TextBox 16"/>
          <p:cNvSpPr txBox="1"/>
          <p:nvPr userDrawn="1"/>
        </p:nvSpPr>
        <p:spPr>
          <a:xfrm>
            <a:off x="2295026" y="2084751"/>
            <a:ext cx="4553953" cy="584775"/>
          </a:xfrm>
          <a:prstGeom prst="rect">
            <a:avLst/>
          </a:prstGeom>
          <a:noFill/>
        </p:spPr>
        <p:txBody>
          <a:bodyPr wrap="square" rtlCol="0">
            <a:spAutoFit/>
          </a:bodyPr>
          <a:lstStyle/>
          <a:p>
            <a:pPr algn="ctr"/>
            <a:r>
              <a:rPr lang="en-GB" sz="3200" cap="all" baseline="0" dirty="0">
                <a:solidFill>
                  <a:srgbClr val="FFFFFF"/>
                </a:solidFill>
                <a:latin typeface="+mj-lt"/>
                <a:cs typeface="Arial" pitchFamily="34" charset="0"/>
              </a:rPr>
              <a:t>Thank You!</a:t>
            </a:r>
          </a:p>
        </p:txBody>
      </p:sp>
      <p:sp>
        <p:nvSpPr>
          <p:cNvPr id="18"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9"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5" name="Picture 18" title="White COWIlogo">
            <a:extLst>
              <a:ext uri="{FF2B5EF4-FFF2-40B4-BE49-F238E27FC236}">
                <a16:creationId xmlns:a16="http://schemas.microsoft.com/office/drawing/2014/main" id="{66549FC4-AAE1-4B05-B60F-D96B66AF52C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59924" y="4827491"/>
            <a:ext cx="655200" cy="197422"/>
          </a:xfrm>
          <a:prstGeom prst="rect">
            <a:avLst/>
          </a:prstGeom>
        </p:spPr>
      </p:pic>
      <p:pic>
        <p:nvPicPr>
          <p:cNvPr id="26" name="Picture 6">
            <a:extLst>
              <a:ext uri="{FF2B5EF4-FFF2-40B4-BE49-F238E27FC236}">
                <a16:creationId xmlns:a16="http://schemas.microsoft.com/office/drawing/2014/main" id="{F74D4BF3-6875-46FD-9F44-8C1D0312B55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23451"/>
            <a:ext cx="347832" cy="379563"/>
          </a:xfrm>
          <a:prstGeom prst="rect">
            <a:avLst/>
          </a:prstGeom>
        </p:spPr>
      </p:pic>
      <p:pic>
        <p:nvPicPr>
          <p:cNvPr id="27" name="Picture 10">
            <a:extLst>
              <a:ext uri="{FF2B5EF4-FFF2-40B4-BE49-F238E27FC236}">
                <a16:creationId xmlns:a16="http://schemas.microsoft.com/office/drawing/2014/main" id="{C9BDD9FC-F7F5-4F43-88CA-48E3EE10B14E}"/>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28" name="Grafik 27" descr="Ein Bild, das Zeichnung enthält.&#10;&#10;Automatisch generierte Beschreibung">
            <a:extLst>
              <a:ext uri="{FF2B5EF4-FFF2-40B4-BE49-F238E27FC236}">
                <a16:creationId xmlns:a16="http://schemas.microsoft.com/office/drawing/2014/main" id="{14C8D229-F8EA-4924-8717-D42378F3FAC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649566" y="4594635"/>
            <a:ext cx="1268500" cy="641070"/>
          </a:xfrm>
          <a:prstGeom prst="rect">
            <a:avLst/>
          </a:prstGeom>
        </p:spPr>
      </p:pic>
    </p:spTree>
    <p:extLst>
      <p:ext uri="{BB962C8B-B14F-4D97-AF65-F5344CB8AC3E}">
        <p14:creationId xmlns:p14="http://schemas.microsoft.com/office/powerpoint/2010/main" val="3881452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hank You B">
    <p:bg>
      <p:bgPr>
        <a:solidFill>
          <a:srgbClr val="F04E23"/>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197662" y="1974"/>
            <a:ext cx="2946338" cy="2436590"/>
            <a:chOff x="6216164" y="12"/>
            <a:chExt cx="2946338" cy="2436590"/>
          </a:xfrm>
        </p:grpSpPr>
        <p:sp>
          <p:nvSpPr>
            <p:cNvPr id="12" name="Isosceles Triangle 11"/>
            <p:cNvSpPr/>
            <p:nvPr userDrawn="1"/>
          </p:nvSpPr>
          <p:spPr>
            <a:xfrm>
              <a:off x="6216164" y="12"/>
              <a:ext cx="1742414" cy="928845"/>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77" h="859312">
                  <a:moveTo>
                    <a:pt x="994458" y="3982"/>
                  </a:moveTo>
                  <a:lnTo>
                    <a:pt x="1611977" y="0"/>
                  </a:lnTo>
                  <a:lnTo>
                    <a:pt x="1429109" y="859312"/>
                  </a:lnTo>
                  <a:lnTo>
                    <a:pt x="0" y="540907"/>
                  </a:lnTo>
                  <a:lnTo>
                    <a:pt x="994458" y="3982"/>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11"/>
            <p:cNvSpPr/>
            <p:nvPr userDrawn="1"/>
          </p:nvSpPr>
          <p:spPr>
            <a:xfrm>
              <a:off x="7759112" y="1881"/>
              <a:ext cx="744486" cy="936462"/>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1108335 w 1611977"/>
                <a:gd name="connsiteY0" fmla="*/ 138195 h 859312"/>
                <a:gd name="connsiteX1" fmla="*/ 1611977 w 1611977"/>
                <a:gd name="connsiteY1" fmla="*/ 0 h 859312"/>
                <a:gd name="connsiteX2" fmla="*/ 1429109 w 1611977"/>
                <a:gd name="connsiteY2" fmla="*/ 859312 h 859312"/>
                <a:gd name="connsiteX3" fmla="*/ 0 w 1611977"/>
                <a:gd name="connsiteY3" fmla="*/ 540907 h 859312"/>
                <a:gd name="connsiteX4" fmla="*/ 1108335 w 1611977"/>
                <a:gd name="connsiteY4" fmla="*/ 138195 h 859312"/>
                <a:gd name="connsiteX0" fmla="*/ 1112403 w 1611977"/>
                <a:gd name="connsiteY0" fmla="*/ 0 h 859397"/>
                <a:gd name="connsiteX1" fmla="*/ 1611977 w 1611977"/>
                <a:gd name="connsiteY1" fmla="*/ 85 h 859397"/>
                <a:gd name="connsiteX2" fmla="*/ 1429109 w 1611977"/>
                <a:gd name="connsiteY2" fmla="*/ 859397 h 859397"/>
                <a:gd name="connsiteX3" fmla="*/ 0 w 1611977"/>
                <a:gd name="connsiteY3" fmla="*/ 540992 h 859397"/>
                <a:gd name="connsiteX4" fmla="*/ 1112403 w 1611977"/>
                <a:gd name="connsiteY4" fmla="*/ 0 h 859397"/>
                <a:gd name="connsiteX0" fmla="*/ 185114 w 684688"/>
                <a:gd name="connsiteY0" fmla="*/ 0 h 859397"/>
                <a:gd name="connsiteX1" fmla="*/ 684688 w 684688"/>
                <a:gd name="connsiteY1" fmla="*/ 85 h 859397"/>
                <a:gd name="connsiteX2" fmla="*/ 501820 w 684688"/>
                <a:gd name="connsiteY2" fmla="*/ 859397 h 859397"/>
                <a:gd name="connsiteX3" fmla="*/ 0 w 684688"/>
                <a:gd name="connsiteY3" fmla="*/ 850089 h 859397"/>
                <a:gd name="connsiteX4" fmla="*/ 185114 w 684688"/>
                <a:gd name="connsiteY4" fmla="*/ 0 h 859397"/>
                <a:gd name="connsiteX0" fmla="*/ 185114 w 684688"/>
                <a:gd name="connsiteY0" fmla="*/ 0 h 850089"/>
                <a:gd name="connsiteX1" fmla="*/ 684688 w 684688"/>
                <a:gd name="connsiteY1" fmla="*/ 85 h 850089"/>
                <a:gd name="connsiteX2" fmla="*/ 0 w 684688"/>
                <a:gd name="connsiteY2" fmla="*/ 850089 h 850089"/>
                <a:gd name="connsiteX3" fmla="*/ 185114 w 684688"/>
                <a:gd name="connsiteY3" fmla="*/ 0 h 850089"/>
                <a:gd name="connsiteX0" fmla="*/ 172912 w 684688"/>
                <a:gd name="connsiteY0" fmla="*/ 0 h 850089"/>
                <a:gd name="connsiteX1" fmla="*/ 684688 w 684688"/>
                <a:gd name="connsiteY1" fmla="*/ 85 h 850089"/>
                <a:gd name="connsiteX2" fmla="*/ 0 w 684688"/>
                <a:gd name="connsiteY2" fmla="*/ 850089 h 850089"/>
                <a:gd name="connsiteX3" fmla="*/ 172912 w 684688"/>
                <a:gd name="connsiteY3" fmla="*/ 0 h 850089"/>
                <a:gd name="connsiteX0" fmla="*/ 136308 w 648084"/>
                <a:gd name="connsiteY0" fmla="*/ 0 h 870425"/>
                <a:gd name="connsiteX1" fmla="*/ 648084 w 648084"/>
                <a:gd name="connsiteY1" fmla="*/ 85 h 870425"/>
                <a:gd name="connsiteX2" fmla="*/ 0 w 648084"/>
                <a:gd name="connsiteY2" fmla="*/ 870425 h 870425"/>
                <a:gd name="connsiteX3" fmla="*/ 136308 w 648084"/>
                <a:gd name="connsiteY3" fmla="*/ 0 h 870425"/>
                <a:gd name="connsiteX0" fmla="*/ 176978 w 688754"/>
                <a:gd name="connsiteY0" fmla="*/ 0 h 866358"/>
                <a:gd name="connsiteX1" fmla="*/ 688754 w 688754"/>
                <a:gd name="connsiteY1" fmla="*/ 85 h 866358"/>
                <a:gd name="connsiteX2" fmla="*/ 0 w 688754"/>
                <a:gd name="connsiteY2" fmla="*/ 866358 h 866358"/>
                <a:gd name="connsiteX3" fmla="*/ 176978 w 688754"/>
                <a:gd name="connsiteY3" fmla="*/ 0 h 866358"/>
              </a:gdLst>
              <a:ahLst/>
              <a:cxnLst>
                <a:cxn ang="0">
                  <a:pos x="connsiteX0" y="connsiteY0"/>
                </a:cxn>
                <a:cxn ang="0">
                  <a:pos x="connsiteX1" y="connsiteY1"/>
                </a:cxn>
                <a:cxn ang="0">
                  <a:pos x="connsiteX2" y="connsiteY2"/>
                </a:cxn>
                <a:cxn ang="0">
                  <a:pos x="connsiteX3" y="connsiteY3"/>
                </a:cxn>
              </a:cxnLst>
              <a:rect l="l" t="t" r="r" b="b"/>
              <a:pathLst>
                <a:path w="688754" h="866358">
                  <a:moveTo>
                    <a:pt x="176978" y="0"/>
                  </a:moveTo>
                  <a:lnTo>
                    <a:pt x="688754" y="85"/>
                  </a:lnTo>
                  <a:lnTo>
                    <a:pt x="0" y="866358"/>
                  </a:lnTo>
                  <a:lnTo>
                    <a:pt x="176978" y="0"/>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1"/>
            <p:cNvSpPr/>
            <p:nvPr userDrawn="1"/>
          </p:nvSpPr>
          <p:spPr>
            <a:xfrm>
              <a:off x="8212744" y="647381"/>
              <a:ext cx="944354" cy="178922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 name="connsiteX0" fmla="*/ 880581 w 1652648"/>
                <a:gd name="connsiteY0" fmla="*/ 223603 h 1325850"/>
                <a:gd name="connsiteX1" fmla="*/ 1652648 w 1652648"/>
                <a:gd name="connsiteY1" fmla="*/ 0 h 1325850"/>
                <a:gd name="connsiteX2" fmla="*/ 1481981 w 1652648"/>
                <a:gd name="connsiteY2" fmla="*/ 830843 h 1325850"/>
                <a:gd name="connsiteX3" fmla="*/ 0 w 1652648"/>
                <a:gd name="connsiteY3" fmla="*/ 1325850 h 1325850"/>
                <a:gd name="connsiteX4" fmla="*/ 880581 w 1652648"/>
                <a:gd name="connsiteY4" fmla="*/ 223603 h 1325850"/>
                <a:gd name="connsiteX0" fmla="*/ 880581 w 1502167"/>
                <a:gd name="connsiteY0" fmla="*/ 284609 h 1386856"/>
                <a:gd name="connsiteX1" fmla="*/ 1502167 w 1502167"/>
                <a:gd name="connsiteY1" fmla="*/ 0 h 1386856"/>
                <a:gd name="connsiteX2" fmla="*/ 1481981 w 1502167"/>
                <a:gd name="connsiteY2" fmla="*/ 891849 h 1386856"/>
                <a:gd name="connsiteX3" fmla="*/ 0 w 1502167"/>
                <a:gd name="connsiteY3" fmla="*/ 1386856 h 1386856"/>
                <a:gd name="connsiteX4" fmla="*/ 880581 w 1502167"/>
                <a:gd name="connsiteY4" fmla="*/ 284609 h 1386856"/>
                <a:gd name="connsiteX0" fmla="*/ 632491 w 1502167"/>
                <a:gd name="connsiteY0" fmla="*/ 300877 h 1386856"/>
                <a:gd name="connsiteX1" fmla="*/ 1502167 w 1502167"/>
                <a:gd name="connsiteY1" fmla="*/ 0 h 1386856"/>
                <a:gd name="connsiteX2" fmla="*/ 1481981 w 1502167"/>
                <a:gd name="connsiteY2" fmla="*/ 891849 h 1386856"/>
                <a:gd name="connsiteX3" fmla="*/ 0 w 1502167"/>
                <a:gd name="connsiteY3" fmla="*/ 1386856 h 1386856"/>
                <a:gd name="connsiteX4" fmla="*/ 632491 w 1502167"/>
                <a:gd name="connsiteY4" fmla="*/ 300877 h 1386856"/>
                <a:gd name="connsiteX0" fmla="*/ 0 w 869676"/>
                <a:gd name="connsiteY0" fmla="*/ 300877 h 1655282"/>
                <a:gd name="connsiteX1" fmla="*/ 869676 w 869676"/>
                <a:gd name="connsiteY1" fmla="*/ 0 h 1655282"/>
                <a:gd name="connsiteX2" fmla="*/ 849490 w 869676"/>
                <a:gd name="connsiteY2" fmla="*/ 891849 h 1655282"/>
                <a:gd name="connsiteX3" fmla="*/ 506286 w 869676"/>
                <a:gd name="connsiteY3" fmla="*/ 1655282 h 1655282"/>
                <a:gd name="connsiteX4" fmla="*/ 0 w 869676"/>
                <a:gd name="connsiteY4" fmla="*/ 300877 h 1655282"/>
                <a:gd name="connsiteX0" fmla="*/ 0 w 873660"/>
                <a:gd name="connsiteY0" fmla="*/ 300877 h 1655282"/>
                <a:gd name="connsiteX1" fmla="*/ 869676 w 873660"/>
                <a:gd name="connsiteY1" fmla="*/ 0 h 1655282"/>
                <a:gd name="connsiteX2" fmla="*/ 873660 w 873660"/>
                <a:gd name="connsiteY2" fmla="*/ 867679 h 1655282"/>
                <a:gd name="connsiteX3" fmla="*/ 506286 w 873660"/>
                <a:gd name="connsiteY3" fmla="*/ 1655282 h 1655282"/>
                <a:gd name="connsiteX4" fmla="*/ 0 w 873660"/>
                <a:gd name="connsiteY4" fmla="*/ 300877 h 16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3660" h="1655282">
                  <a:moveTo>
                    <a:pt x="0" y="300877"/>
                  </a:moveTo>
                  <a:lnTo>
                    <a:pt x="869676" y="0"/>
                  </a:lnTo>
                  <a:lnTo>
                    <a:pt x="873660" y="867679"/>
                  </a:lnTo>
                  <a:lnTo>
                    <a:pt x="506286" y="1655282"/>
                  </a:lnTo>
                  <a:lnTo>
                    <a:pt x="0" y="300877"/>
                  </a:lnTo>
                  <a:close/>
                </a:path>
              </a:pathLst>
            </a:custGeom>
            <a:gradFill flip="none" rotWithShape="1">
              <a:gsLst>
                <a:gs pos="0">
                  <a:srgbClr val="EF4A1D"/>
                </a:gs>
                <a:gs pos="100000">
                  <a:srgbClr val="C1330D"/>
                </a:gs>
              </a:gsLst>
              <a:path path="circle">
                <a:fillToRect l="100000" b="100000"/>
              </a:path>
              <a:tileRect t="-100000" r="-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4" name="Isosceles Triangle 11"/>
            <p:cNvSpPr/>
            <p:nvPr userDrawn="1"/>
          </p:nvSpPr>
          <p:spPr>
            <a:xfrm>
              <a:off x="7543180" y="1973"/>
              <a:ext cx="1619322" cy="119574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100" h="1106229">
                  <a:moveTo>
                    <a:pt x="880581" y="3982"/>
                  </a:moveTo>
                  <a:lnTo>
                    <a:pt x="1498100" y="0"/>
                  </a:lnTo>
                  <a:lnTo>
                    <a:pt x="1481981" y="611222"/>
                  </a:lnTo>
                  <a:lnTo>
                    <a:pt x="0" y="1106229"/>
                  </a:lnTo>
                  <a:lnTo>
                    <a:pt x="880581" y="3982"/>
                  </a:lnTo>
                  <a:close/>
                </a:path>
              </a:pathLst>
            </a:custGeom>
            <a:gradFill flip="none" rotWithShape="1">
              <a:gsLst>
                <a:gs pos="0">
                  <a:srgbClr val="EF4A1D"/>
                </a:gs>
                <a:gs pos="100000">
                  <a:srgbClr val="C1330D"/>
                </a:gs>
              </a:gsLst>
              <a:lin ang="81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sp>
        <p:nvSpPr>
          <p:cNvPr id="16" name="TextBox 15"/>
          <p:cNvSpPr txBox="1"/>
          <p:nvPr userDrawn="1"/>
        </p:nvSpPr>
        <p:spPr>
          <a:xfrm>
            <a:off x="2295026" y="2084751"/>
            <a:ext cx="4553953" cy="584775"/>
          </a:xfrm>
          <a:prstGeom prst="rect">
            <a:avLst/>
          </a:prstGeom>
          <a:noFill/>
        </p:spPr>
        <p:txBody>
          <a:bodyPr wrap="square" rtlCol="0">
            <a:spAutoFit/>
          </a:bodyPr>
          <a:lstStyle/>
          <a:p>
            <a:pPr algn="ctr"/>
            <a:r>
              <a:rPr lang="en-GB" sz="3200" cap="all" baseline="0" dirty="0">
                <a:solidFill>
                  <a:srgbClr val="FFFFFF"/>
                </a:solidFill>
                <a:latin typeface="+mj-lt"/>
                <a:cs typeface="Arial" pitchFamily="34" charset="0"/>
              </a:rPr>
              <a:t>Thank You!</a:t>
            </a:r>
          </a:p>
        </p:txBody>
      </p:sp>
      <p:sp>
        <p:nvSpPr>
          <p:cNvPr id="17"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8"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19" name="Picture 18" title="White COWI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4014347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hank You C">
    <p:bg>
      <p:bgPr>
        <a:solidFill>
          <a:srgbClr val="80776F"/>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205390" y="1"/>
            <a:ext cx="2938610" cy="2454026"/>
            <a:chOff x="6205390" y="8368"/>
            <a:chExt cx="2938610" cy="2454026"/>
          </a:xfrm>
        </p:grpSpPr>
        <p:sp>
          <p:nvSpPr>
            <p:cNvPr id="12" name="Isosceles Triangle 9"/>
            <p:cNvSpPr/>
            <p:nvPr userDrawn="1"/>
          </p:nvSpPr>
          <p:spPr>
            <a:xfrm>
              <a:off x="6205390" y="8644"/>
              <a:ext cx="1738875" cy="927638"/>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1001599"/>
                <a:gd name="connsiteY0" fmla="*/ 0 h 1167234"/>
                <a:gd name="connsiteX1" fmla="*/ 601272 w 1001599"/>
                <a:gd name="connsiteY1" fmla="*/ 2253 h 1167234"/>
                <a:gd name="connsiteX2" fmla="*/ 1001599 w 1001599"/>
                <a:gd name="connsiteY2" fmla="*/ 1167234 h 1167234"/>
                <a:gd name="connsiteX3" fmla="*/ 0 w 1001599"/>
                <a:gd name="connsiteY3" fmla="*/ 0 h 1167234"/>
                <a:gd name="connsiteX0" fmla="*/ 0 w 601272"/>
                <a:gd name="connsiteY0" fmla="*/ 0 h 840098"/>
                <a:gd name="connsiteX1" fmla="*/ 601272 w 601272"/>
                <a:gd name="connsiteY1" fmla="*/ 2253 h 840098"/>
                <a:gd name="connsiteX2" fmla="*/ 428103 w 601272"/>
                <a:gd name="connsiteY2" fmla="*/ 840098 h 840098"/>
                <a:gd name="connsiteX3" fmla="*/ 0 w 601272"/>
                <a:gd name="connsiteY3"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731052"/>
                <a:gd name="connsiteX1" fmla="*/ 1597488 w 1597488"/>
                <a:gd name="connsiteY1" fmla="*/ 2253 h 731052"/>
                <a:gd name="connsiteX2" fmla="*/ 1339507 w 1597488"/>
                <a:gd name="connsiteY2" fmla="*/ 731052 h 731052"/>
                <a:gd name="connsiteX3" fmla="*/ 0 w 1597488"/>
                <a:gd name="connsiteY3" fmla="*/ 539401 h 731052"/>
                <a:gd name="connsiteX4" fmla="*/ 996216 w 1597488"/>
                <a:gd name="connsiteY4" fmla="*/ 0 h 731052"/>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88" h="852213">
                  <a:moveTo>
                    <a:pt x="996216" y="0"/>
                  </a:moveTo>
                  <a:lnTo>
                    <a:pt x="1597488" y="2253"/>
                  </a:lnTo>
                  <a:lnTo>
                    <a:pt x="1412204" y="852213"/>
                  </a:lnTo>
                  <a:lnTo>
                    <a:pt x="0" y="539401"/>
                  </a:lnTo>
                  <a:lnTo>
                    <a:pt x="996216" y="0"/>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9"/>
            <p:cNvSpPr/>
            <p:nvPr userDrawn="1"/>
          </p:nvSpPr>
          <p:spPr>
            <a:xfrm>
              <a:off x="7736773" y="12728"/>
              <a:ext cx="733618" cy="94716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884477"/>
                <a:gd name="connsiteY0" fmla="*/ 1786 h 1164981"/>
                <a:gd name="connsiteX1" fmla="*/ 484150 w 884477"/>
                <a:gd name="connsiteY1" fmla="*/ 0 h 1164981"/>
                <a:gd name="connsiteX2" fmla="*/ 884477 w 884477"/>
                <a:gd name="connsiteY2" fmla="*/ 1164981 h 1164981"/>
                <a:gd name="connsiteX3" fmla="*/ 0 w 884477"/>
                <a:gd name="connsiteY3" fmla="*/ 1786 h 1164981"/>
                <a:gd name="connsiteX0" fmla="*/ 177702 w 661852"/>
                <a:gd name="connsiteY0" fmla="*/ 1786 h 849962"/>
                <a:gd name="connsiteX1" fmla="*/ 661852 w 661852"/>
                <a:gd name="connsiteY1" fmla="*/ 0 h 849962"/>
                <a:gd name="connsiteX2" fmla="*/ 0 w 661852"/>
                <a:gd name="connsiteY2" fmla="*/ 849962 h 849962"/>
                <a:gd name="connsiteX3" fmla="*/ 177702 w 661852"/>
                <a:gd name="connsiteY3" fmla="*/ 1786 h 849962"/>
                <a:gd name="connsiteX0" fmla="*/ 109044 w 593194"/>
                <a:gd name="connsiteY0" fmla="*/ 1786 h 805536"/>
                <a:gd name="connsiteX1" fmla="*/ 593194 w 593194"/>
                <a:gd name="connsiteY1" fmla="*/ 0 h 805536"/>
                <a:gd name="connsiteX2" fmla="*/ 0 w 593194"/>
                <a:gd name="connsiteY2" fmla="*/ 805536 h 805536"/>
                <a:gd name="connsiteX3" fmla="*/ 109044 w 593194"/>
                <a:gd name="connsiteY3" fmla="*/ 1786 h 805536"/>
                <a:gd name="connsiteX0" fmla="*/ 189818 w 673968"/>
                <a:gd name="connsiteY0" fmla="*/ 1786 h 870156"/>
                <a:gd name="connsiteX1" fmla="*/ 673968 w 673968"/>
                <a:gd name="connsiteY1" fmla="*/ 0 h 870156"/>
                <a:gd name="connsiteX2" fmla="*/ 0 w 673968"/>
                <a:gd name="connsiteY2" fmla="*/ 870156 h 870156"/>
                <a:gd name="connsiteX3" fmla="*/ 189818 w 673968"/>
                <a:gd name="connsiteY3" fmla="*/ 1786 h 870156"/>
              </a:gdLst>
              <a:ahLst/>
              <a:cxnLst>
                <a:cxn ang="0">
                  <a:pos x="connsiteX0" y="connsiteY0"/>
                </a:cxn>
                <a:cxn ang="0">
                  <a:pos x="connsiteX1" y="connsiteY1"/>
                </a:cxn>
                <a:cxn ang="0">
                  <a:pos x="connsiteX2" y="connsiteY2"/>
                </a:cxn>
                <a:cxn ang="0">
                  <a:pos x="connsiteX3" y="connsiteY3"/>
                </a:cxn>
              </a:cxnLst>
              <a:rect l="l" t="t" r="r" b="b"/>
              <a:pathLst>
                <a:path w="673968" h="870156">
                  <a:moveTo>
                    <a:pt x="189818" y="1786"/>
                  </a:moveTo>
                  <a:lnTo>
                    <a:pt x="673968" y="0"/>
                  </a:lnTo>
                  <a:lnTo>
                    <a:pt x="0" y="870156"/>
                  </a:lnTo>
                  <a:lnTo>
                    <a:pt x="189818" y="1786"/>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9"/>
            <p:cNvSpPr/>
            <p:nvPr userDrawn="1"/>
          </p:nvSpPr>
          <p:spPr>
            <a:xfrm>
              <a:off x="8184816" y="677154"/>
              <a:ext cx="942153" cy="1785240"/>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 name="connsiteX0" fmla="*/ 901179 w 1523819"/>
                <a:gd name="connsiteY0" fmla="*/ 252837 h 1398367"/>
                <a:gd name="connsiteX1" fmla="*/ 1523290 w 1523819"/>
                <a:gd name="connsiteY1" fmla="*/ 0 h 1398367"/>
                <a:gd name="connsiteX2" fmla="*/ 1522414 w 1523819"/>
                <a:gd name="connsiteY2" fmla="*/ 897760 h 1398367"/>
                <a:gd name="connsiteX3" fmla="*/ 0 w 1523819"/>
                <a:gd name="connsiteY3" fmla="*/ 1398367 h 1398367"/>
                <a:gd name="connsiteX4" fmla="*/ 901179 w 1523819"/>
                <a:gd name="connsiteY4" fmla="*/ 252837 h 1398367"/>
                <a:gd name="connsiteX0" fmla="*/ 624101 w 1523819"/>
                <a:gd name="connsiteY0" fmla="*/ 294818 h 1398367"/>
                <a:gd name="connsiteX1" fmla="*/ 1523290 w 1523819"/>
                <a:gd name="connsiteY1" fmla="*/ 0 h 1398367"/>
                <a:gd name="connsiteX2" fmla="*/ 1522414 w 1523819"/>
                <a:gd name="connsiteY2" fmla="*/ 897760 h 1398367"/>
                <a:gd name="connsiteX3" fmla="*/ 0 w 1523819"/>
                <a:gd name="connsiteY3" fmla="*/ 1398367 h 1398367"/>
                <a:gd name="connsiteX4" fmla="*/ 624101 w 1523819"/>
                <a:gd name="connsiteY4" fmla="*/ 294818 h 1398367"/>
                <a:gd name="connsiteX0" fmla="*/ 0 w 899718"/>
                <a:gd name="connsiteY0" fmla="*/ 294818 h 1704832"/>
                <a:gd name="connsiteX1" fmla="*/ 899189 w 899718"/>
                <a:gd name="connsiteY1" fmla="*/ 0 h 1704832"/>
                <a:gd name="connsiteX2" fmla="*/ 898313 w 899718"/>
                <a:gd name="connsiteY2" fmla="*/ 897760 h 1704832"/>
                <a:gd name="connsiteX3" fmla="*/ 530389 w 899718"/>
                <a:gd name="connsiteY3" fmla="*/ 1704832 h 1704832"/>
                <a:gd name="connsiteX4" fmla="*/ 0 w 899718"/>
                <a:gd name="connsiteY4" fmla="*/ 294818 h 1704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718" h="1704832">
                  <a:moveTo>
                    <a:pt x="0" y="294818"/>
                  </a:moveTo>
                  <a:lnTo>
                    <a:pt x="899189" y="0"/>
                  </a:lnTo>
                  <a:cubicBezTo>
                    <a:pt x="894699" y="208294"/>
                    <a:pt x="902803" y="819609"/>
                    <a:pt x="898313" y="897760"/>
                  </a:cubicBezTo>
                  <a:lnTo>
                    <a:pt x="530389" y="1704832"/>
                  </a:lnTo>
                  <a:lnTo>
                    <a:pt x="0" y="294818"/>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sp>
          <p:nvSpPr>
            <p:cNvPr id="14" name="Isosceles Triangle 9"/>
            <p:cNvSpPr/>
            <p:nvPr userDrawn="1"/>
          </p:nvSpPr>
          <p:spPr>
            <a:xfrm>
              <a:off x="7531279" y="8368"/>
              <a:ext cx="1612721" cy="119955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083" h="1145530">
                  <a:moveTo>
                    <a:pt x="901179" y="0"/>
                  </a:moveTo>
                  <a:lnTo>
                    <a:pt x="1540083" y="3250"/>
                  </a:lnTo>
                  <a:cubicBezTo>
                    <a:pt x="1535593" y="211544"/>
                    <a:pt x="1526904" y="566772"/>
                    <a:pt x="1522414" y="644923"/>
                  </a:cubicBezTo>
                  <a:lnTo>
                    <a:pt x="0" y="1145530"/>
                  </a:lnTo>
                  <a:lnTo>
                    <a:pt x="901179" y="0"/>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grpSp>
      <p:sp>
        <p:nvSpPr>
          <p:cNvPr id="3" name="TextBox 2"/>
          <p:cNvSpPr txBox="1"/>
          <p:nvPr userDrawn="1"/>
        </p:nvSpPr>
        <p:spPr>
          <a:xfrm>
            <a:off x="2295026" y="2084751"/>
            <a:ext cx="4553953" cy="584775"/>
          </a:xfrm>
          <a:prstGeom prst="rect">
            <a:avLst/>
          </a:prstGeom>
          <a:noFill/>
        </p:spPr>
        <p:txBody>
          <a:bodyPr wrap="square" rtlCol="0">
            <a:spAutoFit/>
          </a:bodyPr>
          <a:lstStyle/>
          <a:p>
            <a:pPr algn="ctr"/>
            <a:r>
              <a:rPr lang="en-GB" sz="3200" cap="all" baseline="0" dirty="0">
                <a:solidFill>
                  <a:srgbClr val="FFFFFF"/>
                </a:solidFill>
                <a:latin typeface="+mj-lt"/>
                <a:cs typeface="Arial" pitchFamily="34" charset="0"/>
              </a:rPr>
              <a:t>Thank You!</a:t>
            </a:r>
          </a:p>
        </p:txBody>
      </p:sp>
      <p:sp>
        <p:nvSpPr>
          <p:cNvPr id="16"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7"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18" name="Picture 17" title="White COWI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422632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4"/>
            <a:ext cx="7772400" cy="1101725"/>
          </a:xfrm>
        </p:spPr>
        <p:txBody>
          <a:bodyPr/>
          <a:lstStyle>
            <a:lvl1pPr>
              <a:defRPr baseline="0"/>
            </a:lvl1pPr>
          </a:lstStyle>
          <a:p>
            <a:r>
              <a:rPr lang="en-GB" dirty="0"/>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p>
        </p:txBody>
      </p:sp>
      <p:sp>
        <p:nvSpPr>
          <p:cNvPr id="4" name="Date Placeholder 3"/>
          <p:cNvSpPr>
            <a:spLocks noGrp="1"/>
          </p:cNvSpPr>
          <p:nvPr>
            <p:ph type="dt" sz="half" idx="10"/>
          </p:nvPr>
        </p:nvSpPr>
        <p:spPr/>
        <p:txBody>
          <a:bodyPr/>
          <a:lstStyle/>
          <a:p>
            <a:r>
              <a:rPr lang="en-US"/>
              <a:t>9 March 2020</a:t>
            </a:r>
            <a:endParaRPr lang="en-GB" dirty="0"/>
          </a:p>
        </p:txBody>
      </p:sp>
      <p:sp>
        <p:nvSpPr>
          <p:cNvPr id="5" name="Footer Placeholder 4"/>
          <p:cNvSpPr>
            <a:spLocks noGrp="1"/>
          </p:cNvSpPr>
          <p:nvPr>
            <p:ph type="ftr" sz="quarter" idx="11"/>
          </p:nvPr>
        </p:nvSpPr>
        <p:spPr/>
        <p:txBody>
          <a:bodyPr/>
          <a:lstStyle/>
          <a:p>
            <a:r>
              <a:rPr lang="en-US" dirty="0"/>
              <a:t>EU's global leadership in renewables: Inception workshop</a:t>
            </a:r>
            <a:endParaRPr lang="en-GB" dirty="0"/>
          </a:p>
        </p:txBody>
      </p:sp>
      <p:sp>
        <p:nvSpPr>
          <p:cNvPr id="6" name="Slide Number Placeholder 5"/>
          <p:cNvSpPr>
            <a:spLocks noGrp="1"/>
          </p:cNvSpPr>
          <p:nvPr>
            <p:ph type="sldNum" sz="quarter" idx="12"/>
          </p:nvPr>
        </p:nvSpPr>
        <p:spPr/>
        <p:txBody>
          <a:bodyPr/>
          <a:lstStyle/>
          <a:p>
            <a:fld id="{AF54B9EF-527F-4F31-BDA9-861CCA0FE377}" type="slidenum">
              <a:rPr lang="en-GB" smtClean="0"/>
              <a:pPr/>
              <a:t>‹#›</a:t>
            </a:fld>
            <a:endParaRPr lang="en-GB" dirty="0"/>
          </a:p>
        </p:txBody>
      </p:sp>
    </p:spTree>
    <p:extLst>
      <p:ext uri="{BB962C8B-B14F-4D97-AF65-F5344CB8AC3E}">
        <p14:creationId xmlns:p14="http://schemas.microsoft.com/office/powerpoint/2010/main" val="4019727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baseline="0">
                <a:solidFill>
                  <a:srgbClr val="FFFFFF"/>
                </a:solidFill>
              </a:defRPr>
            </a:lvl1pPr>
          </a:lstStyle>
          <a:p>
            <a:r>
              <a:rPr lang="en-US"/>
              <a:t>9 March 2020</a:t>
            </a:r>
            <a:endParaRPr lang="en-GB" dirty="0"/>
          </a:p>
        </p:txBody>
      </p:sp>
      <p:sp>
        <p:nvSpPr>
          <p:cNvPr id="5" name="Footer Placeholder 4"/>
          <p:cNvSpPr>
            <a:spLocks noGrp="1"/>
          </p:cNvSpPr>
          <p:nvPr>
            <p:ph type="ftr" sz="quarter" idx="11"/>
          </p:nvPr>
        </p:nvSpPr>
        <p:spPr/>
        <p:txBody>
          <a:bodyPr/>
          <a:lstStyle>
            <a:lvl1pPr>
              <a:defRPr baseline="0">
                <a:solidFill>
                  <a:srgbClr val="FFFFFF"/>
                </a:solidFill>
              </a:defRPr>
            </a:lvl1pPr>
          </a:lstStyle>
          <a:p>
            <a:r>
              <a:rPr lang="en-US"/>
              <a:t>EU's global leadership in renewables: Inception workshop</a:t>
            </a:r>
            <a:endParaRPr lang="en-GB" dirty="0"/>
          </a:p>
        </p:txBody>
      </p:sp>
      <p:sp>
        <p:nvSpPr>
          <p:cNvPr id="6" name="Slide Number Placeholder 5"/>
          <p:cNvSpPr>
            <a:spLocks noGrp="1"/>
          </p:cNvSpPr>
          <p:nvPr>
            <p:ph type="sldNum" sz="quarter" idx="12"/>
          </p:nvPr>
        </p:nvSpPr>
        <p:spPr/>
        <p:txBody>
          <a:bodyPr/>
          <a:lstStyle>
            <a:lvl1pPr>
              <a:defRPr baseline="0">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sp>
        <p:nvSpPr>
          <p:cNvPr id="15" name="Text Placeholder 6"/>
          <p:cNvSpPr>
            <a:spLocks noGrp="1"/>
          </p:cNvSpPr>
          <p:nvPr>
            <p:ph type="body" sz="quarter" idx="25"/>
          </p:nvPr>
        </p:nvSpPr>
        <p:spPr>
          <a:xfrm>
            <a:off x="419824" y="408353"/>
            <a:ext cx="8266977"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6" name="Title 1"/>
          <p:cNvSpPr>
            <a:spLocks noGrp="1"/>
          </p:cNvSpPr>
          <p:nvPr>
            <p:ph type="title"/>
          </p:nvPr>
        </p:nvSpPr>
        <p:spPr>
          <a:xfrm>
            <a:off x="419824" y="613503"/>
            <a:ext cx="8266977" cy="2592683"/>
          </a:xfrm>
        </p:spPr>
        <p:txBody>
          <a:bodyPr/>
          <a:lstStyle/>
          <a:p>
            <a:r>
              <a:rPr lang="en-GB" dirty="0"/>
              <a:t>Click to edit Master title style</a:t>
            </a:r>
          </a:p>
        </p:txBody>
      </p:sp>
      <p:sp>
        <p:nvSpPr>
          <p:cNvPr id="8" name="Text Placeholder 6"/>
          <p:cNvSpPr>
            <a:spLocks noGrp="1"/>
          </p:cNvSpPr>
          <p:nvPr>
            <p:ph type="body" sz="quarter" idx="26" hasCustomPrompt="1"/>
          </p:nvPr>
        </p:nvSpPr>
        <p:spPr>
          <a:xfrm>
            <a:off x="419824" y="3581746"/>
            <a:ext cx="8266977" cy="189781"/>
          </a:xfrm>
        </p:spPr>
        <p:txBody>
          <a:bodyPr lIns="18000" anchor="t" anchorCtr="0">
            <a:noAutofit/>
          </a:bodyPr>
          <a:lstStyle>
            <a:lvl1pPr marL="0" indent="0">
              <a:buNone/>
              <a:defRPr sz="1400" cap="none" baseline="0">
                <a:solidFill>
                  <a:srgbClr val="FFFFFF"/>
                </a:solidFill>
              </a:defRPr>
            </a:lvl1pPr>
          </a:lstStyle>
          <a:p>
            <a:pPr lvl="0"/>
            <a:r>
              <a:rPr lang="en-GB" dirty="0"/>
              <a:t>Add name, Title, Department</a:t>
            </a:r>
          </a:p>
        </p:txBody>
      </p:sp>
    </p:spTree>
    <p:extLst>
      <p:ext uri="{BB962C8B-B14F-4D97-AF65-F5344CB8AC3E}">
        <p14:creationId xmlns:p14="http://schemas.microsoft.com/office/powerpoint/2010/main" val="2031285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ne box">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dirty="0"/>
              <a:t>Click to edit Master title style</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1" name="Content Placeholder 8"/>
          <p:cNvSpPr>
            <a:spLocks noGrp="1"/>
          </p:cNvSpPr>
          <p:nvPr>
            <p:ph sz="quarter" idx="15"/>
          </p:nvPr>
        </p:nvSpPr>
        <p:spPr>
          <a:xfrm>
            <a:off x="419819" y="1460741"/>
            <a:ext cx="8304363" cy="2823713"/>
          </a:xfrm>
        </p:spPr>
        <p:txBody>
          <a:bodyPr/>
          <a:lstStyle>
            <a:lvl1pPr marL="180975" indent="-180975">
              <a:buClr>
                <a:srgbClr val="F04E23"/>
              </a:buClr>
              <a:buFont typeface="Verdana" pitchFamily="34" charset="0"/>
              <a:buChar char="›"/>
              <a:defRPr>
                <a:solidFill>
                  <a:srgbClr val="000000"/>
                </a:solidFill>
              </a:defRPr>
            </a:lvl1pPr>
            <a:lvl2pPr marL="539750" indent="-182563">
              <a:buClr>
                <a:srgbClr val="F04E23"/>
              </a:buClr>
              <a:buFont typeface="Verdana" pitchFamily="34" charset="0"/>
              <a:buChar char="›"/>
              <a:defRPr>
                <a:solidFill>
                  <a:srgbClr val="000000"/>
                </a:solidFill>
              </a:defRPr>
            </a:lvl2pPr>
            <a:lvl3pPr marL="896938" indent="-182563">
              <a:buClr>
                <a:srgbClr val="F04E23"/>
              </a:buClr>
              <a:buFont typeface="Verdana" pitchFamily="34" charset="0"/>
              <a:buChar char="›"/>
              <a:defRPr>
                <a:solidFill>
                  <a:srgbClr val="000000"/>
                </a:solidFill>
              </a:defRPr>
            </a:lvl3pPr>
            <a:lvl4pPr marL="1254125" indent="-174625">
              <a:buClr>
                <a:srgbClr val="F04E23"/>
              </a:buClr>
              <a:buFont typeface="Verdana" pitchFamily="34" charset="0"/>
              <a:buChar char="›"/>
              <a:defRPr>
                <a:solidFill>
                  <a:srgbClr val="000000"/>
                </a:solidFill>
              </a:defRPr>
            </a:lvl4pPr>
            <a:lvl5pPr marL="1611313" indent="-171450">
              <a:buClr>
                <a:srgbClr val="F04E23"/>
              </a:buClr>
              <a:buFont typeface="Verdana" pitchFamily="34" charset="0"/>
              <a:buChar char="›"/>
              <a:defRPr>
                <a:solidFill>
                  <a:srgbClr val="000000"/>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783364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genda A">
    <p:bg>
      <p:bgPr>
        <a:solidFill>
          <a:srgbClr val="FFFFFF"/>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9 March 2020</a:t>
            </a:r>
            <a:endParaRPr lang="en-GB" dirty="0"/>
          </a:p>
        </p:txBody>
      </p:sp>
      <p:sp>
        <p:nvSpPr>
          <p:cNvPr id="4" name="Footer Placeholder 3"/>
          <p:cNvSpPr>
            <a:spLocks noGrp="1"/>
          </p:cNvSpPr>
          <p:nvPr>
            <p:ph type="ftr" sz="quarter" idx="11"/>
          </p:nvPr>
        </p:nvSpPr>
        <p:spPr/>
        <p:txBody>
          <a:body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p>
            <a:fld id="{AF54B9EF-527F-4F31-BDA9-861CCA0FE377}" type="slidenum">
              <a:rPr lang="en-GB" smtClean="0"/>
              <a:pPr/>
              <a:t>‹#›</a:t>
            </a:fld>
            <a:endParaRPr lang="en-GB" dirty="0"/>
          </a:p>
        </p:txBody>
      </p:sp>
      <p:sp>
        <p:nvSpPr>
          <p:cNvPr id="20" name="Text Placeholder 9"/>
          <p:cNvSpPr>
            <a:spLocks noGrp="1"/>
          </p:cNvSpPr>
          <p:nvPr>
            <p:ph type="body" sz="quarter" idx="18" hasCustomPrompt="1"/>
          </p:nvPr>
        </p:nvSpPr>
        <p:spPr>
          <a:xfrm>
            <a:off x="419100" y="1460741"/>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1" name="Text Placeholder 9"/>
          <p:cNvSpPr>
            <a:spLocks noGrp="1"/>
          </p:cNvSpPr>
          <p:nvPr>
            <p:ph type="body" sz="quarter" idx="19" hasCustomPrompt="1"/>
          </p:nvPr>
        </p:nvSpPr>
        <p:spPr>
          <a:xfrm>
            <a:off x="419820" y="1798764"/>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2" name="Text Placeholder 9"/>
          <p:cNvSpPr>
            <a:spLocks noGrp="1"/>
          </p:cNvSpPr>
          <p:nvPr>
            <p:ph type="body" sz="quarter" idx="20" hasCustomPrompt="1"/>
          </p:nvPr>
        </p:nvSpPr>
        <p:spPr>
          <a:xfrm>
            <a:off x="419820" y="2136789"/>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3" name="Text Placeholder 9"/>
          <p:cNvSpPr>
            <a:spLocks noGrp="1"/>
          </p:cNvSpPr>
          <p:nvPr>
            <p:ph type="body" sz="quarter" idx="21" hasCustomPrompt="1"/>
          </p:nvPr>
        </p:nvSpPr>
        <p:spPr>
          <a:xfrm>
            <a:off x="419820" y="2474813"/>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4" name="Text Placeholder 9"/>
          <p:cNvSpPr>
            <a:spLocks noGrp="1"/>
          </p:cNvSpPr>
          <p:nvPr>
            <p:ph type="body" sz="quarter" idx="22" hasCustomPrompt="1"/>
          </p:nvPr>
        </p:nvSpPr>
        <p:spPr>
          <a:xfrm>
            <a:off x="419100" y="2812836"/>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5" name="Text Placeholder 9"/>
          <p:cNvSpPr>
            <a:spLocks noGrp="1"/>
          </p:cNvSpPr>
          <p:nvPr>
            <p:ph type="body" sz="quarter" idx="23" hasCustomPrompt="1"/>
          </p:nvPr>
        </p:nvSpPr>
        <p:spPr>
          <a:xfrm>
            <a:off x="419100" y="3150861"/>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6" name="Text Placeholder 9"/>
          <p:cNvSpPr>
            <a:spLocks noGrp="1"/>
          </p:cNvSpPr>
          <p:nvPr>
            <p:ph type="body" sz="quarter" idx="24" hasCustomPrompt="1"/>
          </p:nvPr>
        </p:nvSpPr>
        <p:spPr>
          <a:xfrm>
            <a:off x="417653" y="3488883"/>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9" name="Text Placeholder 6"/>
          <p:cNvSpPr>
            <a:spLocks noGrp="1"/>
          </p:cNvSpPr>
          <p:nvPr>
            <p:ph type="body" sz="quarter" idx="25" hasCustomPrompt="1"/>
          </p:nvPr>
        </p:nvSpPr>
        <p:spPr>
          <a:xfrm>
            <a:off x="419820" y="408353"/>
            <a:ext cx="5408754"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30" name="TextBox 29"/>
          <p:cNvSpPr txBox="1"/>
          <p:nvPr userDrawn="1"/>
        </p:nvSpPr>
        <p:spPr>
          <a:xfrm>
            <a:off x="438812" y="610364"/>
            <a:ext cx="5410921" cy="333425"/>
          </a:xfrm>
          <a:prstGeom prst="rect">
            <a:avLst/>
          </a:prstGeom>
          <a:noFill/>
        </p:spPr>
        <p:txBody>
          <a:bodyPr wrap="square" lIns="0" tIns="0" rIns="0" bIns="0" rtlCol="0" anchor="b" anchorCtr="0">
            <a:spAutoFit/>
          </a:bodyPr>
          <a:lstStyle/>
          <a:p>
            <a:pPr>
              <a:lnSpc>
                <a:spcPts val="2600"/>
              </a:lnSpc>
            </a:pPr>
            <a:r>
              <a:rPr lang="en-GB" sz="2400" dirty="0">
                <a:solidFill>
                  <a:srgbClr val="F04E23"/>
                </a:solidFill>
                <a:latin typeface="+mj-lt"/>
                <a:cs typeface="Arial" pitchFamily="34" charset="0"/>
              </a:rPr>
              <a:t>Agenda</a:t>
            </a:r>
            <a:r>
              <a:rPr lang="en-GB" dirty="0">
                <a:solidFill>
                  <a:srgbClr val="F04E23"/>
                </a:solidFill>
                <a:latin typeface="+mj-lt"/>
                <a:cs typeface="Arial" pitchFamily="34" charset="0"/>
              </a:rPr>
              <a:t> </a:t>
            </a:r>
          </a:p>
        </p:txBody>
      </p:sp>
      <p:sp>
        <p:nvSpPr>
          <p:cNvPr id="31" name="Text Placeholder 9"/>
          <p:cNvSpPr>
            <a:spLocks noGrp="1"/>
          </p:cNvSpPr>
          <p:nvPr>
            <p:ph type="body" sz="quarter" idx="26" hasCustomPrompt="1"/>
          </p:nvPr>
        </p:nvSpPr>
        <p:spPr>
          <a:xfrm>
            <a:off x="419820" y="3826478"/>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18" name="Picture Placeholder 9"/>
          <p:cNvSpPr>
            <a:spLocks noGrp="1"/>
          </p:cNvSpPr>
          <p:nvPr>
            <p:ph type="pic" sz="quarter" idx="17" hasCustomPrompt="1"/>
          </p:nvPr>
        </p:nvSpPr>
        <p:spPr>
          <a:xfrm>
            <a:off x="6390697" y="656751"/>
            <a:ext cx="2334202" cy="3414080"/>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spTree>
    <p:extLst>
      <p:ext uri="{BB962C8B-B14F-4D97-AF65-F5344CB8AC3E}">
        <p14:creationId xmlns:p14="http://schemas.microsoft.com/office/powerpoint/2010/main" val="3848411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genda E">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38" name="Text Placeholder 9"/>
          <p:cNvSpPr>
            <a:spLocks noGrp="1"/>
          </p:cNvSpPr>
          <p:nvPr>
            <p:ph type="body" sz="quarter" idx="26" hasCustomPrompt="1"/>
          </p:nvPr>
        </p:nvSpPr>
        <p:spPr>
          <a:xfrm>
            <a:off x="419104" y="1459212"/>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39" name="Text Placeholder 9"/>
          <p:cNvSpPr>
            <a:spLocks noGrp="1"/>
          </p:cNvSpPr>
          <p:nvPr>
            <p:ph type="body" sz="quarter" idx="27" hasCustomPrompt="1"/>
          </p:nvPr>
        </p:nvSpPr>
        <p:spPr>
          <a:xfrm>
            <a:off x="1529074" y="1460741"/>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0" name="Text Placeholder 9"/>
          <p:cNvSpPr>
            <a:spLocks noGrp="1"/>
          </p:cNvSpPr>
          <p:nvPr>
            <p:ph type="body" sz="quarter" idx="28" hasCustomPrompt="1"/>
          </p:nvPr>
        </p:nvSpPr>
        <p:spPr>
          <a:xfrm>
            <a:off x="419104" y="1798764"/>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1" name="Text Placeholder 9"/>
          <p:cNvSpPr>
            <a:spLocks noGrp="1"/>
          </p:cNvSpPr>
          <p:nvPr>
            <p:ph type="body" sz="quarter" idx="29" hasCustomPrompt="1"/>
          </p:nvPr>
        </p:nvSpPr>
        <p:spPr>
          <a:xfrm>
            <a:off x="1529074" y="1800293"/>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2" name="Text Placeholder 9"/>
          <p:cNvSpPr>
            <a:spLocks noGrp="1"/>
          </p:cNvSpPr>
          <p:nvPr>
            <p:ph type="body" sz="quarter" idx="30" hasCustomPrompt="1"/>
          </p:nvPr>
        </p:nvSpPr>
        <p:spPr>
          <a:xfrm>
            <a:off x="419104" y="2135261"/>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3" name="Text Placeholder 9"/>
          <p:cNvSpPr>
            <a:spLocks noGrp="1"/>
          </p:cNvSpPr>
          <p:nvPr>
            <p:ph type="body" sz="quarter" idx="31" hasCustomPrompt="1"/>
          </p:nvPr>
        </p:nvSpPr>
        <p:spPr>
          <a:xfrm>
            <a:off x="1529074" y="2136789"/>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4" name="Text Placeholder 9"/>
          <p:cNvSpPr>
            <a:spLocks noGrp="1"/>
          </p:cNvSpPr>
          <p:nvPr>
            <p:ph type="body" sz="quarter" idx="32" hasCustomPrompt="1"/>
          </p:nvPr>
        </p:nvSpPr>
        <p:spPr>
          <a:xfrm>
            <a:off x="419104" y="2477544"/>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5" name="Text Placeholder 9"/>
          <p:cNvSpPr>
            <a:spLocks noGrp="1"/>
          </p:cNvSpPr>
          <p:nvPr>
            <p:ph type="body" sz="quarter" idx="33" hasCustomPrompt="1"/>
          </p:nvPr>
        </p:nvSpPr>
        <p:spPr>
          <a:xfrm>
            <a:off x="1529074" y="2479071"/>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6" name="Text Placeholder 9"/>
          <p:cNvSpPr>
            <a:spLocks noGrp="1"/>
          </p:cNvSpPr>
          <p:nvPr>
            <p:ph type="body" sz="quarter" idx="34" hasCustomPrompt="1"/>
          </p:nvPr>
        </p:nvSpPr>
        <p:spPr>
          <a:xfrm>
            <a:off x="419104" y="2811309"/>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7" name="Text Placeholder 9"/>
          <p:cNvSpPr>
            <a:spLocks noGrp="1"/>
          </p:cNvSpPr>
          <p:nvPr>
            <p:ph type="body" sz="quarter" idx="35" hasCustomPrompt="1"/>
          </p:nvPr>
        </p:nvSpPr>
        <p:spPr>
          <a:xfrm>
            <a:off x="1529074" y="2812836"/>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8" name="Text Placeholder 9"/>
          <p:cNvSpPr>
            <a:spLocks noGrp="1"/>
          </p:cNvSpPr>
          <p:nvPr>
            <p:ph type="body" sz="quarter" idx="36" hasCustomPrompt="1"/>
          </p:nvPr>
        </p:nvSpPr>
        <p:spPr>
          <a:xfrm>
            <a:off x="419104" y="3150861"/>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9" name="Text Placeholder 9"/>
          <p:cNvSpPr>
            <a:spLocks noGrp="1"/>
          </p:cNvSpPr>
          <p:nvPr>
            <p:ph type="body" sz="quarter" idx="37" hasCustomPrompt="1"/>
          </p:nvPr>
        </p:nvSpPr>
        <p:spPr>
          <a:xfrm>
            <a:off x="1529074" y="3152388"/>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50" name="Text Placeholder 9"/>
          <p:cNvSpPr>
            <a:spLocks noGrp="1"/>
          </p:cNvSpPr>
          <p:nvPr>
            <p:ph type="body" sz="quarter" idx="38" hasCustomPrompt="1"/>
          </p:nvPr>
        </p:nvSpPr>
        <p:spPr>
          <a:xfrm>
            <a:off x="419104" y="3487356"/>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51" name="Text Placeholder 9"/>
          <p:cNvSpPr>
            <a:spLocks noGrp="1"/>
          </p:cNvSpPr>
          <p:nvPr>
            <p:ph type="body" sz="quarter" idx="39" hasCustomPrompt="1"/>
          </p:nvPr>
        </p:nvSpPr>
        <p:spPr>
          <a:xfrm>
            <a:off x="1529074" y="3488883"/>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52" name="Text Placeholder 9"/>
          <p:cNvSpPr>
            <a:spLocks noGrp="1"/>
          </p:cNvSpPr>
          <p:nvPr>
            <p:ph type="body" sz="quarter" idx="40" hasCustomPrompt="1"/>
          </p:nvPr>
        </p:nvSpPr>
        <p:spPr>
          <a:xfrm>
            <a:off x="1163869" y="1461302"/>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3" name="Text Placeholder 9"/>
          <p:cNvSpPr>
            <a:spLocks noGrp="1"/>
          </p:cNvSpPr>
          <p:nvPr>
            <p:ph type="body" sz="quarter" idx="41" hasCustomPrompt="1"/>
          </p:nvPr>
        </p:nvSpPr>
        <p:spPr>
          <a:xfrm>
            <a:off x="1163869" y="1798767"/>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4" name="Text Placeholder 9"/>
          <p:cNvSpPr>
            <a:spLocks noGrp="1"/>
          </p:cNvSpPr>
          <p:nvPr>
            <p:ph type="body" sz="quarter" idx="42" hasCustomPrompt="1"/>
          </p:nvPr>
        </p:nvSpPr>
        <p:spPr>
          <a:xfrm>
            <a:off x="1163869" y="2138878"/>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5" name="Text Placeholder 9"/>
          <p:cNvSpPr>
            <a:spLocks noGrp="1"/>
          </p:cNvSpPr>
          <p:nvPr>
            <p:ph type="body" sz="quarter" idx="43" hasCustomPrompt="1"/>
          </p:nvPr>
        </p:nvSpPr>
        <p:spPr>
          <a:xfrm>
            <a:off x="1163869" y="2493295"/>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6" name="Text Placeholder 9"/>
          <p:cNvSpPr>
            <a:spLocks noGrp="1"/>
          </p:cNvSpPr>
          <p:nvPr>
            <p:ph type="body" sz="quarter" idx="44" hasCustomPrompt="1"/>
          </p:nvPr>
        </p:nvSpPr>
        <p:spPr>
          <a:xfrm>
            <a:off x="1163869" y="2817014"/>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7" name="Text Placeholder 9"/>
          <p:cNvSpPr>
            <a:spLocks noGrp="1"/>
          </p:cNvSpPr>
          <p:nvPr>
            <p:ph type="body" sz="quarter" idx="45" hasCustomPrompt="1"/>
          </p:nvPr>
        </p:nvSpPr>
        <p:spPr>
          <a:xfrm>
            <a:off x="1163869" y="3152950"/>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8" name="Text Placeholder 9"/>
          <p:cNvSpPr>
            <a:spLocks noGrp="1"/>
          </p:cNvSpPr>
          <p:nvPr>
            <p:ph type="body" sz="quarter" idx="46" hasCustomPrompt="1"/>
          </p:nvPr>
        </p:nvSpPr>
        <p:spPr>
          <a:xfrm>
            <a:off x="1163869" y="3487357"/>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9" name="Text Placeholder 9"/>
          <p:cNvSpPr>
            <a:spLocks noGrp="1"/>
          </p:cNvSpPr>
          <p:nvPr>
            <p:ph type="body" sz="quarter" idx="49" hasCustomPrompt="1"/>
          </p:nvPr>
        </p:nvSpPr>
        <p:spPr>
          <a:xfrm>
            <a:off x="423440" y="3826478"/>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60" name="Text Placeholder 9"/>
          <p:cNvSpPr>
            <a:spLocks noGrp="1"/>
          </p:cNvSpPr>
          <p:nvPr>
            <p:ph type="body" sz="quarter" idx="50" hasCustomPrompt="1"/>
          </p:nvPr>
        </p:nvSpPr>
        <p:spPr>
          <a:xfrm>
            <a:off x="1533413" y="3828006"/>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61" name="Text Placeholder 9"/>
          <p:cNvSpPr>
            <a:spLocks noGrp="1"/>
          </p:cNvSpPr>
          <p:nvPr>
            <p:ph type="body" sz="quarter" idx="51" hasCustomPrompt="1"/>
          </p:nvPr>
        </p:nvSpPr>
        <p:spPr>
          <a:xfrm>
            <a:off x="1168207" y="3826480"/>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62" name="Text Placeholder 9"/>
          <p:cNvSpPr>
            <a:spLocks noGrp="1"/>
          </p:cNvSpPr>
          <p:nvPr>
            <p:ph type="body" sz="quarter" idx="18" hasCustomPrompt="1"/>
          </p:nvPr>
        </p:nvSpPr>
        <p:spPr>
          <a:xfrm>
            <a:off x="2424898" y="1460741"/>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3" name="Text Placeholder 9"/>
          <p:cNvSpPr>
            <a:spLocks noGrp="1"/>
          </p:cNvSpPr>
          <p:nvPr>
            <p:ph type="body" sz="quarter" idx="19" hasCustomPrompt="1"/>
          </p:nvPr>
        </p:nvSpPr>
        <p:spPr>
          <a:xfrm>
            <a:off x="2425618" y="1798764"/>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4" name="Text Placeholder 9"/>
          <p:cNvSpPr>
            <a:spLocks noGrp="1"/>
          </p:cNvSpPr>
          <p:nvPr>
            <p:ph type="body" sz="quarter" idx="20" hasCustomPrompt="1"/>
          </p:nvPr>
        </p:nvSpPr>
        <p:spPr>
          <a:xfrm>
            <a:off x="2425618" y="2136789"/>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5" name="Text Placeholder 9"/>
          <p:cNvSpPr>
            <a:spLocks noGrp="1"/>
          </p:cNvSpPr>
          <p:nvPr>
            <p:ph type="body" sz="quarter" idx="21" hasCustomPrompt="1"/>
          </p:nvPr>
        </p:nvSpPr>
        <p:spPr>
          <a:xfrm>
            <a:off x="2425618" y="2474813"/>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6" name="Text Placeholder 9"/>
          <p:cNvSpPr>
            <a:spLocks noGrp="1"/>
          </p:cNvSpPr>
          <p:nvPr>
            <p:ph type="body" sz="quarter" idx="22" hasCustomPrompt="1"/>
          </p:nvPr>
        </p:nvSpPr>
        <p:spPr>
          <a:xfrm>
            <a:off x="2424898" y="2812836"/>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7" name="Text Placeholder 9"/>
          <p:cNvSpPr>
            <a:spLocks noGrp="1"/>
          </p:cNvSpPr>
          <p:nvPr>
            <p:ph type="body" sz="quarter" idx="23" hasCustomPrompt="1"/>
          </p:nvPr>
        </p:nvSpPr>
        <p:spPr>
          <a:xfrm>
            <a:off x="2424898" y="3150861"/>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8" name="Text Placeholder 9"/>
          <p:cNvSpPr>
            <a:spLocks noGrp="1"/>
          </p:cNvSpPr>
          <p:nvPr>
            <p:ph type="body" sz="quarter" idx="24" hasCustomPrompt="1"/>
          </p:nvPr>
        </p:nvSpPr>
        <p:spPr>
          <a:xfrm>
            <a:off x="2423449" y="3488883"/>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9" name="Text Placeholder 9"/>
          <p:cNvSpPr>
            <a:spLocks noGrp="1"/>
          </p:cNvSpPr>
          <p:nvPr>
            <p:ph type="body" sz="quarter" idx="52" hasCustomPrompt="1"/>
          </p:nvPr>
        </p:nvSpPr>
        <p:spPr>
          <a:xfrm>
            <a:off x="2425618" y="3826478"/>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70" name="Text Placeholder 6"/>
          <p:cNvSpPr>
            <a:spLocks noGrp="1"/>
          </p:cNvSpPr>
          <p:nvPr>
            <p:ph type="body" sz="quarter" idx="25" hasCustomPrompt="1"/>
          </p:nvPr>
        </p:nvSpPr>
        <p:spPr>
          <a:xfrm>
            <a:off x="419820" y="408353"/>
            <a:ext cx="5408754"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71" name="TextBox 70"/>
          <p:cNvSpPr txBox="1"/>
          <p:nvPr userDrawn="1"/>
        </p:nvSpPr>
        <p:spPr>
          <a:xfrm>
            <a:off x="438812" y="610364"/>
            <a:ext cx="5410921" cy="333425"/>
          </a:xfrm>
          <a:prstGeom prst="rect">
            <a:avLst/>
          </a:prstGeom>
          <a:noFill/>
        </p:spPr>
        <p:txBody>
          <a:bodyPr wrap="square" lIns="0" tIns="0" rIns="0" bIns="0" rtlCol="0" anchor="b" anchorCtr="0">
            <a:spAutoFit/>
          </a:bodyPr>
          <a:lstStyle/>
          <a:p>
            <a:pPr>
              <a:lnSpc>
                <a:spcPts val="2600"/>
              </a:lnSpc>
            </a:pPr>
            <a:r>
              <a:rPr lang="en-GB" sz="2400" dirty="0">
                <a:solidFill>
                  <a:srgbClr val="F04E23"/>
                </a:solidFill>
                <a:latin typeface="+mj-lt"/>
                <a:cs typeface="Arial" pitchFamily="34" charset="0"/>
              </a:rPr>
              <a:t>Agenda</a:t>
            </a:r>
            <a:r>
              <a:rPr lang="en-GB" dirty="0">
                <a:solidFill>
                  <a:srgbClr val="F04E23"/>
                </a:solidFill>
                <a:latin typeface="+mj-lt"/>
                <a:cs typeface="Arial" pitchFamily="34" charset="0"/>
              </a:rPr>
              <a:t> </a:t>
            </a:r>
          </a:p>
        </p:txBody>
      </p:sp>
      <p:sp>
        <p:nvSpPr>
          <p:cNvPr id="72" name="Date Placeholder 3"/>
          <p:cNvSpPr>
            <a:spLocks noGrp="1"/>
          </p:cNvSpPr>
          <p:nvPr>
            <p:ph type="dt" sz="half" idx="10"/>
          </p:nvPr>
        </p:nvSpPr>
        <p:spPr>
          <a:xfrm>
            <a:off x="717449" y="4553148"/>
            <a:ext cx="1958203" cy="66824"/>
          </a:xfrm>
        </p:spPr>
        <p:txBody>
          <a:bodyPr/>
          <a:lstStyle>
            <a:lvl1pPr>
              <a:defRPr>
                <a:solidFill>
                  <a:srgbClr val="000000"/>
                </a:solidFill>
              </a:defRPr>
            </a:lvl1pPr>
          </a:lstStyle>
          <a:p>
            <a:r>
              <a:rPr lang="en-US"/>
              <a:t>9 March 2020</a:t>
            </a:r>
            <a:endParaRPr lang="en-GB" dirty="0"/>
          </a:p>
        </p:txBody>
      </p:sp>
      <p:sp>
        <p:nvSpPr>
          <p:cNvPr id="73" name="Footer Placeholder 4"/>
          <p:cNvSpPr>
            <a:spLocks noGrp="1"/>
          </p:cNvSpPr>
          <p:nvPr>
            <p:ph type="ftr" sz="quarter" idx="11"/>
          </p:nvPr>
        </p:nvSpPr>
        <p:spPr>
          <a:xfrm>
            <a:off x="717449" y="4646471"/>
            <a:ext cx="1958203" cy="68838"/>
          </a:xfrm>
        </p:spPr>
        <p:txBody>
          <a:bodyPr/>
          <a:lstStyle>
            <a:lvl1pPr>
              <a:defRPr>
                <a:solidFill>
                  <a:srgbClr val="000000"/>
                </a:solidFill>
              </a:defRPr>
            </a:lvl1pPr>
          </a:lstStyle>
          <a:p>
            <a:r>
              <a:rPr lang="en-US"/>
              <a:t>EU's global leadership in renewables: Inception workshop</a:t>
            </a:r>
            <a:endParaRPr lang="en-GB" dirty="0"/>
          </a:p>
        </p:txBody>
      </p:sp>
    </p:spTree>
    <p:extLst>
      <p:ext uri="{BB962C8B-B14F-4D97-AF65-F5344CB8AC3E}">
        <p14:creationId xmlns:p14="http://schemas.microsoft.com/office/powerpoint/2010/main" val="1589262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roject Data">
    <p:bg>
      <p:bgPr>
        <a:solidFill>
          <a:srgbClr val="ECE9E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19821" y="613504"/>
            <a:ext cx="5651102" cy="676227"/>
          </a:xfrm>
        </p:spPr>
        <p:txBody>
          <a:bodyPr/>
          <a:lstStyle>
            <a:lvl1pPr>
              <a:defRPr>
                <a:solidFill>
                  <a:srgbClr val="F04E23"/>
                </a:solidFill>
              </a:defRPr>
            </a:lvl1pPr>
          </a:lstStyle>
          <a:p>
            <a:r>
              <a:rPr lang="en-GB" dirty="0"/>
              <a:t>Click to edit Master title style</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7" name="Text Placeholder 6"/>
          <p:cNvSpPr>
            <a:spLocks noGrp="1"/>
          </p:cNvSpPr>
          <p:nvPr>
            <p:ph type="body" sz="quarter" idx="26" hasCustomPrompt="1"/>
          </p:nvPr>
        </p:nvSpPr>
        <p:spPr>
          <a:xfrm>
            <a:off x="1604627" y="2359410"/>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8" name="Subtitle 2"/>
          <p:cNvSpPr>
            <a:spLocks noGrp="1"/>
          </p:cNvSpPr>
          <p:nvPr>
            <p:ph type="subTitle" idx="1" hasCustomPrompt="1"/>
          </p:nvPr>
        </p:nvSpPr>
        <p:spPr>
          <a:xfrm>
            <a:off x="419821" y="408355"/>
            <a:ext cx="5651102" cy="196013"/>
          </a:xfrm>
        </p:spPr>
        <p:txBody>
          <a:bodyPr lIns="18000">
            <a:normAutofit/>
          </a:bodyPr>
          <a:lstStyle>
            <a:lvl1pPr marL="0" indent="0" algn="l">
              <a:buNone/>
              <a:defRPr sz="1000">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p>
        </p:txBody>
      </p:sp>
      <p:sp>
        <p:nvSpPr>
          <p:cNvPr id="14" name="TextBox 13"/>
          <p:cNvSpPr txBox="1"/>
          <p:nvPr userDrawn="1"/>
        </p:nvSpPr>
        <p:spPr>
          <a:xfrm>
            <a:off x="442731" y="2359410"/>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Project</a:t>
            </a:r>
            <a:r>
              <a:rPr lang="en-GB" sz="1000" baseline="0" noProof="0" dirty="0">
                <a:solidFill>
                  <a:srgbClr val="000000"/>
                </a:solidFill>
                <a:latin typeface="+mj-lt"/>
                <a:cs typeface="Arial" pitchFamily="34" charset="0"/>
              </a:rPr>
              <a:t> no.</a:t>
            </a:r>
            <a:endParaRPr lang="en-GB" sz="1000" noProof="0" dirty="0">
              <a:solidFill>
                <a:srgbClr val="000000"/>
              </a:solidFill>
              <a:latin typeface="+mj-lt"/>
              <a:cs typeface="Arial" pitchFamily="34" charset="0"/>
            </a:endParaRPr>
          </a:p>
        </p:txBody>
      </p:sp>
      <p:sp>
        <p:nvSpPr>
          <p:cNvPr id="15" name="TextBox 14"/>
          <p:cNvSpPr txBox="1"/>
          <p:nvPr userDrawn="1"/>
        </p:nvSpPr>
        <p:spPr>
          <a:xfrm>
            <a:off x="442731" y="2578102"/>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Document</a:t>
            </a:r>
            <a:r>
              <a:rPr lang="en-GB" sz="1000" baseline="0" noProof="0" dirty="0">
                <a:solidFill>
                  <a:srgbClr val="000000"/>
                </a:solidFill>
                <a:latin typeface="+mj-lt"/>
                <a:cs typeface="Arial" pitchFamily="34" charset="0"/>
              </a:rPr>
              <a:t> no.</a:t>
            </a:r>
            <a:endParaRPr lang="en-GB" sz="1000" noProof="0" dirty="0">
              <a:solidFill>
                <a:srgbClr val="000000"/>
              </a:solidFill>
              <a:latin typeface="+mj-lt"/>
              <a:cs typeface="Arial" pitchFamily="34" charset="0"/>
            </a:endParaRPr>
          </a:p>
        </p:txBody>
      </p:sp>
      <p:sp>
        <p:nvSpPr>
          <p:cNvPr id="16" name="TextBox 15"/>
          <p:cNvSpPr txBox="1"/>
          <p:nvPr userDrawn="1"/>
        </p:nvSpPr>
        <p:spPr>
          <a:xfrm>
            <a:off x="442731" y="2796794"/>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Version</a:t>
            </a:r>
          </a:p>
        </p:txBody>
      </p:sp>
      <p:sp>
        <p:nvSpPr>
          <p:cNvPr id="17" name="TextBox 16"/>
          <p:cNvSpPr txBox="1"/>
          <p:nvPr userDrawn="1"/>
        </p:nvSpPr>
        <p:spPr>
          <a:xfrm>
            <a:off x="442731" y="3015486"/>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Date of issue</a:t>
            </a:r>
          </a:p>
        </p:txBody>
      </p:sp>
      <p:sp>
        <p:nvSpPr>
          <p:cNvPr id="18" name="TextBox 17"/>
          <p:cNvSpPr txBox="1"/>
          <p:nvPr userDrawn="1"/>
        </p:nvSpPr>
        <p:spPr>
          <a:xfrm>
            <a:off x="442731" y="3234178"/>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Prepared</a:t>
            </a:r>
          </a:p>
        </p:txBody>
      </p:sp>
      <p:sp>
        <p:nvSpPr>
          <p:cNvPr id="19" name="TextBox 18"/>
          <p:cNvSpPr txBox="1"/>
          <p:nvPr userDrawn="1"/>
        </p:nvSpPr>
        <p:spPr>
          <a:xfrm>
            <a:off x="442731" y="3452870"/>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Checked</a:t>
            </a:r>
          </a:p>
        </p:txBody>
      </p:sp>
      <p:sp>
        <p:nvSpPr>
          <p:cNvPr id="20" name="TextBox 19"/>
          <p:cNvSpPr txBox="1"/>
          <p:nvPr userDrawn="1"/>
        </p:nvSpPr>
        <p:spPr>
          <a:xfrm>
            <a:off x="442731" y="3671562"/>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Approved</a:t>
            </a:r>
          </a:p>
        </p:txBody>
      </p:sp>
      <p:sp>
        <p:nvSpPr>
          <p:cNvPr id="21" name="TextBox 20"/>
          <p:cNvSpPr txBox="1"/>
          <p:nvPr userDrawn="1"/>
        </p:nvSpPr>
        <p:spPr>
          <a:xfrm>
            <a:off x="442731" y="3890252"/>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File name</a:t>
            </a:r>
          </a:p>
        </p:txBody>
      </p:sp>
      <p:sp>
        <p:nvSpPr>
          <p:cNvPr id="22" name="Text Placeholder 6"/>
          <p:cNvSpPr>
            <a:spLocks noGrp="1"/>
          </p:cNvSpPr>
          <p:nvPr>
            <p:ph type="body" sz="quarter" idx="27" hasCustomPrompt="1"/>
          </p:nvPr>
        </p:nvSpPr>
        <p:spPr>
          <a:xfrm>
            <a:off x="1604627" y="2578042"/>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3" name="Text Placeholder 6"/>
          <p:cNvSpPr>
            <a:spLocks noGrp="1"/>
          </p:cNvSpPr>
          <p:nvPr>
            <p:ph type="body" sz="quarter" idx="28" hasCustomPrompt="1"/>
          </p:nvPr>
        </p:nvSpPr>
        <p:spPr>
          <a:xfrm>
            <a:off x="1604627" y="2796674"/>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4" name="Text Placeholder 6"/>
          <p:cNvSpPr>
            <a:spLocks noGrp="1"/>
          </p:cNvSpPr>
          <p:nvPr>
            <p:ph type="body" sz="quarter" idx="29" hasCustomPrompt="1"/>
          </p:nvPr>
        </p:nvSpPr>
        <p:spPr>
          <a:xfrm>
            <a:off x="1604627" y="3015306"/>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5" name="Text Placeholder 6"/>
          <p:cNvSpPr>
            <a:spLocks noGrp="1"/>
          </p:cNvSpPr>
          <p:nvPr>
            <p:ph type="body" sz="quarter" idx="30" hasCustomPrompt="1"/>
          </p:nvPr>
        </p:nvSpPr>
        <p:spPr>
          <a:xfrm>
            <a:off x="1604627" y="3233938"/>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6" name="Text Placeholder 6"/>
          <p:cNvSpPr>
            <a:spLocks noGrp="1"/>
          </p:cNvSpPr>
          <p:nvPr>
            <p:ph type="body" sz="quarter" idx="31" hasCustomPrompt="1"/>
          </p:nvPr>
        </p:nvSpPr>
        <p:spPr>
          <a:xfrm>
            <a:off x="1604627" y="3452570"/>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7" name="Text Placeholder 6"/>
          <p:cNvSpPr>
            <a:spLocks noGrp="1"/>
          </p:cNvSpPr>
          <p:nvPr>
            <p:ph type="body" sz="quarter" idx="32" hasCustomPrompt="1"/>
          </p:nvPr>
        </p:nvSpPr>
        <p:spPr>
          <a:xfrm>
            <a:off x="1604627" y="3671202"/>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8" name="Text Placeholder 6"/>
          <p:cNvSpPr>
            <a:spLocks noGrp="1"/>
          </p:cNvSpPr>
          <p:nvPr>
            <p:ph type="body" sz="quarter" idx="33" hasCustomPrompt="1"/>
          </p:nvPr>
        </p:nvSpPr>
        <p:spPr>
          <a:xfrm>
            <a:off x="1604627" y="3889835"/>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cxnSp>
        <p:nvCxnSpPr>
          <p:cNvPr id="30" name="Straight Connector 29"/>
          <p:cNvCxnSpPr/>
          <p:nvPr userDrawn="1"/>
        </p:nvCxnSpPr>
        <p:spPr>
          <a:xfrm>
            <a:off x="1465253" y="2288953"/>
            <a:ext cx="0" cy="1817004"/>
          </a:xfrm>
          <a:prstGeom prst="line">
            <a:avLst/>
          </a:prstGeom>
          <a:ln w="31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8263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la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dirty="0"/>
              <a:t>Click to edit Master title style</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2" name="Content Placeholder 8"/>
          <p:cNvSpPr>
            <a:spLocks noGrp="1"/>
          </p:cNvSpPr>
          <p:nvPr>
            <p:ph sz="quarter" idx="15"/>
          </p:nvPr>
        </p:nvSpPr>
        <p:spPr>
          <a:xfrm>
            <a:off x="419824" y="1460741"/>
            <a:ext cx="3946459" cy="2823713"/>
          </a:xfrm>
        </p:spPr>
        <p:txBody>
          <a:bodyPr/>
          <a:lstStyle>
            <a:lvl1pPr marL="180975" indent="-180975">
              <a:buClr>
                <a:srgbClr val="F04E23"/>
              </a:buClr>
              <a:buFont typeface="Verdana" pitchFamily="34" charset="0"/>
              <a:buChar char="›"/>
              <a:defRPr>
                <a:solidFill>
                  <a:srgbClr val="000000"/>
                </a:solidFill>
              </a:defRPr>
            </a:lvl1pPr>
            <a:lvl2pPr marL="539750" indent="-182563">
              <a:buClr>
                <a:srgbClr val="F04E23"/>
              </a:buClr>
              <a:buFont typeface="Verdana" pitchFamily="34" charset="0"/>
              <a:buChar char="›"/>
              <a:defRPr>
                <a:solidFill>
                  <a:srgbClr val="000000"/>
                </a:solidFill>
              </a:defRPr>
            </a:lvl2pPr>
            <a:lvl3pPr marL="896938" indent="-182563">
              <a:buClr>
                <a:srgbClr val="F04E23"/>
              </a:buClr>
              <a:buFont typeface="Verdana" pitchFamily="34" charset="0"/>
              <a:buChar char="›"/>
              <a:defRPr>
                <a:solidFill>
                  <a:srgbClr val="000000"/>
                </a:solidFill>
              </a:defRPr>
            </a:lvl3pPr>
            <a:lvl4pPr marL="1254125" indent="-174625">
              <a:buClr>
                <a:srgbClr val="F04E23"/>
              </a:buClr>
              <a:buFont typeface="Verdana" pitchFamily="34" charset="0"/>
              <a:buChar char="›"/>
              <a:defRPr>
                <a:solidFill>
                  <a:srgbClr val="000000"/>
                </a:solidFill>
              </a:defRPr>
            </a:lvl4pPr>
            <a:lvl5pPr marL="1611313" indent="-171450">
              <a:buClr>
                <a:srgbClr val="F04E23"/>
              </a:buClr>
              <a:buFont typeface="Verdana" pitchFamily="34" charset="0"/>
              <a:buChar char="›"/>
              <a:defRPr>
                <a:solidFill>
                  <a:srgbClr val="000000"/>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9" name="Content Placeholder 8"/>
          <p:cNvSpPr>
            <a:spLocks noGrp="1"/>
          </p:cNvSpPr>
          <p:nvPr>
            <p:ph sz="quarter" idx="16"/>
          </p:nvPr>
        </p:nvSpPr>
        <p:spPr>
          <a:xfrm>
            <a:off x="4777729" y="1460741"/>
            <a:ext cx="3946459" cy="2823713"/>
          </a:xfrm>
        </p:spPr>
        <p:txBody>
          <a:bodyPr/>
          <a:lstStyle>
            <a:lvl1pPr marL="180975" indent="-180975">
              <a:buClr>
                <a:srgbClr val="F04E23"/>
              </a:buClr>
              <a:buFont typeface="Verdana" pitchFamily="34" charset="0"/>
              <a:buChar char="›"/>
              <a:defRPr>
                <a:solidFill>
                  <a:srgbClr val="000000"/>
                </a:solidFill>
              </a:defRPr>
            </a:lvl1pPr>
            <a:lvl2pPr marL="539750" indent="-182563">
              <a:buClr>
                <a:srgbClr val="F04E23"/>
              </a:buClr>
              <a:buFont typeface="Verdana" pitchFamily="34" charset="0"/>
              <a:buChar char="›"/>
              <a:defRPr>
                <a:solidFill>
                  <a:srgbClr val="000000"/>
                </a:solidFill>
              </a:defRPr>
            </a:lvl2pPr>
            <a:lvl3pPr marL="896938" indent="-182563">
              <a:buClr>
                <a:srgbClr val="F04E23"/>
              </a:buClr>
              <a:buFont typeface="Verdana" pitchFamily="34" charset="0"/>
              <a:buChar char="›"/>
              <a:defRPr>
                <a:solidFill>
                  <a:srgbClr val="000000"/>
                </a:solidFill>
              </a:defRPr>
            </a:lvl3pPr>
            <a:lvl4pPr marL="1254125" indent="-174625">
              <a:buClr>
                <a:srgbClr val="F04E23"/>
              </a:buClr>
              <a:buFont typeface="Verdana" pitchFamily="34" charset="0"/>
              <a:buChar char="›"/>
              <a:defRPr>
                <a:solidFill>
                  <a:srgbClr val="000000"/>
                </a:solidFill>
              </a:defRPr>
            </a:lvl4pPr>
            <a:lvl5pPr marL="1611313" indent="-171450">
              <a:buClr>
                <a:srgbClr val="F04E23"/>
              </a:buClr>
              <a:buFont typeface="Verdana" pitchFamily="34" charset="0"/>
              <a:buChar char="›"/>
              <a:defRPr>
                <a:solidFill>
                  <a:srgbClr val="000000"/>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10" name="Picture 7" title="COWIlogo">
            <a:extLst>
              <a:ext uri="{FF2B5EF4-FFF2-40B4-BE49-F238E27FC236}">
                <a16:creationId xmlns:a16="http://schemas.microsoft.com/office/drawing/2014/main" id="{E6F5EDBE-4F26-4DBA-B432-7127CB47A63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1" name="Picture 6">
            <a:extLst>
              <a:ext uri="{FF2B5EF4-FFF2-40B4-BE49-F238E27FC236}">
                <a16:creationId xmlns:a16="http://schemas.microsoft.com/office/drawing/2014/main" id="{85E5ACD5-DED2-4D0A-A5DD-642252ADFC1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3" name="Picture 10">
            <a:extLst>
              <a:ext uri="{FF2B5EF4-FFF2-40B4-BE49-F238E27FC236}">
                <a16:creationId xmlns:a16="http://schemas.microsoft.com/office/drawing/2014/main" id="{A86E5540-062E-4B69-9CDB-F81B1CD3BBF1}"/>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4" name="Grafik 13">
            <a:extLst>
              <a:ext uri="{FF2B5EF4-FFF2-40B4-BE49-F238E27FC236}">
                <a16:creationId xmlns:a16="http://schemas.microsoft.com/office/drawing/2014/main" id="{68406BEF-3B8A-4220-8E9C-94E4826B0747}"/>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3999926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A">
    <p:bg>
      <p:bgPr>
        <a:solidFill>
          <a:srgbClr val="FFFFFF"/>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9 March 2020</a:t>
            </a:r>
            <a:endParaRPr lang="en-GB" dirty="0"/>
          </a:p>
        </p:txBody>
      </p:sp>
      <p:sp>
        <p:nvSpPr>
          <p:cNvPr id="4" name="Footer Placeholder 3"/>
          <p:cNvSpPr>
            <a:spLocks noGrp="1"/>
          </p:cNvSpPr>
          <p:nvPr>
            <p:ph type="ftr" sz="quarter" idx="11"/>
          </p:nvPr>
        </p:nvSpPr>
        <p:spPr/>
        <p:txBody>
          <a:body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p>
            <a:fld id="{AF54B9EF-527F-4F31-BDA9-861CCA0FE377}" type="slidenum">
              <a:rPr lang="en-GB" smtClean="0"/>
              <a:pPr/>
              <a:t>‹#›</a:t>
            </a:fld>
            <a:endParaRPr lang="en-GB" dirty="0"/>
          </a:p>
        </p:txBody>
      </p:sp>
      <p:sp>
        <p:nvSpPr>
          <p:cNvPr id="20" name="Text Placeholder 9"/>
          <p:cNvSpPr>
            <a:spLocks noGrp="1"/>
          </p:cNvSpPr>
          <p:nvPr>
            <p:ph type="body" sz="quarter" idx="18" hasCustomPrompt="1"/>
          </p:nvPr>
        </p:nvSpPr>
        <p:spPr>
          <a:xfrm>
            <a:off x="419100" y="1460741"/>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1" name="Text Placeholder 9"/>
          <p:cNvSpPr>
            <a:spLocks noGrp="1"/>
          </p:cNvSpPr>
          <p:nvPr>
            <p:ph type="body" sz="quarter" idx="19" hasCustomPrompt="1"/>
          </p:nvPr>
        </p:nvSpPr>
        <p:spPr>
          <a:xfrm>
            <a:off x="419820" y="1798764"/>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2" name="Text Placeholder 9"/>
          <p:cNvSpPr>
            <a:spLocks noGrp="1"/>
          </p:cNvSpPr>
          <p:nvPr>
            <p:ph type="body" sz="quarter" idx="20" hasCustomPrompt="1"/>
          </p:nvPr>
        </p:nvSpPr>
        <p:spPr>
          <a:xfrm>
            <a:off x="419820" y="2136789"/>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3" name="Text Placeholder 9"/>
          <p:cNvSpPr>
            <a:spLocks noGrp="1"/>
          </p:cNvSpPr>
          <p:nvPr>
            <p:ph type="body" sz="quarter" idx="21" hasCustomPrompt="1"/>
          </p:nvPr>
        </p:nvSpPr>
        <p:spPr>
          <a:xfrm>
            <a:off x="419820" y="2474813"/>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4" name="Text Placeholder 9"/>
          <p:cNvSpPr>
            <a:spLocks noGrp="1"/>
          </p:cNvSpPr>
          <p:nvPr>
            <p:ph type="body" sz="quarter" idx="22" hasCustomPrompt="1"/>
          </p:nvPr>
        </p:nvSpPr>
        <p:spPr>
          <a:xfrm>
            <a:off x="419100" y="2812836"/>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5" name="Text Placeholder 9"/>
          <p:cNvSpPr>
            <a:spLocks noGrp="1"/>
          </p:cNvSpPr>
          <p:nvPr>
            <p:ph type="body" sz="quarter" idx="23" hasCustomPrompt="1"/>
          </p:nvPr>
        </p:nvSpPr>
        <p:spPr>
          <a:xfrm>
            <a:off x="419100" y="3150861"/>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6" name="Text Placeholder 9"/>
          <p:cNvSpPr>
            <a:spLocks noGrp="1"/>
          </p:cNvSpPr>
          <p:nvPr>
            <p:ph type="body" sz="quarter" idx="24" hasCustomPrompt="1"/>
          </p:nvPr>
        </p:nvSpPr>
        <p:spPr>
          <a:xfrm>
            <a:off x="417653" y="3488883"/>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29" name="Text Placeholder 6"/>
          <p:cNvSpPr>
            <a:spLocks noGrp="1"/>
          </p:cNvSpPr>
          <p:nvPr>
            <p:ph type="body" sz="quarter" idx="25" hasCustomPrompt="1"/>
          </p:nvPr>
        </p:nvSpPr>
        <p:spPr>
          <a:xfrm>
            <a:off x="419820" y="408353"/>
            <a:ext cx="5408754"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30" name="TextBox 29"/>
          <p:cNvSpPr txBox="1"/>
          <p:nvPr userDrawn="1"/>
        </p:nvSpPr>
        <p:spPr>
          <a:xfrm>
            <a:off x="438812" y="610364"/>
            <a:ext cx="5410921" cy="333425"/>
          </a:xfrm>
          <a:prstGeom prst="rect">
            <a:avLst/>
          </a:prstGeom>
          <a:noFill/>
        </p:spPr>
        <p:txBody>
          <a:bodyPr wrap="square" lIns="0" tIns="0" rIns="0" bIns="0" rtlCol="0" anchor="b" anchorCtr="0">
            <a:spAutoFit/>
          </a:bodyPr>
          <a:lstStyle/>
          <a:p>
            <a:pPr>
              <a:lnSpc>
                <a:spcPts val="2600"/>
              </a:lnSpc>
            </a:pPr>
            <a:r>
              <a:rPr lang="en-GB" sz="2400" dirty="0">
                <a:solidFill>
                  <a:srgbClr val="F04E23"/>
                </a:solidFill>
                <a:latin typeface="+mj-lt"/>
                <a:cs typeface="Arial" pitchFamily="34" charset="0"/>
              </a:rPr>
              <a:t>Agenda</a:t>
            </a:r>
            <a:r>
              <a:rPr lang="en-GB" dirty="0">
                <a:solidFill>
                  <a:srgbClr val="F04E23"/>
                </a:solidFill>
                <a:latin typeface="+mj-lt"/>
                <a:cs typeface="Arial" pitchFamily="34" charset="0"/>
              </a:rPr>
              <a:t> </a:t>
            </a:r>
          </a:p>
        </p:txBody>
      </p:sp>
      <p:sp>
        <p:nvSpPr>
          <p:cNvPr id="31" name="Text Placeholder 9"/>
          <p:cNvSpPr>
            <a:spLocks noGrp="1"/>
          </p:cNvSpPr>
          <p:nvPr>
            <p:ph type="body" sz="quarter" idx="26" hasCustomPrompt="1"/>
          </p:nvPr>
        </p:nvSpPr>
        <p:spPr>
          <a:xfrm>
            <a:off x="419820" y="3826478"/>
            <a:ext cx="5408754" cy="244354"/>
          </a:xfrm>
        </p:spPr>
        <p:txBody>
          <a:bodyPr>
            <a:normAutofit/>
          </a:bodyPr>
          <a:lstStyle>
            <a:lvl1pPr marL="0" indent="0">
              <a:buNone/>
              <a:defRPr sz="1600" cap="none" baseline="0">
                <a:solidFill>
                  <a:srgbClr val="000000"/>
                </a:solidFill>
              </a:defRPr>
            </a:lvl1pPr>
          </a:lstStyle>
          <a:p>
            <a:pPr lvl="0"/>
            <a:r>
              <a:rPr lang="en-GB" dirty="0"/>
              <a:t>Click to edit master text styles</a:t>
            </a:r>
          </a:p>
        </p:txBody>
      </p:sp>
      <p:sp>
        <p:nvSpPr>
          <p:cNvPr id="18" name="Picture Placeholder 9"/>
          <p:cNvSpPr>
            <a:spLocks noGrp="1"/>
          </p:cNvSpPr>
          <p:nvPr>
            <p:ph type="pic" sz="quarter" idx="17" hasCustomPrompt="1"/>
          </p:nvPr>
        </p:nvSpPr>
        <p:spPr>
          <a:xfrm>
            <a:off x="6390697" y="656751"/>
            <a:ext cx="2334202" cy="3414080"/>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pic>
        <p:nvPicPr>
          <p:cNvPr id="16" name="Picture 7" title="COWIlogo">
            <a:extLst>
              <a:ext uri="{FF2B5EF4-FFF2-40B4-BE49-F238E27FC236}">
                <a16:creationId xmlns:a16="http://schemas.microsoft.com/office/drawing/2014/main" id="{3E7BF139-FD8F-4854-8E5F-EDDA75FBFB4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7" name="Picture 6">
            <a:extLst>
              <a:ext uri="{FF2B5EF4-FFF2-40B4-BE49-F238E27FC236}">
                <a16:creationId xmlns:a16="http://schemas.microsoft.com/office/drawing/2014/main" id="{D32732EA-9F53-4CA7-8AE1-DBABB4CD011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9" name="Picture 10">
            <a:extLst>
              <a:ext uri="{FF2B5EF4-FFF2-40B4-BE49-F238E27FC236}">
                <a16:creationId xmlns:a16="http://schemas.microsoft.com/office/drawing/2014/main" id="{DAC26F0A-056D-4BE0-BB12-6C6FA8A779A3}"/>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27" name="Grafik 26">
            <a:extLst>
              <a:ext uri="{FF2B5EF4-FFF2-40B4-BE49-F238E27FC236}">
                <a16:creationId xmlns:a16="http://schemas.microsoft.com/office/drawing/2014/main" id="{3CB8C5B6-8424-4639-BC58-7A883A0FBE59}"/>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606158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llustration Backgroun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dirty="0"/>
              <a:t>Click to edit Master title style</a:t>
            </a:r>
          </a:p>
        </p:txBody>
      </p:sp>
      <p:sp>
        <p:nvSpPr>
          <p:cNvPr id="5" name="Slide Number Placeholder 4"/>
          <p:cNvSpPr>
            <a:spLocks noGrp="1"/>
          </p:cNvSpPr>
          <p:nvPr>
            <p:ph type="sldNum" sz="quarter" idx="12"/>
          </p:nvPr>
        </p:nvSpPr>
        <p:spPr/>
        <p:txBody>
          <a:bodyPr/>
          <a:lstStyle>
            <a:lvl1pPr>
              <a:defRPr baseline="0">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2" name="Content Placeholder 8"/>
          <p:cNvSpPr>
            <a:spLocks noGrp="1"/>
          </p:cNvSpPr>
          <p:nvPr>
            <p:ph sz="quarter" idx="15"/>
          </p:nvPr>
        </p:nvSpPr>
        <p:spPr>
          <a:xfrm>
            <a:off x="419820" y="1460740"/>
            <a:ext cx="8304363" cy="1318562"/>
          </a:xfrm>
        </p:spPr>
        <p:txBody>
          <a:bodyPr/>
          <a:lstStyle>
            <a:lvl1pPr marL="180975" indent="-180975">
              <a:buClr>
                <a:srgbClr val="F04E23"/>
              </a:buClr>
              <a:buFont typeface="Verdana" pitchFamily="34" charset="0"/>
              <a:buChar char="›"/>
              <a:defRPr baseline="0">
                <a:solidFill>
                  <a:srgbClr val="000000"/>
                </a:solidFill>
              </a:defRPr>
            </a:lvl1pPr>
            <a:lvl2pPr marL="539750" indent="-182563">
              <a:buClr>
                <a:srgbClr val="F04E23"/>
              </a:buClr>
              <a:buFont typeface="Verdana" pitchFamily="34" charset="0"/>
              <a:buChar char="›"/>
              <a:defRPr baseline="0">
                <a:solidFill>
                  <a:srgbClr val="000000"/>
                </a:solidFill>
              </a:defRPr>
            </a:lvl2pPr>
            <a:lvl3pPr marL="896938" indent="-182563">
              <a:buClr>
                <a:srgbClr val="F04E23"/>
              </a:buClr>
              <a:buFont typeface="Verdana" pitchFamily="34" charset="0"/>
              <a:buChar char="›"/>
              <a:defRPr baseline="0">
                <a:solidFill>
                  <a:srgbClr val="000000"/>
                </a:solidFill>
              </a:defRPr>
            </a:lvl3pPr>
            <a:lvl4pPr marL="1254125" indent="-174625">
              <a:buClr>
                <a:srgbClr val="F04E23"/>
              </a:buClr>
              <a:buFont typeface="Verdana" pitchFamily="34" charset="0"/>
              <a:buChar char="›"/>
              <a:defRPr baseline="0">
                <a:solidFill>
                  <a:srgbClr val="000000"/>
                </a:solidFill>
              </a:defRPr>
            </a:lvl4pPr>
            <a:lvl5pPr marL="1611313" indent="-171450">
              <a:buClr>
                <a:schemeClr val="accent3"/>
              </a:buClr>
              <a:buFont typeface="Arial" pitchFamily="34" charset="0"/>
              <a:buChar char="•"/>
              <a:defRPr>
                <a:solidFill>
                  <a:schemeClr val="tx1">
                    <a:lumMod val="90000"/>
                    <a:lumOff val="1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10" name="Content Placeholder 8"/>
          <p:cNvSpPr>
            <a:spLocks noGrp="1"/>
          </p:cNvSpPr>
          <p:nvPr>
            <p:ph sz="quarter" idx="29"/>
          </p:nvPr>
        </p:nvSpPr>
        <p:spPr>
          <a:xfrm>
            <a:off x="442549" y="2965685"/>
            <a:ext cx="8304363" cy="1328817"/>
          </a:xfrm>
        </p:spPr>
        <p:txBody>
          <a:bodyPr/>
          <a:lstStyle>
            <a:lvl1pPr marL="180975" indent="-180975">
              <a:buClr>
                <a:srgbClr val="F04E23"/>
              </a:buClr>
              <a:buFont typeface="Verdana" pitchFamily="34" charset="0"/>
              <a:buChar char="›"/>
              <a:defRPr baseline="0">
                <a:solidFill>
                  <a:srgbClr val="000000"/>
                </a:solidFill>
              </a:defRPr>
            </a:lvl1pPr>
            <a:lvl2pPr marL="539750" indent="-182563">
              <a:buClr>
                <a:srgbClr val="F04E23"/>
              </a:buClr>
              <a:buFont typeface="Verdana" pitchFamily="34" charset="0"/>
              <a:buChar char="›"/>
              <a:defRPr baseline="0">
                <a:solidFill>
                  <a:srgbClr val="000000"/>
                </a:solidFill>
              </a:defRPr>
            </a:lvl2pPr>
            <a:lvl3pPr marL="896938" indent="-182563">
              <a:buClr>
                <a:srgbClr val="F04E23"/>
              </a:buClr>
              <a:buFont typeface="Verdana" pitchFamily="34" charset="0"/>
              <a:buChar char="›"/>
              <a:defRPr baseline="0">
                <a:solidFill>
                  <a:srgbClr val="000000"/>
                </a:solidFill>
              </a:defRPr>
            </a:lvl3pPr>
            <a:lvl4pPr marL="1254125" indent="-174625">
              <a:buClr>
                <a:srgbClr val="F04E23"/>
              </a:buClr>
              <a:buFont typeface="Verdana" pitchFamily="34" charset="0"/>
              <a:buChar char="›"/>
              <a:defRPr baseline="0">
                <a:solidFill>
                  <a:srgbClr val="000000"/>
                </a:solidFill>
              </a:defRPr>
            </a:lvl4pPr>
            <a:lvl5pPr marL="1611313" indent="-171450">
              <a:buClr>
                <a:schemeClr val="accent3"/>
              </a:buClr>
              <a:buFont typeface="Arial" pitchFamily="34" charset="0"/>
              <a:buChar char="•"/>
              <a:defRPr>
                <a:solidFill>
                  <a:schemeClr val="tx1">
                    <a:lumMod val="90000"/>
                    <a:lumOff val="1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18" name="Date Placeholder 3"/>
          <p:cNvSpPr>
            <a:spLocks noGrp="1"/>
          </p:cNvSpPr>
          <p:nvPr>
            <p:ph type="dt" sz="half" idx="10"/>
          </p:nvPr>
        </p:nvSpPr>
        <p:spPr>
          <a:xfrm>
            <a:off x="717449" y="4553148"/>
            <a:ext cx="1958203" cy="66824"/>
          </a:xfrm>
        </p:spPr>
        <p:txBody>
          <a:bodyPr/>
          <a:lstStyle>
            <a:lvl1pPr>
              <a:defRPr baseline="0">
                <a:solidFill>
                  <a:srgbClr val="000000"/>
                </a:solidFill>
              </a:defRPr>
            </a:lvl1pPr>
          </a:lstStyle>
          <a:p>
            <a:r>
              <a:rPr lang="en-US"/>
              <a:t>9 March 2020</a:t>
            </a:r>
            <a:endParaRPr lang="en-GB" dirty="0"/>
          </a:p>
        </p:txBody>
      </p:sp>
      <p:sp>
        <p:nvSpPr>
          <p:cNvPr id="20" name="Footer Placeholder 4"/>
          <p:cNvSpPr>
            <a:spLocks noGrp="1"/>
          </p:cNvSpPr>
          <p:nvPr>
            <p:ph type="ftr" sz="quarter" idx="11"/>
          </p:nvPr>
        </p:nvSpPr>
        <p:spPr>
          <a:xfrm>
            <a:off x="717449" y="4646471"/>
            <a:ext cx="1958203" cy="68838"/>
          </a:xfrm>
        </p:spPr>
        <p:txBody>
          <a:bodyPr/>
          <a:lstStyle>
            <a:lvl1pPr>
              <a:defRPr baseline="0">
                <a:solidFill>
                  <a:srgbClr val="000000"/>
                </a:solidFill>
              </a:defRPr>
            </a:lvl1pPr>
          </a:lstStyle>
          <a:p>
            <a:r>
              <a:rPr lang="en-US"/>
              <a:t>EU's global leadership in renewables: Inception workshop</a:t>
            </a:r>
            <a:endParaRPr lang="en-GB" dirty="0"/>
          </a:p>
        </p:txBody>
      </p:sp>
    </p:spTree>
    <p:extLst>
      <p:ext uri="{BB962C8B-B14F-4D97-AF65-F5344CB8AC3E}">
        <p14:creationId xmlns:p14="http://schemas.microsoft.com/office/powerpoint/2010/main" val="2773255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3 Picture Small">
    <p:spTree>
      <p:nvGrpSpPr>
        <p:cNvPr id="1" name=""/>
        <p:cNvGrpSpPr/>
        <p:nvPr/>
      </p:nvGrpSpPr>
      <p:grpSpPr>
        <a:xfrm>
          <a:off x="0" y="0"/>
          <a:ext cx="0" cy="0"/>
          <a:chOff x="0" y="0"/>
          <a:chExt cx="0" cy="0"/>
        </a:xfrm>
      </p:grpSpPr>
      <p:sp>
        <p:nvSpPr>
          <p:cNvPr id="11" name="Picture Placeholder 9"/>
          <p:cNvSpPr>
            <a:spLocks noGrp="1"/>
          </p:cNvSpPr>
          <p:nvPr>
            <p:ph type="pic" sz="quarter" idx="17" hasCustomPrompt="1"/>
          </p:nvPr>
        </p:nvSpPr>
        <p:spPr>
          <a:xfrm>
            <a:off x="4958719" y="1460743"/>
            <a:ext cx="3766179" cy="2823923"/>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8" name="Content Placeholder 8"/>
          <p:cNvSpPr>
            <a:spLocks noGrp="1"/>
          </p:cNvSpPr>
          <p:nvPr>
            <p:ph sz="quarter" idx="19"/>
          </p:nvPr>
        </p:nvSpPr>
        <p:spPr>
          <a:xfrm>
            <a:off x="419819" y="1460741"/>
            <a:ext cx="4165486" cy="2823713"/>
          </a:xfrm>
        </p:spPr>
        <p:txBody>
          <a:bodyPr/>
          <a:lstStyle>
            <a:lvl1pPr marL="180975" indent="-180975">
              <a:buClr>
                <a:schemeClr val="accent3"/>
              </a:buClr>
              <a:buFont typeface="Verdana" pitchFamily="34" charset="0"/>
              <a:buChar char="›"/>
              <a:defRPr>
                <a:solidFill>
                  <a:srgbClr val="000000"/>
                </a:solidFill>
              </a:defRPr>
            </a:lvl1pPr>
            <a:lvl2pPr marL="539750" indent="-182563">
              <a:buClr>
                <a:schemeClr val="accent3"/>
              </a:buClr>
              <a:buFont typeface="Verdana" pitchFamily="34" charset="0"/>
              <a:buChar char="›"/>
              <a:defRPr>
                <a:solidFill>
                  <a:srgbClr val="000000"/>
                </a:solidFill>
              </a:defRPr>
            </a:lvl2pPr>
            <a:lvl3pPr marL="896938" indent="-182563">
              <a:buClr>
                <a:schemeClr val="accent3"/>
              </a:buClr>
              <a:buFont typeface="Verdana" pitchFamily="34" charset="0"/>
              <a:buChar char="›"/>
              <a:defRPr>
                <a:solidFill>
                  <a:srgbClr val="000000"/>
                </a:solidFill>
              </a:defRPr>
            </a:lvl3pPr>
            <a:lvl4pPr marL="1254125" indent="-174625">
              <a:buClr>
                <a:schemeClr val="accent3"/>
              </a:buClr>
              <a:buFont typeface="Verdana" pitchFamily="34" charset="0"/>
              <a:buChar char="›"/>
              <a:defRPr>
                <a:solidFill>
                  <a:srgbClr val="000000"/>
                </a:solidFill>
              </a:defRPr>
            </a:lvl4pPr>
            <a:lvl5pPr marL="1611313" indent="-171450">
              <a:buClr>
                <a:schemeClr val="accent3"/>
              </a:buClr>
              <a:buFont typeface="Verdana" pitchFamily="34" charset="0"/>
              <a:buChar char="›"/>
              <a:defRPr>
                <a:solidFill>
                  <a:srgbClr val="000000"/>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6"/>
          <p:cNvSpPr>
            <a:spLocks noGrp="1"/>
          </p:cNvSpPr>
          <p:nvPr>
            <p:ph type="body" sz="quarter" idx="20"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0" name="Title 1"/>
          <p:cNvSpPr>
            <a:spLocks noGrp="1"/>
          </p:cNvSpPr>
          <p:nvPr>
            <p:ph type="title"/>
          </p:nvPr>
        </p:nvSpPr>
        <p:spPr>
          <a:xfrm>
            <a:off x="419820" y="613504"/>
            <a:ext cx="8304363" cy="676227"/>
          </a:xfrm>
        </p:spPr>
        <p:txBody>
          <a:bodyPr/>
          <a:lstStyle>
            <a:lvl1pPr>
              <a:defRPr>
                <a:solidFill>
                  <a:srgbClr val="F04E23"/>
                </a:solidFill>
              </a:defRPr>
            </a:lvl1pPr>
          </a:lstStyle>
          <a:p>
            <a:r>
              <a:rPr lang="en-GB" dirty="0"/>
              <a:t>Click to edit Master title style</a:t>
            </a:r>
          </a:p>
        </p:txBody>
      </p:sp>
    </p:spTree>
    <p:extLst>
      <p:ext uri="{BB962C8B-B14F-4D97-AF65-F5344CB8AC3E}">
        <p14:creationId xmlns:p14="http://schemas.microsoft.com/office/powerpoint/2010/main" val="3040892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10" name="Picture Placeholder 9"/>
          <p:cNvSpPr>
            <a:spLocks noGrp="1"/>
          </p:cNvSpPr>
          <p:nvPr>
            <p:ph type="pic" sz="quarter" idx="17" hasCustomPrompt="1"/>
          </p:nvPr>
        </p:nvSpPr>
        <p:spPr>
          <a:xfrm>
            <a:off x="419824" y="408355"/>
            <a:ext cx="8305077" cy="3876311"/>
          </a:xfrm>
          <a:solidFill>
            <a:schemeClr val="tx1"/>
          </a:solidFill>
        </p:spPr>
        <p:txBody>
          <a:bodyPr lIns="0" tIns="2088000">
            <a:normAutofit/>
          </a:bodyPr>
          <a:lstStyle>
            <a:lvl1pPr marL="0" indent="0" algn="ctr">
              <a:buNone/>
              <a:defRPr sz="600" b="0" baseline="0">
                <a:solidFill>
                  <a:schemeClr val="accent3"/>
                </a:solidFill>
                <a:effectLst/>
              </a:defRPr>
            </a:lvl1pPr>
          </a:lstStyle>
          <a:p>
            <a:r>
              <a:rPr lang="en-GB" dirty="0"/>
              <a:t>ADD IMAGE BY CLICKING ICON</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9" name="Text Placeholder 6"/>
          <p:cNvSpPr>
            <a:spLocks noGrp="1"/>
          </p:cNvSpPr>
          <p:nvPr>
            <p:ph type="body" sz="quarter" idx="18" hasCustomPrompt="1"/>
          </p:nvPr>
        </p:nvSpPr>
        <p:spPr>
          <a:xfrm>
            <a:off x="601885" y="613504"/>
            <a:ext cx="7911298" cy="634351"/>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Tree>
    <p:extLst>
      <p:ext uri="{BB962C8B-B14F-4D97-AF65-F5344CB8AC3E}">
        <p14:creationId xmlns:p14="http://schemas.microsoft.com/office/powerpoint/2010/main" val="95851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Image 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dirty="0"/>
              <a:t>Click to edit Master title style</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1" name="Content Placeholder 8"/>
          <p:cNvSpPr>
            <a:spLocks noGrp="1"/>
          </p:cNvSpPr>
          <p:nvPr>
            <p:ph sz="quarter" idx="15"/>
          </p:nvPr>
        </p:nvSpPr>
        <p:spPr>
          <a:xfrm>
            <a:off x="419820" y="1460741"/>
            <a:ext cx="6129600" cy="2823713"/>
          </a:xfrm>
        </p:spPr>
        <p:txBody>
          <a:bodyPr/>
          <a:lstStyle>
            <a:lvl1pPr marL="180975" indent="-180975">
              <a:buClr>
                <a:srgbClr val="F04E23"/>
              </a:buClr>
              <a:buFont typeface="Verdana" pitchFamily="34" charset="0"/>
              <a:buChar char="›"/>
              <a:defRPr>
                <a:solidFill>
                  <a:srgbClr val="000000"/>
                </a:solidFill>
              </a:defRPr>
            </a:lvl1pPr>
            <a:lvl2pPr marL="539750" indent="-182563">
              <a:buClr>
                <a:srgbClr val="F04E23"/>
              </a:buClr>
              <a:buFont typeface="Verdana" pitchFamily="34" charset="0"/>
              <a:buChar char="›"/>
              <a:defRPr>
                <a:solidFill>
                  <a:srgbClr val="000000"/>
                </a:solidFill>
              </a:defRPr>
            </a:lvl2pPr>
            <a:lvl3pPr marL="896938" indent="-182563">
              <a:buClr>
                <a:srgbClr val="F04E23"/>
              </a:buClr>
              <a:buFont typeface="Verdana" pitchFamily="34" charset="0"/>
              <a:buChar char="›"/>
              <a:defRPr>
                <a:solidFill>
                  <a:srgbClr val="000000"/>
                </a:solidFill>
              </a:defRPr>
            </a:lvl3pPr>
            <a:lvl4pPr marL="1254125" indent="-174625">
              <a:buClr>
                <a:srgbClr val="F04E23"/>
              </a:buClr>
              <a:buFont typeface="Verdana" pitchFamily="34" charset="0"/>
              <a:buChar char="›"/>
              <a:defRPr>
                <a:solidFill>
                  <a:srgbClr val="000000"/>
                </a:solidFill>
              </a:defRPr>
            </a:lvl4pPr>
            <a:lvl5pPr marL="1611313" indent="-171450">
              <a:buClr>
                <a:srgbClr val="F04E23"/>
              </a:buClr>
              <a:buFont typeface="Verdana" pitchFamily="34" charset="0"/>
              <a:buChar char="›"/>
              <a:defRPr>
                <a:solidFill>
                  <a:srgbClr val="000000"/>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Picture Placeholder 9"/>
          <p:cNvSpPr>
            <a:spLocks noGrp="1"/>
          </p:cNvSpPr>
          <p:nvPr>
            <p:ph type="pic" sz="quarter" idx="17" hasCustomPrompt="1"/>
          </p:nvPr>
        </p:nvSpPr>
        <p:spPr>
          <a:xfrm>
            <a:off x="6960861" y="1460743"/>
            <a:ext cx="1764037" cy="2823923"/>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4" name="Text Placeholder 6"/>
          <p:cNvSpPr>
            <a:spLocks noGrp="1"/>
          </p:cNvSpPr>
          <p:nvPr>
            <p:ph type="body" sz="quarter" idx="18" hasCustomPrompt="1"/>
          </p:nvPr>
        </p:nvSpPr>
        <p:spPr>
          <a:xfrm>
            <a:off x="7140272" y="1636548"/>
            <a:ext cx="1424997" cy="634351"/>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Tree>
    <p:extLst>
      <p:ext uri="{BB962C8B-B14F-4D97-AF65-F5344CB8AC3E}">
        <p14:creationId xmlns:p14="http://schemas.microsoft.com/office/powerpoint/2010/main" val="1895144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Image 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dirty="0"/>
              <a:t>Click to edit Master title style</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2" name="Content Placeholder 8"/>
          <p:cNvSpPr>
            <a:spLocks noGrp="1"/>
          </p:cNvSpPr>
          <p:nvPr>
            <p:ph sz="quarter" idx="15"/>
          </p:nvPr>
        </p:nvSpPr>
        <p:spPr>
          <a:xfrm>
            <a:off x="419821" y="1460741"/>
            <a:ext cx="3946460" cy="2823713"/>
          </a:xfrm>
        </p:spPr>
        <p:txBody>
          <a:bodyPr/>
          <a:lstStyle>
            <a:lvl1pPr marL="180975" indent="-180975">
              <a:buClr>
                <a:srgbClr val="F04E23"/>
              </a:buClr>
              <a:buFont typeface="Verdana" pitchFamily="34" charset="0"/>
              <a:buChar char="›"/>
              <a:defRPr>
                <a:solidFill>
                  <a:srgbClr val="000000"/>
                </a:solidFill>
              </a:defRPr>
            </a:lvl1pPr>
            <a:lvl2pPr marL="539750" indent="-182563">
              <a:buClr>
                <a:srgbClr val="F04E23"/>
              </a:buClr>
              <a:buFont typeface="Verdana" pitchFamily="34" charset="0"/>
              <a:buChar char="›"/>
              <a:defRPr>
                <a:solidFill>
                  <a:srgbClr val="000000"/>
                </a:solidFill>
              </a:defRPr>
            </a:lvl2pPr>
            <a:lvl3pPr marL="896938" indent="-182563">
              <a:buClr>
                <a:srgbClr val="F04E23"/>
              </a:buClr>
              <a:buFont typeface="Verdana" pitchFamily="34" charset="0"/>
              <a:buChar char="›"/>
              <a:defRPr>
                <a:solidFill>
                  <a:srgbClr val="000000"/>
                </a:solidFill>
              </a:defRPr>
            </a:lvl3pPr>
            <a:lvl4pPr marL="1254125" indent="-174625">
              <a:buClr>
                <a:srgbClr val="F04E23"/>
              </a:buClr>
              <a:buFont typeface="Verdana" pitchFamily="34" charset="0"/>
              <a:buChar char="›"/>
              <a:defRPr>
                <a:solidFill>
                  <a:srgbClr val="000000"/>
                </a:solidFill>
              </a:defRPr>
            </a:lvl4pPr>
            <a:lvl5pPr marL="1611313" indent="-171450">
              <a:buClr>
                <a:srgbClr val="F04E23"/>
              </a:buClr>
              <a:buFont typeface="Verdana" pitchFamily="34" charset="0"/>
              <a:buChar char="›"/>
              <a:defRPr>
                <a:solidFill>
                  <a:srgbClr val="000000"/>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0" name="Picture Placeholder 9"/>
          <p:cNvSpPr>
            <a:spLocks noGrp="1"/>
          </p:cNvSpPr>
          <p:nvPr>
            <p:ph type="pic" sz="quarter" idx="17" hasCustomPrompt="1"/>
          </p:nvPr>
        </p:nvSpPr>
        <p:spPr>
          <a:xfrm>
            <a:off x="6960861" y="1460743"/>
            <a:ext cx="1764037" cy="2823923"/>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6" name="Picture Placeholder 9"/>
          <p:cNvSpPr>
            <a:spLocks noGrp="1"/>
          </p:cNvSpPr>
          <p:nvPr>
            <p:ph type="pic" sz="quarter" idx="18" hasCustomPrompt="1"/>
          </p:nvPr>
        </p:nvSpPr>
        <p:spPr>
          <a:xfrm>
            <a:off x="4785388" y="1460743"/>
            <a:ext cx="1764037" cy="2823923"/>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7" name="Text Placeholder 6"/>
          <p:cNvSpPr>
            <a:spLocks noGrp="1"/>
          </p:cNvSpPr>
          <p:nvPr>
            <p:ph type="body" sz="quarter" idx="21" hasCustomPrompt="1"/>
          </p:nvPr>
        </p:nvSpPr>
        <p:spPr>
          <a:xfrm>
            <a:off x="7140272" y="1636548"/>
            <a:ext cx="1424997" cy="634351"/>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18" name="Text Placeholder 6"/>
          <p:cNvSpPr>
            <a:spLocks noGrp="1"/>
          </p:cNvSpPr>
          <p:nvPr>
            <p:ph type="body" sz="quarter" idx="22" hasCustomPrompt="1"/>
          </p:nvPr>
        </p:nvSpPr>
        <p:spPr>
          <a:xfrm>
            <a:off x="4954588" y="1636548"/>
            <a:ext cx="1424997" cy="634351"/>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Tree>
    <p:extLst>
      <p:ext uri="{BB962C8B-B14F-4D97-AF65-F5344CB8AC3E}">
        <p14:creationId xmlns:p14="http://schemas.microsoft.com/office/powerpoint/2010/main" val="1291564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Image 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0" name="Picture Placeholder 9"/>
          <p:cNvSpPr>
            <a:spLocks noGrp="1"/>
          </p:cNvSpPr>
          <p:nvPr>
            <p:ph type="pic" sz="quarter" idx="17" hasCustomPrompt="1"/>
          </p:nvPr>
        </p:nvSpPr>
        <p:spPr>
          <a:xfrm>
            <a:off x="6960149" y="1460740"/>
            <a:ext cx="1764037" cy="1318542"/>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6" name="Picture Placeholder 9"/>
          <p:cNvSpPr>
            <a:spLocks noGrp="1"/>
          </p:cNvSpPr>
          <p:nvPr>
            <p:ph type="pic" sz="quarter" idx="18" hasCustomPrompt="1"/>
          </p:nvPr>
        </p:nvSpPr>
        <p:spPr>
          <a:xfrm>
            <a:off x="4785388" y="1460740"/>
            <a:ext cx="1764037" cy="1318542"/>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7" name="Picture Placeholder 9"/>
          <p:cNvSpPr>
            <a:spLocks noGrp="1"/>
          </p:cNvSpPr>
          <p:nvPr>
            <p:ph type="pic" sz="quarter" idx="19" hasCustomPrompt="1"/>
          </p:nvPr>
        </p:nvSpPr>
        <p:spPr>
          <a:xfrm>
            <a:off x="2602247" y="1460532"/>
            <a:ext cx="1764037" cy="1318771"/>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8" name="Picture Placeholder 9"/>
          <p:cNvSpPr>
            <a:spLocks noGrp="1"/>
          </p:cNvSpPr>
          <p:nvPr>
            <p:ph type="pic" sz="quarter" idx="20" hasCustomPrompt="1"/>
          </p:nvPr>
        </p:nvSpPr>
        <p:spPr>
          <a:xfrm>
            <a:off x="419820" y="1460532"/>
            <a:ext cx="1764037" cy="1318771"/>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9" name="Text Placeholder 6"/>
          <p:cNvSpPr>
            <a:spLocks noGrp="1"/>
          </p:cNvSpPr>
          <p:nvPr>
            <p:ph type="body" sz="quarter" idx="21" hasCustomPrompt="1"/>
          </p:nvPr>
        </p:nvSpPr>
        <p:spPr>
          <a:xfrm>
            <a:off x="7140272" y="1636549"/>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20" name="Text Placeholder 6"/>
          <p:cNvSpPr>
            <a:spLocks noGrp="1"/>
          </p:cNvSpPr>
          <p:nvPr>
            <p:ph type="body" sz="quarter" idx="22" hasCustomPrompt="1"/>
          </p:nvPr>
        </p:nvSpPr>
        <p:spPr>
          <a:xfrm>
            <a:off x="4954588" y="1636549"/>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21" name="Text Placeholder 6"/>
          <p:cNvSpPr>
            <a:spLocks noGrp="1"/>
          </p:cNvSpPr>
          <p:nvPr>
            <p:ph type="body" sz="quarter" idx="23" hasCustomPrompt="1"/>
          </p:nvPr>
        </p:nvSpPr>
        <p:spPr>
          <a:xfrm>
            <a:off x="2766972" y="1636549"/>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22" name="Text Placeholder 6"/>
          <p:cNvSpPr>
            <a:spLocks noGrp="1"/>
          </p:cNvSpPr>
          <p:nvPr>
            <p:ph type="body" sz="quarter" idx="24" hasCustomPrompt="1"/>
          </p:nvPr>
        </p:nvSpPr>
        <p:spPr>
          <a:xfrm>
            <a:off x="580812" y="1636549"/>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25" name="Picture Placeholder 9"/>
          <p:cNvSpPr>
            <a:spLocks noGrp="1"/>
          </p:cNvSpPr>
          <p:nvPr>
            <p:ph type="pic" sz="quarter" idx="25" hasCustomPrompt="1"/>
          </p:nvPr>
        </p:nvSpPr>
        <p:spPr>
          <a:xfrm>
            <a:off x="6960149" y="2965683"/>
            <a:ext cx="1764037" cy="1318770"/>
          </a:xfrm>
          <a:solidFill>
            <a:schemeClr val="tx1"/>
          </a:solidFill>
        </p:spPr>
        <p:txBody>
          <a:bodyPr lIns="0" tIns="720000">
            <a:normAutofit/>
          </a:bodyPr>
          <a:lstStyle>
            <a:lvl1pPr marL="0" indent="0" algn="ctr">
              <a:buNone/>
              <a:defRPr sz="600" b="0" baseline="0">
                <a:solidFill>
                  <a:srgbClr val="F04E23"/>
                </a:solidFill>
                <a:effectLst/>
              </a:defRPr>
            </a:lvl1pPr>
          </a:lstStyle>
          <a:p>
            <a:r>
              <a:rPr lang="en-GB" dirty="0"/>
              <a:t/>
            </a:r>
            <a:br>
              <a:rPr lang="en-GB" dirty="0"/>
            </a:br>
            <a:r>
              <a:rPr lang="en-GB" dirty="0"/>
              <a:t>ADD IMAGE BY CLICKING ICON</a:t>
            </a:r>
          </a:p>
        </p:txBody>
      </p:sp>
      <p:sp>
        <p:nvSpPr>
          <p:cNvPr id="26" name="Picture Placeholder 9"/>
          <p:cNvSpPr>
            <a:spLocks noGrp="1"/>
          </p:cNvSpPr>
          <p:nvPr>
            <p:ph type="pic" sz="quarter" idx="26" hasCustomPrompt="1"/>
          </p:nvPr>
        </p:nvSpPr>
        <p:spPr>
          <a:xfrm>
            <a:off x="4785388" y="2965683"/>
            <a:ext cx="1764037" cy="1318770"/>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27" name="Picture Placeholder 9"/>
          <p:cNvSpPr>
            <a:spLocks noGrp="1"/>
          </p:cNvSpPr>
          <p:nvPr>
            <p:ph type="pic" sz="quarter" idx="27" hasCustomPrompt="1"/>
          </p:nvPr>
        </p:nvSpPr>
        <p:spPr>
          <a:xfrm>
            <a:off x="2602247" y="2965456"/>
            <a:ext cx="1764037" cy="1318999"/>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28" name="Picture Placeholder 9"/>
          <p:cNvSpPr>
            <a:spLocks noGrp="1"/>
          </p:cNvSpPr>
          <p:nvPr>
            <p:ph type="pic" sz="quarter" idx="28" hasCustomPrompt="1"/>
          </p:nvPr>
        </p:nvSpPr>
        <p:spPr>
          <a:xfrm>
            <a:off x="419820" y="2965456"/>
            <a:ext cx="1764037" cy="1318999"/>
          </a:xfrm>
          <a:solidFill>
            <a:schemeClr val="tx1"/>
          </a:solidFill>
        </p:spPr>
        <p:txBody>
          <a:bodyPr lIns="108000" tIns="828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29" name="Text Placeholder 6"/>
          <p:cNvSpPr>
            <a:spLocks noGrp="1"/>
          </p:cNvSpPr>
          <p:nvPr>
            <p:ph type="body" sz="quarter" idx="29" hasCustomPrompt="1"/>
          </p:nvPr>
        </p:nvSpPr>
        <p:spPr>
          <a:xfrm>
            <a:off x="7140272" y="3130273"/>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30" name="Text Placeholder 6"/>
          <p:cNvSpPr>
            <a:spLocks noGrp="1"/>
          </p:cNvSpPr>
          <p:nvPr>
            <p:ph type="body" sz="quarter" idx="30" hasCustomPrompt="1"/>
          </p:nvPr>
        </p:nvSpPr>
        <p:spPr>
          <a:xfrm>
            <a:off x="4954588" y="3130273"/>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31" name="Text Placeholder 6"/>
          <p:cNvSpPr>
            <a:spLocks noGrp="1"/>
          </p:cNvSpPr>
          <p:nvPr>
            <p:ph type="body" sz="quarter" idx="31" hasCustomPrompt="1"/>
          </p:nvPr>
        </p:nvSpPr>
        <p:spPr>
          <a:xfrm>
            <a:off x="2766972" y="3130273"/>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32" name="Text Placeholder 6"/>
          <p:cNvSpPr>
            <a:spLocks noGrp="1"/>
          </p:cNvSpPr>
          <p:nvPr>
            <p:ph type="body" sz="quarter" idx="32" hasCustomPrompt="1"/>
          </p:nvPr>
        </p:nvSpPr>
        <p:spPr>
          <a:xfrm>
            <a:off x="580812" y="3130273"/>
            <a:ext cx="1424997" cy="377582"/>
          </a:xfrm>
        </p:spPr>
        <p:txBody>
          <a:bodyPr lIns="18000" anchor="t" anchorCtr="0">
            <a:normAutofit/>
          </a:bodyPr>
          <a:lstStyle>
            <a:lvl1pPr marL="0" indent="0">
              <a:buNone/>
              <a:defRPr sz="1000" cap="none" baseline="0">
                <a:solidFill>
                  <a:srgbClr val="F04E23"/>
                </a:solidFill>
              </a:defRPr>
            </a:lvl1pPr>
          </a:lstStyle>
          <a:p>
            <a:pPr lvl="0"/>
            <a:r>
              <a:rPr lang="en-GB" dirty="0"/>
              <a:t>Click to edit master text styles</a:t>
            </a:r>
          </a:p>
        </p:txBody>
      </p:sp>
      <p:sp>
        <p:nvSpPr>
          <p:cNvPr id="23" name="Title 1"/>
          <p:cNvSpPr>
            <a:spLocks noGrp="1"/>
          </p:cNvSpPr>
          <p:nvPr>
            <p:ph type="title"/>
          </p:nvPr>
        </p:nvSpPr>
        <p:spPr>
          <a:xfrm>
            <a:off x="419820" y="613504"/>
            <a:ext cx="8304363" cy="676227"/>
          </a:xfrm>
        </p:spPr>
        <p:txBody>
          <a:bodyPr/>
          <a:lstStyle>
            <a:lvl1pPr>
              <a:defRPr>
                <a:solidFill>
                  <a:srgbClr val="F04E23"/>
                </a:solidFill>
              </a:defRPr>
            </a:lvl1pPr>
          </a:lstStyle>
          <a:p>
            <a:r>
              <a:rPr lang="en-GB" dirty="0"/>
              <a:t>Click to edit Master title style</a:t>
            </a:r>
          </a:p>
        </p:txBody>
      </p:sp>
    </p:spTree>
    <p:extLst>
      <p:ext uri="{BB962C8B-B14F-4D97-AF65-F5344CB8AC3E}">
        <p14:creationId xmlns:p14="http://schemas.microsoft.com/office/powerpoint/2010/main" val="4002746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Image F">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olidFill>
              </a:defRPr>
            </a:lvl1pPr>
          </a:lstStyle>
          <a:p>
            <a:r>
              <a:rPr lang="en-GB" dirty="0"/>
              <a:t>Click to edit Master title style</a:t>
            </a:r>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8" name="Picture Placeholder 8"/>
          <p:cNvSpPr>
            <a:spLocks noGrp="1"/>
          </p:cNvSpPr>
          <p:nvPr>
            <p:ph type="pic" sz="quarter" idx="17"/>
          </p:nvPr>
        </p:nvSpPr>
        <p:spPr>
          <a:xfrm>
            <a:off x="1219919" y="1669933"/>
            <a:ext cx="3127310" cy="1878944"/>
          </a:xfrm>
        </p:spPr>
        <p:txBody>
          <a:bodyPr/>
          <a:lstStyle>
            <a:lvl1pPr>
              <a:defRPr>
                <a:solidFill>
                  <a:srgbClr val="FF0000"/>
                </a:solidFill>
              </a:defRPr>
            </a:lvl1pPr>
          </a:lstStyle>
          <a:p>
            <a:r>
              <a:rPr lang="en-GB" dirty="0"/>
              <a:t>Click icon to add picture</a:t>
            </a:r>
          </a:p>
        </p:txBody>
      </p:sp>
      <p:sp>
        <p:nvSpPr>
          <p:cNvPr id="12" name="Picture Placeholder 9"/>
          <p:cNvSpPr>
            <a:spLocks noGrp="1"/>
          </p:cNvSpPr>
          <p:nvPr>
            <p:ph type="pic" sz="quarter" idx="24" hasCustomPrompt="1"/>
          </p:nvPr>
        </p:nvSpPr>
        <p:spPr>
          <a:xfrm>
            <a:off x="1219920" y="1669933"/>
            <a:ext cx="3127310" cy="1878944"/>
          </a:xfrm>
          <a:solidFill>
            <a:schemeClr val="tx1"/>
          </a:solidFill>
        </p:spPr>
        <p:txBody>
          <a:bodyPr lIns="108000" tIns="1188000" rIns="108000">
            <a:normAutofit/>
          </a:bodyPr>
          <a:lstStyle>
            <a:lvl1pPr marL="0" indent="0" algn="ctr">
              <a:buNone/>
              <a:defRPr sz="600" b="0" baseline="0">
                <a:solidFill>
                  <a:srgbClr val="FF0000"/>
                </a:solidFill>
                <a:effectLst/>
              </a:defRPr>
            </a:lvl1pPr>
          </a:lstStyle>
          <a:p>
            <a:r>
              <a:rPr lang="en-GB" dirty="0"/>
              <a:t>ADD IMAGE BY CLICKING ICON</a:t>
            </a:r>
          </a:p>
        </p:txBody>
      </p:sp>
      <p:sp>
        <p:nvSpPr>
          <p:cNvPr id="13" name="Text Placeholder 6"/>
          <p:cNvSpPr>
            <a:spLocks noGrp="1"/>
          </p:cNvSpPr>
          <p:nvPr>
            <p:ph type="body" sz="quarter" idx="22" hasCustomPrompt="1"/>
          </p:nvPr>
        </p:nvSpPr>
        <p:spPr>
          <a:xfrm>
            <a:off x="1219919" y="3663443"/>
            <a:ext cx="3127310" cy="492147"/>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4" name="Picture Placeholder 9"/>
          <p:cNvSpPr>
            <a:spLocks noGrp="1"/>
          </p:cNvSpPr>
          <p:nvPr>
            <p:ph type="pic" sz="quarter" idx="25" hasCustomPrompt="1"/>
          </p:nvPr>
        </p:nvSpPr>
        <p:spPr>
          <a:xfrm>
            <a:off x="4796773" y="1669933"/>
            <a:ext cx="3127310" cy="1878944"/>
          </a:xfrm>
          <a:solidFill>
            <a:schemeClr val="tx1"/>
          </a:solidFill>
        </p:spPr>
        <p:txBody>
          <a:bodyPr lIns="108000" tIns="1188000" rIns="108000">
            <a:normAutofit/>
          </a:bodyPr>
          <a:lstStyle>
            <a:lvl1pPr marL="0" indent="0" algn="ctr">
              <a:buNone/>
              <a:defRPr sz="600" b="0" baseline="0">
                <a:solidFill>
                  <a:srgbClr val="FF0000"/>
                </a:solidFill>
                <a:effectLst/>
              </a:defRPr>
            </a:lvl1pPr>
          </a:lstStyle>
          <a:p>
            <a:r>
              <a:rPr lang="en-GB" dirty="0"/>
              <a:t>ADD IMAGE BY CLICKING ICON</a:t>
            </a:r>
          </a:p>
        </p:txBody>
      </p:sp>
      <p:sp>
        <p:nvSpPr>
          <p:cNvPr id="15" name="Text Placeholder 6"/>
          <p:cNvSpPr>
            <a:spLocks noGrp="1"/>
          </p:cNvSpPr>
          <p:nvPr>
            <p:ph type="body" sz="quarter" idx="26" hasCustomPrompt="1"/>
          </p:nvPr>
        </p:nvSpPr>
        <p:spPr>
          <a:xfrm>
            <a:off x="4796772" y="3663443"/>
            <a:ext cx="3127310" cy="492147"/>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6" name="Date Placeholder 2"/>
          <p:cNvSpPr>
            <a:spLocks noGrp="1"/>
          </p:cNvSpPr>
          <p:nvPr>
            <p:ph type="dt" sz="half" idx="10"/>
          </p:nvPr>
        </p:nvSpPr>
        <p:spPr>
          <a:xfrm>
            <a:off x="717449" y="4553148"/>
            <a:ext cx="1958203" cy="66824"/>
          </a:xfrm>
        </p:spPr>
        <p:txBody>
          <a:bodyPr/>
          <a:lstStyle>
            <a:lvl1pPr>
              <a:defRPr>
                <a:solidFill>
                  <a:srgbClr val="000000"/>
                </a:solidFill>
              </a:defRPr>
            </a:lvl1pPr>
          </a:lstStyle>
          <a:p>
            <a:r>
              <a:rPr lang="en-US"/>
              <a:t>9 March 2020</a:t>
            </a:r>
            <a:endParaRPr lang="en-GB" dirty="0"/>
          </a:p>
        </p:txBody>
      </p:sp>
      <p:sp>
        <p:nvSpPr>
          <p:cNvPr id="17" name="Footer Placeholder 3"/>
          <p:cNvSpPr>
            <a:spLocks noGrp="1"/>
          </p:cNvSpPr>
          <p:nvPr>
            <p:ph type="ftr" sz="quarter" idx="11"/>
          </p:nvPr>
        </p:nvSpPr>
        <p:spPr>
          <a:xfrm>
            <a:off x="717449" y="4646471"/>
            <a:ext cx="1958203" cy="68838"/>
          </a:xfrm>
        </p:spPr>
        <p:txBody>
          <a:bodyPr/>
          <a:lstStyle>
            <a:lvl1pPr>
              <a:defRPr>
                <a:solidFill>
                  <a:srgbClr val="000000"/>
                </a:solidFill>
              </a:defRPr>
            </a:lvl1pPr>
          </a:lstStyle>
          <a:p>
            <a:r>
              <a:rPr lang="en-US"/>
              <a:t>EU's global leadership in renewables: Inception workshop</a:t>
            </a:r>
            <a:endParaRPr lang="en-GB" dirty="0"/>
          </a:p>
        </p:txBody>
      </p:sp>
    </p:spTree>
    <p:extLst>
      <p:ext uri="{BB962C8B-B14F-4D97-AF65-F5344CB8AC3E}">
        <p14:creationId xmlns:p14="http://schemas.microsoft.com/office/powerpoint/2010/main" val="1302771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Image 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dirty="0"/>
              <a:t>Click to edit Master title style</a:t>
            </a:r>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2" name="Picture Placeholder 9"/>
          <p:cNvSpPr>
            <a:spLocks noGrp="1"/>
          </p:cNvSpPr>
          <p:nvPr>
            <p:ph type="pic" sz="quarter" idx="24" hasCustomPrompt="1"/>
          </p:nvPr>
        </p:nvSpPr>
        <p:spPr>
          <a:xfrm>
            <a:off x="905429" y="1905536"/>
            <a:ext cx="2194578" cy="1318542"/>
          </a:xfrm>
          <a:solidFill>
            <a:schemeClr val="tx1"/>
          </a:solidFill>
        </p:spPr>
        <p:txBody>
          <a:bodyPr lIns="108000" tIns="86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3" name="Text Placeholder 6"/>
          <p:cNvSpPr>
            <a:spLocks noGrp="1"/>
          </p:cNvSpPr>
          <p:nvPr>
            <p:ph type="body" sz="quarter" idx="22" hasCustomPrompt="1"/>
          </p:nvPr>
        </p:nvSpPr>
        <p:spPr>
          <a:xfrm>
            <a:off x="905429" y="3328588"/>
            <a:ext cx="2194578" cy="492147"/>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8" name="Picture Placeholder 9"/>
          <p:cNvSpPr>
            <a:spLocks noGrp="1"/>
          </p:cNvSpPr>
          <p:nvPr>
            <p:ph type="pic" sz="quarter" idx="25" hasCustomPrompt="1"/>
          </p:nvPr>
        </p:nvSpPr>
        <p:spPr>
          <a:xfrm>
            <a:off x="3475025" y="1905536"/>
            <a:ext cx="2194578" cy="1318542"/>
          </a:xfrm>
          <a:solidFill>
            <a:schemeClr val="tx1"/>
          </a:solidFill>
        </p:spPr>
        <p:txBody>
          <a:bodyPr lIns="108000" tIns="86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19" name="Text Placeholder 6"/>
          <p:cNvSpPr>
            <a:spLocks noGrp="1"/>
          </p:cNvSpPr>
          <p:nvPr>
            <p:ph type="body" sz="quarter" idx="26" hasCustomPrompt="1"/>
          </p:nvPr>
        </p:nvSpPr>
        <p:spPr>
          <a:xfrm>
            <a:off x="3475025" y="3328588"/>
            <a:ext cx="2194578" cy="492147"/>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20" name="Picture Placeholder 9"/>
          <p:cNvSpPr>
            <a:spLocks noGrp="1"/>
          </p:cNvSpPr>
          <p:nvPr>
            <p:ph type="pic" sz="quarter" idx="27" hasCustomPrompt="1"/>
          </p:nvPr>
        </p:nvSpPr>
        <p:spPr>
          <a:xfrm>
            <a:off x="6044621" y="1905536"/>
            <a:ext cx="2194578" cy="1318542"/>
          </a:xfrm>
          <a:solidFill>
            <a:schemeClr val="tx1"/>
          </a:solidFill>
        </p:spPr>
        <p:txBody>
          <a:bodyPr lIns="108000" tIns="86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21" name="Text Placeholder 6"/>
          <p:cNvSpPr>
            <a:spLocks noGrp="1"/>
          </p:cNvSpPr>
          <p:nvPr>
            <p:ph type="body" sz="quarter" idx="28" hasCustomPrompt="1"/>
          </p:nvPr>
        </p:nvSpPr>
        <p:spPr>
          <a:xfrm>
            <a:off x="6044621" y="3328588"/>
            <a:ext cx="2194578" cy="492147"/>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4" name="Date Placeholder 2"/>
          <p:cNvSpPr>
            <a:spLocks noGrp="1"/>
          </p:cNvSpPr>
          <p:nvPr>
            <p:ph type="dt" sz="half" idx="10"/>
          </p:nvPr>
        </p:nvSpPr>
        <p:spPr>
          <a:xfrm>
            <a:off x="717449" y="4553148"/>
            <a:ext cx="1958203" cy="66824"/>
          </a:xfrm>
        </p:spPr>
        <p:txBody>
          <a:bodyPr/>
          <a:lstStyle>
            <a:lvl1pPr>
              <a:defRPr>
                <a:solidFill>
                  <a:srgbClr val="000000"/>
                </a:solidFill>
              </a:defRPr>
            </a:lvl1pPr>
          </a:lstStyle>
          <a:p>
            <a:r>
              <a:rPr lang="en-US"/>
              <a:t>9 March 2020</a:t>
            </a:r>
            <a:endParaRPr lang="en-GB" dirty="0"/>
          </a:p>
        </p:txBody>
      </p:sp>
      <p:sp>
        <p:nvSpPr>
          <p:cNvPr id="15" name="Footer Placeholder 3"/>
          <p:cNvSpPr>
            <a:spLocks noGrp="1"/>
          </p:cNvSpPr>
          <p:nvPr>
            <p:ph type="ftr" sz="quarter" idx="11"/>
          </p:nvPr>
        </p:nvSpPr>
        <p:spPr>
          <a:xfrm>
            <a:off x="717449" y="4646471"/>
            <a:ext cx="1958203" cy="68838"/>
          </a:xfrm>
        </p:spPr>
        <p:txBody>
          <a:bodyPr/>
          <a:lstStyle>
            <a:lvl1pPr>
              <a:defRPr>
                <a:solidFill>
                  <a:srgbClr val="000000"/>
                </a:solidFill>
              </a:defRPr>
            </a:lvl1pPr>
          </a:lstStyle>
          <a:p>
            <a:r>
              <a:rPr lang="en-US"/>
              <a:t>EU's global leadership in renewables: Inception workshop</a:t>
            </a:r>
            <a:endParaRPr lang="en-GB" dirty="0"/>
          </a:p>
        </p:txBody>
      </p:sp>
    </p:spTree>
    <p:extLst>
      <p:ext uri="{BB962C8B-B14F-4D97-AF65-F5344CB8AC3E}">
        <p14:creationId xmlns:p14="http://schemas.microsoft.com/office/powerpoint/2010/main" val="2430928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6/9 Video Smal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baseline="0">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baseline="0">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baseline="0">
                <a:solidFill>
                  <a:srgbClr val="000000"/>
                </a:solidFill>
              </a:defRPr>
            </a:lvl1pPr>
          </a:lstStyle>
          <a:p>
            <a:fld id="{AF54B9EF-527F-4F31-BDA9-861CCA0FE377}" type="slidenum">
              <a:rPr lang="en-GB" smtClean="0"/>
              <a:pPr/>
              <a:t>‹#›</a:t>
            </a:fld>
            <a:endParaRPr lang="en-GB" dirty="0"/>
          </a:p>
        </p:txBody>
      </p:sp>
      <p:sp>
        <p:nvSpPr>
          <p:cNvPr id="7" name="Media Placeholder 8"/>
          <p:cNvSpPr>
            <a:spLocks noGrp="1"/>
          </p:cNvSpPr>
          <p:nvPr>
            <p:ph type="media" sz="quarter" idx="13" hasCustomPrompt="1"/>
          </p:nvPr>
        </p:nvSpPr>
        <p:spPr>
          <a:xfrm>
            <a:off x="3704592" y="1460743"/>
            <a:ext cx="5020309" cy="2823923"/>
          </a:xfrm>
          <a:solidFill>
            <a:schemeClr val="tx1"/>
          </a:solidFill>
          <a:effectLst/>
        </p:spPr>
        <p:txBody>
          <a:bodyPr tIns="1584000">
            <a:normAutofit/>
          </a:bodyPr>
          <a:lstStyle>
            <a:lvl1pPr marL="0" indent="0" algn="ctr">
              <a:buNone/>
              <a:defRPr sz="600">
                <a:solidFill>
                  <a:srgbClr val="F04E23"/>
                </a:solidFill>
              </a:defRPr>
            </a:lvl1pPr>
          </a:lstStyle>
          <a:p>
            <a:r>
              <a:rPr lang="en-GB" dirty="0"/>
              <a:t>CLICK TO ADD MEDIA SIZE 16/9</a:t>
            </a:r>
          </a:p>
        </p:txBody>
      </p:sp>
      <p:sp>
        <p:nvSpPr>
          <p:cNvPr id="8" name="Content Placeholder 8"/>
          <p:cNvSpPr>
            <a:spLocks noGrp="1"/>
          </p:cNvSpPr>
          <p:nvPr>
            <p:ph sz="quarter" idx="19"/>
          </p:nvPr>
        </p:nvSpPr>
        <p:spPr>
          <a:xfrm>
            <a:off x="419819" y="1460741"/>
            <a:ext cx="2873326" cy="2823713"/>
          </a:xfrm>
        </p:spPr>
        <p:txBody>
          <a:bodyPr/>
          <a:lstStyle>
            <a:lvl1pPr marL="180975" indent="-180975">
              <a:buClr>
                <a:srgbClr val="F04E23"/>
              </a:buClr>
              <a:buFont typeface="Verdana" pitchFamily="34" charset="0"/>
              <a:buChar char="›"/>
              <a:defRPr baseline="0">
                <a:solidFill>
                  <a:srgbClr val="000000"/>
                </a:solidFill>
              </a:defRPr>
            </a:lvl1pPr>
            <a:lvl2pPr marL="539750" indent="-182563">
              <a:buClr>
                <a:srgbClr val="F04E23"/>
              </a:buClr>
              <a:buFont typeface="Verdana" pitchFamily="34" charset="0"/>
              <a:buChar char="›"/>
              <a:defRPr baseline="0">
                <a:solidFill>
                  <a:srgbClr val="000000"/>
                </a:solidFill>
              </a:defRPr>
            </a:lvl2pPr>
            <a:lvl3pPr marL="896938" indent="-182563">
              <a:buClr>
                <a:srgbClr val="F04E23"/>
              </a:buClr>
              <a:buFont typeface="Verdana" pitchFamily="34" charset="0"/>
              <a:buChar char="›"/>
              <a:defRPr baseline="0">
                <a:solidFill>
                  <a:srgbClr val="000000"/>
                </a:solidFill>
              </a:defRPr>
            </a:lvl3pPr>
            <a:lvl4pPr marL="1254125" indent="-174625">
              <a:buClr>
                <a:srgbClr val="F04E23"/>
              </a:buClr>
              <a:buFont typeface="Verdana" pitchFamily="34" charset="0"/>
              <a:buChar char="›"/>
              <a:defRPr baseline="0">
                <a:solidFill>
                  <a:srgbClr val="000000"/>
                </a:solidFill>
              </a:defRPr>
            </a:lvl4pPr>
            <a:lvl5pPr marL="1611313" indent="-171450">
              <a:buClr>
                <a:srgbClr val="F04E23"/>
              </a:buClr>
              <a:buFont typeface="Verdana" pitchFamily="34" charset="0"/>
              <a:buChar char="›"/>
              <a:defRPr baseline="0">
                <a:solidFill>
                  <a:srgbClr val="000000"/>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6"/>
          <p:cNvSpPr>
            <a:spLocks noGrp="1"/>
          </p:cNvSpPr>
          <p:nvPr>
            <p:ph type="body" sz="quarter" idx="20"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9" name="Title 1"/>
          <p:cNvSpPr>
            <a:spLocks noGrp="1"/>
          </p:cNvSpPr>
          <p:nvPr>
            <p:ph type="title"/>
          </p:nvPr>
        </p:nvSpPr>
        <p:spPr>
          <a:xfrm>
            <a:off x="419820" y="613504"/>
            <a:ext cx="8304363" cy="676227"/>
          </a:xfrm>
        </p:spPr>
        <p:txBody>
          <a:bodyPr/>
          <a:lstStyle>
            <a:lvl1pPr>
              <a:defRPr>
                <a:solidFill>
                  <a:schemeClr val="accent3"/>
                </a:solidFill>
              </a:defRPr>
            </a:lvl1pPr>
          </a:lstStyle>
          <a:p>
            <a:r>
              <a:rPr lang="en-GB" dirty="0"/>
              <a:t>Click to edit Master title style</a:t>
            </a:r>
          </a:p>
        </p:txBody>
      </p:sp>
    </p:spTree>
    <p:extLst>
      <p:ext uri="{BB962C8B-B14F-4D97-AF65-F5344CB8AC3E}">
        <p14:creationId xmlns:p14="http://schemas.microsoft.com/office/powerpoint/2010/main" val="3909797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3 Video Smal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8" name="Content Placeholder 8"/>
          <p:cNvSpPr>
            <a:spLocks noGrp="1"/>
          </p:cNvSpPr>
          <p:nvPr>
            <p:ph sz="quarter" idx="19"/>
          </p:nvPr>
        </p:nvSpPr>
        <p:spPr>
          <a:xfrm>
            <a:off x="419819" y="1460741"/>
            <a:ext cx="4165486" cy="2823713"/>
          </a:xfrm>
        </p:spPr>
        <p:txBody>
          <a:bodyPr/>
          <a:lstStyle>
            <a:lvl1pPr marL="180975" indent="-180975">
              <a:buClr>
                <a:schemeClr val="accent3"/>
              </a:buClr>
              <a:buFont typeface="Verdana" pitchFamily="34" charset="0"/>
              <a:buChar char="›"/>
              <a:defRPr>
                <a:solidFill>
                  <a:srgbClr val="000000"/>
                </a:solidFill>
              </a:defRPr>
            </a:lvl1pPr>
            <a:lvl2pPr marL="539750" indent="-182563">
              <a:buClr>
                <a:schemeClr val="accent3"/>
              </a:buClr>
              <a:buFont typeface="Verdana" pitchFamily="34" charset="0"/>
              <a:buChar char="›"/>
              <a:defRPr>
                <a:solidFill>
                  <a:srgbClr val="000000"/>
                </a:solidFill>
              </a:defRPr>
            </a:lvl2pPr>
            <a:lvl3pPr marL="896938" indent="-182563">
              <a:buClr>
                <a:schemeClr val="accent3"/>
              </a:buClr>
              <a:buFont typeface="Verdana" pitchFamily="34" charset="0"/>
              <a:buChar char="›"/>
              <a:defRPr>
                <a:solidFill>
                  <a:srgbClr val="000000"/>
                </a:solidFill>
              </a:defRPr>
            </a:lvl3pPr>
            <a:lvl4pPr marL="1254125" indent="-174625">
              <a:buClr>
                <a:schemeClr val="accent3"/>
              </a:buClr>
              <a:buFont typeface="Verdana" pitchFamily="34" charset="0"/>
              <a:buChar char="›"/>
              <a:defRPr>
                <a:solidFill>
                  <a:srgbClr val="000000"/>
                </a:solidFill>
              </a:defRPr>
            </a:lvl4pPr>
            <a:lvl5pPr marL="1611313" indent="-171450">
              <a:buClr>
                <a:schemeClr val="accent3"/>
              </a:buClr>
              <a:buFont typeface="Verdana" pitchFamily="34" charset="0"/>
              <a:buChar char="›"/>
              <a:defRPr>
                <a:solidFill>
                  <a:srgbClr val="000000"/>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6"/>
          <p:cNvSpPr>
            <a:spLocks noGrp="1"/>
          </p:cNvSpPr>
          <p:nvPr>
            <p:ph type="body" sz="quarter" idx="20"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9" name="Media Placeholder 8"/>
          <p:cNvSpPr>
            <a:spLocks noGrp="1"/>
          </p:cNvSpPr>
          <p:nvPr>
            <p:ph type="media" sz="quarter" idx="15" hasCustomPrompt="1"/>
          </p:nvPr>
        </p:nvSpPr>
        <p:spPr>
          <a:xfrm>
            <a:off x="4958719" y="1460741"/>
            <a:ext cx="3766185" cy="2823713"/>
          </a:xfrm>
          <a:solidFill>
            <a:schemeClr val="tx1"/>
          </a:solidFill>
          <a:effectLst/>
        </p:spPr>
        <p:txBody>
          <a:bodyPr tIns="1584000">
            <a:normAutofit/>
          </a:bodyPr>
          <a:lstStyle>
            <a:lvl1pPr marL="0" indent="0" algn="ctr">
              <a:buNone/>
              <a:defRPr sz="600" baseline="0">
                <a:solidFill>
                  <a:srgbClr val="F04E23"/>
                </a:solidFill>
              </a:defRPr>
            </a:lvl1pPr>
          </a:lstStyle>
          <a:p>
            <a:r>
              <a:rPr lang="en-GB" dirty="0"/>
              <a:t>CLICK TO ADD MEDIA SIZE 4/3</a:t>
            </a:r>
          </a:p>
        </p:txBody>
      </p:sp>
      <p:sp>
        <p:nvSpPr>
          <p:cNvPr id="10" name="Title 1"/>
          <p:cNvSpPr>
            <a:spLocks noGrp="1"/>
          </p:cNvSpPr>
          <p:nvPr>
            <p:ph type="title"/>
          </p:nvPr>
        </p:nvSpPr>
        <p:spPr>
          <a:xfrm>
            <a:off x="419820" y="613504"/>
            <a:ext cx="8304363" cy="676227"/>
          </a:xfrm>
        </p:spPr>
        <p:txBody>
          <a:bodyPr/>
          <a:lstStyle>
            <a:lvl1pPr>
              <a:defRPr>
                <a:solidFill>
                  <a:srgbClr val="F04E23"/>
                </a:solidFill>
              </a:defRPr>
            </a:lvl1pPr>
          </a:lstStyle>
          <a:p>
            <a:r>
              <a:rPr lang="en-GB" dirty="0"/>
              <a:t>Click to edit Master title style</a:t>
            </a:r>
          </a:p>
        </p:txBody>
      </p:sp>
    </p:spTree>
    <p:extLst>
      <p:ext uri="{BB962C8B-B14F-4D97-AF65-F5344CB8AC3E}">
        <p14:creationId xmlns:p14="http://schemas.microsoft.com/office/powerpoint/2010/main" val="95711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203" userDrawn="1">
          <p15:clr>
            <a:srgbClr val="FBAE40"/>
          </p15:clr>
        </p15:guide>
        <p15:guide id="2" orient="horz" pos="316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E">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38" name="Text Placeholder 9"/>
          <p:cNvSpPr>
            <a:spLocks noGrp="1"/>
          </p:cNvSpPr>
          <p:nvPr>
            <p:ph type="body" sz="quarter" idx="26" hasCustomPrompt="1"/>
          </p:nvPr>
        </p:nvSpPr>
        <p:spPr>
          <a:xfrm>
            <a:off x="419104" y="1459212"/>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39" name="Text Placeholder 9"/>
          <p:cNvSpPr>
            <a:spLocks noGrp="1"/>
          </p:cNvSpPr>
          <p:nvPr>
            <p:ph type="body" sz="quarter" idx="27" hasCustomPrompt="1"/>
          </p:nvPr>
        </p:nvSpPr>
        <p:spPr>
          <a:xfrm>
            <a:off x="1529074" y="1460741"/>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0" name="Text Placeholder 9"/>
          <p:cNvSpPr>
            <a:spLocks noGrp="1"/>
          </p:cNvSpPr>
          <p:nvPr>
            <p:ph type="body" sz="quarter" idx="28" hasCustomPrompt="1"/>
          </p:nvPr>
        </p:nvSpPr>
        <p:spPr>
          <a:xfrm>
            <a:off x="419104" y="1798764"/>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1" name="Text Placeholder 9"/>
          <p:cNvSpPr>
            <a:spLocks noGrp="1"/>
          </p:cNvSpPr>
          <p:nvPr>
            <p:ph type="body" sz="quarter" idx="29" hasCustomPrompt="1"/>
          </p:nvPr>
        </p:nvSpPr>
        <p:spPr>
          <a:xfrm>
            <a:off x="1529074" y="1800293"/>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2" name="Text Placeholder 9"/>
          <p:cNvSpPr>
            <a:spLocks noGrp="1"/>
          </p:cNvSpPr>
          <p:nvPr>
            <p:ph type="body" sz="quarter" idx="30" hasCustomPrompt="1"/>
          </p:nvPr>
        </p:nvSpPr>
        <p:spPr>
          <a:xfrm>
            <a:off x="419104" y="2135261"/>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3" name="Text Placeholder 9"/>
          <p:cNvSpPr>
            <a:spLocks noGrp="1"/>
          </p:cNvSpPr>
          <p:nvPr>
            <p:ph type="body" sz="quarter" idx="31" hasCustomPrompt="1"/>
          </p:nvPr>
        </p:nvSpPr>
        <p:spPr>
          <a:xfrm>
            <a:off x="1529074" y="2136789"/>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4" name="Text Placeholder 9"/>
          <p:cNvSpPr>
            <a:spLocks noGrp="1"/>
          </p:cNvSpPr>
          <p:nvPr>
            <p:ph type="body" sz="quarter" idx="32" hasCustomPrompt="1"/>
          </p:nvPr>
        </p:nvSpPr>
        <p:spPr>
          <a:xfrm>
            <a:off x="419104" y="2477544"/>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5" name="Text Placeholder 9"/>
          <p:cNvSpPr>
            <a:spLocks noGrp="1"/>
          </p:cNvSpPr>
          <p:nvPr>
            <p:ph type="body" sz="quarter" idx="33" hasCustomPrompt="1"/>
          </p:nvPr>
        </p:nvSpPr>
        <p:spPr>
          <a:xfrm>
            <a:off x="1529074" y="2479071"/>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6" name="Text Placeholder 9"/>
          <p:cNvSpPr>
            <a:spLocks noGrp="1"/>
          </p:cNvSpPr>
          <p:nvPr>
            <p:ph type="body" sz="quarter" idx="34" hasCustomPrompt="1"/>
          </p:nvPr>
        </p:nvSpPr>
        <p:spPr>
          <a:xfrm>
            <a:off x="419104" y="2811309"/>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7" name="Text Placeholder 9"/>
          <p:cNvSpPr>
            <a:spLocks noGrp="1"/>
          </p:cNvSpPr>
          <p:nvPr>
            <p:ph type="body" sz="quarter" idx="35" hasCustomPrompt="1"/>
          </p:nvPr>
        </p:nvSpPr>
        <p:spPr>
          <a:xfrm>
            <a:off x="1529074" y="2812836"/>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8" name="Text Placeholder 9"/>
          <p:cNvSpPr>
            <a:spLocks noGrp="1"/>
          </p:cNvSpPr>
          <p:nvPr>
            <p:ph type="body" sz="quarter" idx="36" hasCustomPrompt="1"/>
          </p:nvPr>
        </p:nvSpPr>
        <p:spPr>
          <a:xfrm>
            <a:off x="419104" y="3150861"/>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49" name="Text Placeholder 9"/>
          <p:cNvSpPr>
            <a:spLocks noGrp="1"/>
          </p:cNvSpPr>
          <p:nvPr>
            <p:ph type="body" sz="quarter" idx="37" hasCustomPrompt="1"/>
          </p:nvPr>
        </p:nvSpPr>
        <p:spPr>
          <a:xfrm>
            <a:off x="1529074" y="3152388"/>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50" name="Text Placeholder 9"/>
          <p:cNvSpPr>
            <a:spLocks noGrp="1"/>
          </p:cNvSpPr>
          <p:nvPr>
            <p:ph type="body" sz="quarter" idx="38" hasCustomPrompt="1"/>
          </p:nvPr>
        </p:nvSpPr>
        <p:spPr>
          <a:xfrm>
            <a:off x="419104" y="3487356"/>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51" name="Text Placeholder 9"/>
          <p:cNvSpPr>
            <a:spLocks noGrp="1"/>
          </p:cNvSpPr>
          <p:nvPr>
            <p:ph type="body" sz="quarter" idx="39" hasCustomPrompt="1"/>
          </p:nvPr>
        </p:nvSpPr>
        <p:spPr>
          <a:xfrm>
            <a:off x="1529074" y="3488883"/>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52" name="Text Placeholder 9"/>
          <p:cNvSpPr>
            <a:spLocks noGrp="1"/>
          </p:cNvSpPr>
          <p:nvPr>
            <p:ph type="body" sz="quarter" idx="40" hasCustomPrompt="1"/>
          </p:nvPr>
        </p:nvSpPr>
        <p:spPr>
          <a:xfrm>
            <a:off x="1163869" y="1461302"/>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3" name="Text Placeholder 9"/>
          <p:cNvSpPr>
            <a:spLocks noGrp="1"/>
          </p:cNvSpPr>
          <p:nvPr>
            <p:ph type="body" sz="quarter" idx="41" hasCustomPrompt="1"/>
          </p:nvPr>
        </p:nvSpPr>
        <p:spPr>
          <a:xfrm>
            <a:off x="1163869" y="1798767"/>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4" name="Text Placeholder 9"/>
          <p:cNvSpPr>
            <a:spLocks noGrp="1"/>
          </p:cNvSpPr>
          <p:nvPr>
            <p:ph type="body" sz="quarter" idx="42" hasCustomPrompt="1"/>
          </p:nvPr>
        </p:nvSpPr>
        <p:spPr>
          <a:xfrm>
            <a:off x="1163869" y="2138878"/>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5" name="Text Placeholder 9"/>
          <p:cNvSpPr>
            <a:spLocks noGrp="1"/>
          </p:cNvSpPr>
          <p:nvPr>
            <p:ph type="body" sz="quarter" idx="43" hasCustomPrompt="1"/>
          </p:nvPr>
        </p:nvSpPr>
        <p:spPr>
          <a:xfrm>
            <a:off x="1163869" y="2493295"/>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6" name="Text Placeholder 9"/>
          <p:cNvSpPr>
            <a:spLocks noGrp="1"/>
          </p:cNvSpPr>
          <p:nvPr>
            <p:ph type="body" sz="quarter" idx="44" hasCustomPrompt="1"/>
          </p:nvPr>
        </p:nvSpPr>
        <p:spPr>
          <a:xfrm>
            <a:off x="1163869" y="2817014"/>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7" name="Text Placeholder 9"/>
          <p:cNvSpPr>
            <a:spLocks noGrp="1"/>
          </p:cNvSpPr>
          <p:nvPr>
            <p:ph type="body" sz="quarter" idx="45" hasCustomPrompt="1"/>
          </p:nvPr>
        </p:nvSpPr>
        <p:spPr>
          <a:xfrm>
            <a:off x="1163869" y="3152950"/>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8" name="Text Placeholder 9"/>
          <p:cNvSpPr>
            <a:spLocks noGrp="1"/>
          </p:cNvSpPr>
          <p:nvPr>
            <p:ph type="body" sz="quarter" idx="46" hasCustomPrompt="1"/>
          </p:nvPr>
        </p:nvSpPr>
        <p:spPr>
          <a:xfrm>
            <a:off x="1163869" y="3487357"/>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59" name="Text Placeholder 9"/>
          <p:cNvSpPr>
            <a:spLocks noGrp="1"/>
          </p:cNvSpPr>
          <p:nvPr>
            <p:ph type="body" sz="quarter" idx="49" hasCustomPrompt="1"/>
          </p:nvPr>
        </p:nvSpPr>
        <p:spPr>
          <a:xfrm>
            <a:off x="423440" y="3826478"/>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60" name="Text Placeholder 9"/>
          <p:cNvSpPr>
            <a:spLocks noGrp="1"/>
          </p:cNvSpPr>
          <p:nvPr>
            <p:ph type="body" sz="quarter" idx="50" hasCustomPrompt="1"/>
          </p:nvPr>
        </p:nvSpPr>
        <p:spPr>
          <a:xfrm>
            <a:off x="1533413" y="3828006"/>
            <a:ext cx="664331" cy="244354"/>
          </a:xfrm>
        </p:spPr>
        <p:txBody>
          <a:bodyPr>
            <a:normAutofit/>
          </a:bodyPr>
          <a:lstStyle>
            <a:lvl1pPr marL="0" indent="0">
              <a:buNone/>
              <a:defRPr sz="1200" baseline="0">
                <a:solidFill>
                  <a:srgbClr val="F04E23"/>
                </a:solidFill>
              </a:defRPr>
            </a:lvl1pPr>
          </a:lstStyle>
          <a:p>
            <a:pPr lvl="0"/>
            <a:r>
              <a:rPr lang="en-GB" dirty="0"/>
              <a:t>00:00</a:t>
            </a:r>
          </a:p>
        </p:txBody>
      </p:sp>
      <p:sp>
        <p:nvSpPr>
          <p:cNvPr id="61" name="Text Placeholder 9"/>
          <p:cNvSpPr>
            <a:spLocks noGrp="1"/>
          </p:cNvSpPr>
          <p:nvPr>
            <p:ph type="body" sz="quarter" idx="51" hasCustomPrompt="1"/>
          </p:nvPr>
        </p:nvSpPr>
        <p:spPr>
          <a:xfrm>
            <a:off x="1168207" y="3826480"/>
            <a:ext cx="210992" cy="242267"/>
          </a:xfrm>
        </p:spPr>
        <p:txBody>
          <a:bodyPr>
            <a:normAutofit/>
          </a:bodyPr>
          <a:lstStyle>
            <a:lvl1pPr marL="0" indent="0" algn="ctr">
              <a:buNone/>
              <a:defRPr sz="1200" baseline="0">
                <a:solidFill>
                  <a:srgbClr val="F04E23"/>
                </a:solidFill>
              </a:defRPr>
            </a:lvl1pPr>
          </a:lstStyle>
          <a:p>
            <a:pPr lvl="0"/>
            <a:r>
              <a:rPr lang="en-GB" dirty="0"/>
              <a:t>-</a:t>
            </a:r>
          </a:p>
        </p:txBody>
      </p:sp>
      <p:sp>
        <p:nvSpPr>
          <p:cNvPr id="62" name="Text Placeholder 9"/>
          <p:cNvSpPr>
            <a:spLocks noGrp="1"/>
          </p:cNvSpPr>
          <p:nvPr>
            <p:ph type="body" sz="quarter" idx="18" hasCustomPrompt="1"/>
          </p:nvPr>
        </p:nvSpPr>
        <p:spPr>
          <a:xfrm>
            <a:off x="2424898" y="1460741"/>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3" name="Text Placeholder 9"/>
          <p:cNvSpPr>
            <a:spLocks noGrp="1"/>
          </p:cNvSpPr>
          <p:nvPr>
            <p:ph type="body" sz="quarter" idx="19" hasCustomPrompt="1"/>
          </p:nvPr>
        </p:nvSpPr>
        <p:spPr>
          <a:xfrm>
            <a:off x="2425618" y="1798764"/>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4" name="Text Placeholder 9"/>
          <p:cNvSpPr>
            <a:spLocks noGrp="1"/>
          </p:cNvSpPr>
          <p:nvPr>
            <p:ph type="body" sz="quarter" idx="20" hasCustomPrompt="1"/>
          </p:nvPr>
        </p:nvSpPr>
        <p:spPr>
          <a:xfrm>
            <a:off x="2425618" y="2136789"/>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5" name="Text Placeholder 9"/>
          <p:cNvSpPr>
            <a:spLocks noGrp="1"/>
          </p:cNvSpPr>
          <p:nvPr>
            <p:ph type="body" sz="quarter" idx="21" hasCustomPrompt="1"/>
          </p:nvPr>
        </p:nvSpPr>
        <p:spPr>
          <a:xfrm>
            <a:off x="2425618" y="2474813"/>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6" name="Text Placeholder 9"/>
          <p:cNvSpPr>
            <a:spLocks noGrp="1"/>
          </p:cNvSpPr>
          <p:nvPr>
            <p:ph type="body" sz="quarter" idx="22" hasCustomPrompt="1"/>
          </p:nvPr>
        </p:nvSpPr>
        <p:spPr>
          <a:xfrm>
            <a:off x="2424898" y="2812836"/>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7" name="Text Placeholder 9"/>
          <p:cNvSpPr>
            <a:spLocks noGrp="1"/>
          </p:cNvSpPr>
          <p:nvPr>
            <p:ph type="body" sz="quarter" idx="23" hasCustomPrompt="1"/>
          </p:nvPr>
        </p:nvSpPr>
        <p:spPr>
          <a:xfrm>
            <a:off x="2424898" y="3150861"/>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8" name="Text Placeholder 9"/>
          <p:cNvSpPr>
            <a:spLocks noGrp="1"/>
          </p:cNvSpPr>
          <p:nvPr>
            <p:ph type="body" sz="quarter" idx="24" hasCustomPrompt="1"/>
          </p:nvPr>
        </p:nvSpPr>
        <p:spPr>
          <a:xfrm>
            <a:off x="2423449" y="3488883"/>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69" name="Text Placeholder 9"/>
          <p:cNvSpPr>
            <a:spLocks noGrp="1"/>
          </p:cNvSpPr>
          <p:nvPr>
            <p:ph type="body" sz="quarter" idx="52" hasCustomPrompt="1"/>
          </p:nvPr>
        </p:nvSpPr>
        <p:spPr>
          <a:xfrm>
            <a:off x="2425618" y="3826478"/>
            <a:ext cx="6298567" cy="244354"/>
          </a:xfrm>
        </p:spPr>
        <p:txBody>
          <a:bodyPr>
            <a:normAutofit/>
          </a:bodyPr>
          <a:lstStyle>
            <a:lvl1pPr marL="0" indent="0">
              <a:buNone/>
              <a:defRPr sz="1200" cap="none" baseline="0">
                <a:solidFill>
                  <a:srgbClr val="000000"/>
                </a:solidFill>
              </a:defRPr>
            </a:lvl1pPr>
          </a:lstStyle>
          <a:p>
            <a:pPr lvl="0"/>
            <a:r>
              <a:rPr lang="en-GB" dirty="0"/>
              <a:t>Click to edit master text styles</a:t>
            </a:r>
          </a:p>
        </p:txBody>
      </p:sp>
      <p:sp>
        <p:nvSpPr>
          <p:cNvPr id="70" name="Text Placeholder 6"/>
          <p:cNvSpPr>
            <a:spLocks noGrp="1"/>
          </p:cNvSpPr>
          <p:nvPr>
            <p:ph type="body" sz="quarter" idx="25" hasCustomPrompt="1"/>
          </p:nvPr>
        </p:nvSpPr>
        <p:spPr>
          <a:xfrm>
            <a:off x="419820" y="408353"/>
            <a:ext cx="5408754"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71" name="TextBox 70"/>
          <p:cNvSpPr txBox="1"/>
          <p:nvPr userDrawn="1"/>
        </p:nvSpPr>
        <p:spPr>
          <a:xfrm>
            <a:off x="438812" y="610364"/>
            <a:ext cx="5410921" cy="333425"/>
          </a:xfrm>
          <a:prstGeom prst="rect">
            <a:avLst/>
          </a:prstGeom>
          <a:noFill/>
        </p:spPr>
        <p:txBody>
          <a:bodyPr wrap="square" lIns="0" tIns="0" rIns="0" bIns="0" rtlCol="0" anchor="b" anchorCtr="0">
            <a:spAutoFit/>
          </a:bodyPr>
          <a:lstStyle/>
          <a:p>
            <a:pPr>
              <a:lnSpc>
                <a:spcPts val="2600"/>
              </a:lnSpc>
            </a:pPr>
            <a:r>
              <a:rPr lang="en-GB" sz="2400" dirty="0">
                <a:solidFill>
                  <a:srgbClr val="F04E23"/>
                </a:solidFill>
                <a:latin typeface="+mj-lt"/>
                <a:cs typeface="Arial" pitchFamily="34" charset="0"/>
              </a:rPr>
              <a:t>Agenda</a:t>
            </a:r>
            <a:r>
              <a:rPr lang="en-GB" dirty="0">
                <a:solidFill>
                  <a:srgbClr val="F04E23"/>
                </a:solidFill>
                <a:latin typeface="+mj-lt"/>
                <a:cs typeface="Arial" pitchFamily="34" charset="0"/>
              </a:rPr>
              <a:t> </a:t>
            </a:r>
          </a:p>
        </p:txBody>
      </p:sp>
      <p:sp>
        <p:nvSpPr>
          <p:cNvPr id="72" name="Date Placeholder 3"/>
          <p:cNvSpPr>
            <a:spLocks noGrp="1"/>
          </p:cNvSpPr>
          <p:nvPr>
            <p:ph type="dt" sz="half" idx="10"/>
          </p:nvPr>
        </p:nvSpPr>
        <p:spPr>
          <a:xfrm>
            <a:off x="717449" y="4553148"/>
            <a:ext cx="1958203" cy="66824"/>
          </a:xfrm>
        </p:spPr>
        <p:txBody>
          <a:bodyPr/>
          <a:lstStyle>
            <a:lvl1pPr>
              <a:defRPr>
                <a:solidFill>
                  <a:srgbClr val="000000"/>
                </a:solidFill>
              </a:defRPr>
            </a:lvl1pPr>
          </a:lstStyle>
          <a:p>
            <a:r>
              <a:rPr lang="en-US"/>
              <a:t>9 March 2020</a:t>
            </a:r>
            <a:endParaRPr lang="en-GB" dirty="0"/>
          </a:p>
        </p:txBody>
      </p:sp>
      <p:sp>
        <p:nvSpPr>
          <p:cNvPr id="73" name="Footer Placeholder 4"/>
          <p:cNvSpPr>
            <a:spLocks noGrp="1"/>
          </p:cNvSpPr>
          <p:nvPr>
            <p:ph type="ftr" sz="quarter" idx="11"/>
          </p:nvPr>
        </p:nvSpPr>
        <p:spPr>
          <a:xfrm>
            <a:off x="717449" y="4646471"/>
            <a:ext cx="1958203" cy="68838"/>
          </a:xfrm>
        </p:spPr>
        <p:txBody>
          <a:bodyPr/>
          <a:lstStyle>
            <a:lvl1pPr>
              <a:defRPr>
                <a:solidFill>
                  <a:srgbClr val="000000"/>
                </a:solidFill>
              </a:defRPr>
            </a:lvl1pPr>
          </a:lstStyle>
          <a:p>
            <a:r>
              <a:rPr lang="en-US"/>
              <a:t>EU's global leadership in renewables: Inception workshop</a:t>
            </a:r>
            <a:endParaRPr lang="en-GB" dirty="0"/>
          </a:p>
        </p:txBody>
      </p:sp>
      <p:pic>
        <p:nvPicPr>
          <p:cNvPr id="74" name="Picture 7" title="COWIlogo">
            <a:extLst>
              <a:ext uri="{FF2B5EF4-FFF2-40B4-BE49-F238E27FC236}">
                <a16:creationId xmlns:a16="http://schemas.microsoft.com/office/drawing/2014/main" id="{CFF245A0-F799-4907-9603-397D1D7DB7B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75" name="Picture 6">
            <a:extLst>
              <a:ext uri="{FF2B5EF4-FFF2-40B4-BE49-F238E27FC236}">
                <a16:creationId xmlns:a16="http://schemas.microsoft.com/office/drawing/2014/main" id="{A1AB07C3-3191-438A-B89E-1A6658AEFDE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76" name="Picture 10">
            <a:extLst>
              <a:ext uri="{FF2B5EF4-FFF2-40B4-BE49-F238E27FC236}">
                <a16:creationId xmlns:a16="http://schemas.microsoft.com/office/drawing/2014/main" id="{39FB69EC-C4E1-46B0-98A5-6225864153F0}"/>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77" name="Grafik 76">
            <a:extLst>
              <a:ext uri="{FF2B5EF4-FFF2-40B4-BE49-F238E27FC236}">
                <a16:creationId xmlns:a16="http://schemas.microsoft.com/office/drawing/2014/main" id="{54D0E40C-60AE-4C7A-A28F-5293268B03EA}"/>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3421134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Focus B">
    <p:bg>
      <p:bgPr>
        <a:solidFill>
          <a:srgbClr val="7D8897"/>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baseline="0">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p:nvPr>
        </p:nvSpPr>
        <p:spPr>
          <a:xfrm>
            <a:off x="1756476" y="2225348"/>
            <a:ext cx="5631048" cy="676227"/>
          </a:xfrm>
        </p:spPr>
        <p:txBody>
          <a:bodyPr anchor="ctr" anchorCtr="0"/>
          <a:lstStyle>
            <a:lvl1pPr algn="ctr">
              <a:defRPr sz="3200" baseline="0">
                <a:solidFill>
                  <a:srgbClr val="FFFFFF"/>
                </a:solidFill>
              </a:defRPr>
            </a:lvl1pPr>
          </a:lstStyle>
          <a:p>
            <a:r>
              <a:rPr lang="en-GB" dirty="0"/>
              <a:t>Click to edit Master title style</a:t>
            </a:r>
          </a:p>
        </p:txBody>
      </p:sp>
      <p:grpSp>
        <p:nvGrpSpPr>
          <p:cNvPr id="12" name="Group 11"/>
          <p:cNvGrpSpPr/>
          <p:nvPr userDrawn="1"/>
        </p:nvGrpSpPr>
        <p:grpSpPr>
          <a:xfrm>
            <a:off x="6206453" y="-2691"/>
            <a:ext cx="2941493" cy="2439862"/>
            <a:chOff x="6224953" y="1"/>
            <a:chExt cx="2941493" cy="2439862"/>
          </a:xfrm>
        </p:grpSpPr>
        <p:sp>
          <p:nvSpPr>
            <p:cNvPr id="13" name="Isosceles Triangle 13"/>
            <p:cNvSpPr/>
            <p:nvPr/>
          </p:nvSpPr>
          <p:spPr>
            <a:xfrm>
              <a:off x="6224953" y="4686"/>
              <a:ext cx="1762587" cy="925006"/>
            </a:xfrm>
            <a:custGeom>
              <a:avLst/>
              <a:gdLst>
                <a:gd name="connsiteX0" fmla="*/ 0 w 1274885"/>
                <a:gd name="connsiteY0" fmla="*/ 830486 h 830486"/>
                <a:gd name="connsiteX1" fmla="*/ 637443 w 1274885"/>
                <a:gd name="connsiteY1" fmla="*/ 0 h 830486"/>
                <a:gd name="connsiteX2" fmla="*/ 1274885 w 1274885"/>
                <a:gd name="connsiteY2" fmla="*/ 830486 h 830486"/>
                <a:gd name="connsiteX3" fmla="*/ 0 w 1274885"/>
                <a:gd name="connsiteY3" fmla="*/ 830486 h 830486"/>
                <a:gd name="connsiteX0" fmla="*/ 501161 w 1776046"/>
                <a:gd name="connsiteY0" fmla="*/ 1362420 h 1362420"/>
                <a:gd name="connsiteX1" fmla="*/ 0 w 1776046"/>
                <a:gd name="connsiteY1" fmla="*/ 0 h 1362420"/>
                <a:gd name="connsiteX2" fmla="*/ 1776046 w 1776046"/>
                <a:gd name="connsiteY2" fmla="*/ 1362420 h 1362420"/>
                <a:gd name="connsiteX3" fmla="*/ 501161 w 1776046"/>
                <a:gd name="connsiteY3" fmla="*/ 1362420 h 1362420"/>
                <a:gd name="connsiteX0" fmla="*/ 501161 w 1973873"/>
                <a:gd name="connsiteY0" fmla="*/ 1362420 h 1362420"/>
                <a:gd name="connsiteX1" fmla="*/ 0 w 1973873"/>
                <a:gd name="connsiteY1" fmla="*/ 0 h 1362420"/>
                <a:gd name="connsiteX2" fmla="*/ 1973873 w 1973873"/>
                <a:gd name="connsiteY2" fmla="*/ 518358 h 1362420"/>
                <a:gd name="connsiteX3" fmla="*/ 501161 w 1973873"/>
                <a:gd name="connsiteY3" fmla="*/ 1362420 h 1362420"/>
                <a:gd name="connsiteX0" fmla="*/ 1472711 w 1973873"/>
                <a:gd name="connsiteY0" fmla="*/ 1437154 h 1437154"/>
                <a:gd name="connsiteX1" fmla="*/ 0 w 1973873"/>
                <a:gd name="connsiteY1" fmla="*/ 0 h 1437154"/>
                <a:gd name="connsiteX2" fmla="*/ 1973873 w 1973873"/>
                <a:gd name="connsiteY2" fmla="*/ 518358 h 1437154"/>
                <a:gd name="connsiteX3" fmla="*/ 1472711 w 1973873"/>
                <a:gd name="connsiteY3" fmla="*/ 1437154 h 1437154"/>
                <a:gd name="connsiteX0" fmla="*/ 1472711 w 1978269"/>
                <a:gd name="connsiteY0" fmla="*/ 1437154 h 1437154"/>
                <a:gd name="connsiteX1" fmla="*/ 0 w 1978269"/>
                <a:gd name="connsiteY1" fmla="*/ 0 h 1437154"/>
                <a:gd name="connsiteX2" fmla="*/ 1978269 w 1978269"/>
                <a:gd name="connsiteY2" fmla="*/ 619470 h 1437154"/>
                <a:gd name="connsiteX3" fmla="*/ 1472711 w 1978269"/>
                <a:gd name="connsiteY3" fmla="*/ 1437154 h 1437154"/>
                <a:gd name="connsiteX0" fmla="*/ 1472711 w 1965081"/>
                <a:gd name="connsiteY0" fmla="*/ 1437154 h 1437154"/>
                <a:gd name="connsiteX1" fmla="*/ 0 w 1965081"/>
                <a:gd name="connsiteY1" fmla="*/ 0 h 1437154"/>
                <a:gd name="connsiteX2" fmla="*/ 1965081 w 1965081"/>
                <a:gd name="connsiteY2" fmla="*/ 513962 h 1437154"/>
                <a:gd name="connsiteX3" fmla="*/ 1472711 w 1965081"/>
                <a:gd name="connsiteY3" fmla="*/ 1437154 h 1437154"/>
                <a:gd name="connsiteX0" fmla="*/ 140301 w 632671"/>
                <a:gd name="connsiteY0" fmla="*/ 923192 h 923192"/>
                <a:gd name="connsiteX1" fmla="*/ 0 w 632671"/>
                <a:gd name="connsiteY1" fmla="*/ 739 h 923192"/>
                <a:gd name="connsiteX2" fmla="*/ 632671 w 632671"/>
                <a:gd name="connsiteY2" fmla="*/ 0 h 923192"/>
                <a:gd name="connsiteX3" fmla="*/ 140301 w 632671"/>
                <a:gd name="connsiteY3" fmla="*/ 923192 h 923192"/>
                <a:gd name="connsiteX0" fmla="*/ 447461 w 632671"/>
                <a:gd name="connsiteY0" fmla="*/ 865081 h 865081"/>
                <a:gd name="connsiteX1" fmla="*/ 0 w 632671"/>
                <a:gd name="connsiteY1" fmla="*/ 739 h 865081"/>
                <a:gd name="connsiteX2" fmla="*/ 632671 w 632671"/>
                <a:gd name="connsiteY2" fmla="*/ 0 h 865081"/>
                <a:gd name="connsiteX3" fmla="*/ 447461 w 632671"/>
                <a:gd name="connsiteY3"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33349 w 1664218"/>
                <a:gd name="connsiteY0" fmla="*/ 802819 h 802819"/>
                <a:gd name="connsiteX1" fmla="*/ 0 w 1664218"/>
                <a:gd name="connsiteY1" fmla="*/ 551421 h 802819"/>
                <a:gd name="connsiteX2" fmla="*/ 1031547 w 1664218"/>
                <a:gd name="connsiteY2" fmla="*/ 739 h 802819"/>
                <a:gd name="connsiteX3" fmla="*/ 1664218 w 1664218"/>
                <a:gd name="connsiteY3" fmla="*/ 0 h 802819"/>
                <a:gd name="connsiteX4" fmla="*/ 1433349 w 1664218"/>
                <a:gd name="connsiteY4" fmla="*/ 802819 h 802819"/>
                <a:gd name="connsiteX0" fmla="*/ 1470707 w 1664218"/>
                <a:gd name="connsiteY0" fmla="*/ 873383 h 873383"/>
                <a:gd name="connsiteX1" fmla="*/ 0 w 1664218"/>
                <a:gd name="connsiteY1" fmla="*/ 551421 h 873383"/>
                <a:gd name="connsiteX2" fmla="*/ 1031547 w 1664218"/>
                <a:gd name="connsiteY2" fmla="*/ 739 h 873383"/>
                <a:gd name="connsiteX3" fmla="*/ 1664218 w 1664218"/>
                <a:gd name="connsiteY3" fmla="*/ 0 h 873383"/>
                <a:gd name="connsiteX4" fmla="*/ 1470707 w 1664218"/>
                <a:gd name="connsiteY4" fmla="*/ 873383 h 8733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4218" h="873383">
                  <a:moveTo>
                    <a:pt x="1470707" y="873383"/>
                  </a:moveTo>
                  <a:cubicBezTo>
                    <a:pt x="1378948" y="855997"/>
                    <a:pt x="4591" y="552203"/>
                    <a:pt x="0" y="551421"/>
                  </a:cubicBezTo>
                  <a:lnTo>
                    <a:pt x="1031547" y="739"/>
                  </a:lnTo>
                  <a:lnTo>
                    <a:pt x="1664218" y="0"/>
                  </a:lnTo>
                  <a:lnTo>
                    <a:pt x="1470707" y="873383"/>
                  </a:lnTo>
                  <a:close/>
                </a:path>
              </a:pathLst>
            </a:custGeom>
            <a:gradFill flip="none" rotWithShape="1">
              <a:gsLst>
                <a:gs pos="100000">
                  <a:srgbClr val="5C6673"/>
                </a:gs>
                <a:gs pos="0">
                  <a:srgbClr val="7D8793"/>
                </a:gs>
              </a:gsLst>
              <a:path path="circle">
                <a:fillToRect r="100000" b="100000"/>
              </a:path>
              <a:tileRect l="-100000" t="-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2"/>
            <p:cNvSpPr/>
            <p:nvPr/>
          </p:nvSpPr>
          <p:spPr>
            <a:xfrm>
              <a:off x="7758996" y="3639"/>
              <a:ext cx="744602" cy="935201"/>
            </a:xfrm>
            <a:custGeom>
              <a:avLst/>
              <a:gdLst>
                <a:gd name="connsiteX0" fmla="*/ 0 w 923192"/>
                <a:gd name="connsiteY0" fmla="*/ 1384788 h 1384788"/>
                <a:gd name="connsiteX1" fmla="*/ 461596 w 923192"/>
                <a:gd name="connsiteY1" fmla="*/ 0 h 1384788"/>
                <a:gd name="connsiteX2" fmla="*/ 923192 w 923192"/>
                <a:gd name="connsiteY2" fmla="*/ 1384788 h 1384788"/>
                <a:gd name="connsiteX3" fmla="*/ 0 w 923192"/>
                <a:gd name="connsiteY3" fmla="*/ 1384788 h 1384788"/>
                <a:gd name="connsiteX0" fmla="*/ 0 w 1077058"/>
                <a:gd name="connsiteY0" fmla="*/ 1626576 h 1626576"/>
                <a:gd name="connsiteX1" fmla="*/ 1077058 w 1077058"/>
                <a:gd name="connsiteY1" fmla="*/ 0 h 1626576"/>
                <a:gd name="connsiteX2" fmla="*/ 923192 w 1077058"/>
                <a:gd name="connsiteY2" fmla="*/ 1626576 h 1626576"/>
                <a:gd name="connsiteX3" fmla="*/ 0 w 1077058"/>
                <a:gd name="connsiteY3" fmla="*/ 1626576 h 1626576"/>
                <a:gd name="connsiteX0" fmla="*/ 0 w 1257300"/>
                <a:gd name="connsiteY0" fmla="*/ 874834 h 1626576"/>
                <a:gd name="connsiteX1" fmla="*/ 1257300 w 1257300"/>
                <a:gd name="connsiteY1" fmla="*/ 0 h 1626576"/>
                <a:gd name="connsiteX2" fmla="*/ 1103434 w 1257300"/>
                <a:gd name="connsiteY2" fmla="*/ 1626576 h 1626576"/>
                <a:gd name="connsiteX3" fmla="*/ 0 w 1257300"/>
                <a:gd name="connsiteY3" fmla="*/ 874834 h 1626576"/>
                <a:gd name="connsiteX0" fmla="*/ 0 w 1257300"/>
                <a:gd name="connsiteY0" fmla="*/ 874834 h 2198076"/>
                <a:gd name="connsiteX1" fmla="*/ 1257300 w 1257300"/>
                <a:gd name="connsiteY1" fmla="*/ 0 h 2198076"/>
                <a:gd name="connsiteX2" fmla="*/ 281354 w 1257300"/>
                <a:gd name="connsiteY2" fmla="*/ 2198076 h 2198076"/>
                <a:gd name="connsiteX3" fmla="*/ 0 w 1257300"/>
                <a:gd name="connsiteY3" fmla="*/ 874834 h 2198076"/>
                <a:gd name="connsiteX0" fmla="*/ 0 w 1288695"/>
                <a:gd name="connsiteY0" fmla="*/ 874834 h 2198076"/>
                <a:gd name="connsiteX1" fmla="*/ 1257300 w 1288695"/>
                <a:gd name="connsiteY1" fmla="*/ 0 h 2198076"/>
                <a:gd name="connsiteX2" fmla="*/ 1261696 w 1288695"/>
                <a:gd name="connsiteY2" fmla="*/ 360484 h 2198076"/>
                <a:gd name="connsiteX3" fmla="*/ 281354 w 1288695"/>
                <a:gd name="connsiteY3" fmla="*/ 2198076 h 2198076"/>
                <a:gd name="connsiteX4" fmla="*/ 0 w 1288695"/>
                <a:gd name="connsiteY4" fmla="*/ 874834 h 2198076"/>
                <a:gd name="connsiteX0" fmla="*/ 0 w 1305185"/>
                <a:gd name="connsiteY0" fmla="*/ 874834 h 2198076"/>
                <a:gd name="connsiteX1" fmla="*/ 1257300 w 1305185"/>
                <a:gd name="connsiteY1" fmla="*/ 0 h 2198076"/>
                <a:gd name="connsiteX2" fmla="*/ 1261696 w 1305185"/>
                <a:gd name="connsiteY2" fmla="*/ 360484 h 2198076"/>
                <a:gd name="connsiteX3" fmla="*/ 281354 w 1305185"/>
                <a:gd name="connsiteY3" fmla="*/ 2198076 h 2198076"/>
                <a:gd name="connsiteX4" fmla="*/ 0 w 1305185"/>
                <a:gd name="connsiteY4" fmla="*/ 874834 h 2198076"/>
                <a:gd name="connsiteX0" fmla="*/ 0 w 1262875"/>
                <a:gd name="connsiteY0" fmla="*/ 874834 h 2198076"/>
                <a:gd name="connsiteX1" fmla="*/ 1257300 w 1262875"/>
                <a:gd name="connsiteY1" fmla="*/ 0 h 2198076"/>
                <a:gd name="connsiteX2" fmla="*/ 1261696 w 1262875"/>
                <a:gd name="connsiteY2" fmla="*/ 360484 h 2198076"/>
                <a:gd name="connsiteX3" fmla="*/ 281354 w 1262875"/>
                <a:gd name="connsiteY3" fmla="*/ 2198076 h 2198076"/>
                <a:gd name="connsiteX4" fmla="*/ 0 w 1262875"/>
                <a:gd name="connsiteY4" fmla="*/ 874834 h 2198076"/>
                <a:gd name="connsiteX0" fmla="*/ 0 w 1262875"/>
                <a:gd name="connsiteY0" fmla="*/ 874834 h 2132133"/>
                <a:gd name="connsiteX1" fmla="*/ 1257300 w 1262875"/>
                <a:gd name="connsiteY1" fmla="*/ 0 h 2132133"/>
                <a:gd name="connsiteX2" fmla="*/ 1261696 w 1262875"/>
                <a:gd name="connsiteY2" fmla="*/ 360484 h 2132133"/>
                <a:gd name="connsiteX3" fmla="*/ 391258 w 1262875"/>
                <a:gd name="connsiteY3" fmla="*/ 2132133 h 2132133"/>
                <a:gd name="connsiteX4" fmla="*/ 0 w 1262875"/>
                <a:gd name="connsiteY4" fmla="*/ 874834 h 2132133"/>
                <a:gd name="connsiteX0" fmla="*/ 0 w 1262875"/>
                <a:gd name="connsiteY0" fmla="*/ 874834 h 2193680"/>
                <a:gd name="connsiteX1" fmla="*/ 1257300 w 1262875"/>
                <a:gd name="connsiteY1" fmla="*/ 0 h 2193680"/>
                <a:gd name="connsiteX2" fmla="*/ 1261696 w 1262875"/>
                <a:gd name="connsiteY2" fmla="*/ 360484 h 2193680"/>
                <a:gd name="connsiteX3" fmla="*/ 276958 w 1262875"/>
                <a:gd name="connsiteY3" fmla="*/ 2193680 h 2193680"/>
                <a:gd name="connsiteX4" fmla="*/ 0 w 1262875"/>
                <a:gd name="connsiteY4" fmla="*/ 874834 h 2193680"/>
                <a:gd name="connsiteX0" fmla="*/ 0 w 1261696"/>
                <a:gd name="connsiteY0" fmla="*/ 874845 h 2193691"/>
                <a:gd name="connsiteX1" fmla="*/ 1257300 w 1261696"/>
                <a:gd name="connsiteY1" fmla="*/ 11 h 2193691"/>
                <a:gd name="connsiteX2" fmla="*/ 1261696 w 1261696"/>
                <a:gd name="connsiteY2" fmla="*/ 360495 h 2193691"/>
                <a:gd name="connsiteX3" fmla="*/ 276958 w 1261696"/>
                <a:gd name="connsiteY3" fmla="*/ 2193691 h 2193691"/>
                <a:gd name="connsiteX4" fmla="*/ 0 w 1261696"/>
                <a:gd name="connsiteY4" fmla="*/ 874845 h 2193691"/>
                <a:gd name="connsiteX0" fmla="*/ 0 w 1261696"/>
                <a:gd name="connsiteY0" fmla="*/ 829574 h 2148420"/>
                <a:gd name="connsiteX1" fmla="*/ 1191450 w 1261696"/>
                <a:gd name="connsiteY1" fmla="*/ 13 h 2148420"/>
                <a:gd name="connsiteX2" fmla="*/ 1261696 w 1261696"/>
                <a:gd name="connsiteY2" fmla="*/ 315224 h 2148420"/>
                <a:gd name="connsiteX3" fmla="*/ 276958 w 1261696"/>
                <a:gd name="connsiteY3" fmla="*/ 2148420 h 2148420"/>
                <a:gd name="connsiteX4" fmla="*/ 0 w 1261696"/>
                <a:gd name="connsiteY4" fmla="*/ 829574 h 2148420"/>
                <a:gd name="connsiteX0" fmla="*/ 0 w 1195846"/>
                <a:gd name="connsiteY0" fmla="*/ 829571 h 2148417"/>
                <a:gd name="connsiteX1" fmla="*/ 1191450 w 1195846"/>
                <a:gd name="connsiteY1" fmla="*/ 10 h 2148417"/>
                <a:gd name="connsiteX2" fmla="*/ 1195846 w 1195846"/>
                <a:gd name="connsiteY2" fmla="*/ 434574 h 2148417"/>
                <a:gd name="connsiteX3" fmla="*/ 276958 w 1195846"/>
                <a:gd name="connsiteY3" fmla="*/ 2148417 h 2148417"/>
                <a:gd name="connsiteX4" fmla="*/ 0 w 1195846"/>
                <a:gd name="connsiteY4" fmla="*/ 829571 h 2148417"/>
                <a:gd name="connsiteX0" fmla="*/ 0 w 1195846"/>
                <a:gd name="connsiteY0" fmla="*/ 829571 h 829571"/>
                <a:gd name="connsiteX1" fmla="*/ 1191450 w 1195846"/>
                <a:gd name="connsiteY1" fmla="*/ 10 h 829571"/>
                <a:gd name="connsiteX2" fmla="*/ 1195846 w 1195846"/>
                <a:gd name="connsiteY2" fmla="*/ 434574 h 829571"/>
                <a:gd name="connsiteX3" fmla="*/ 650530 w 1195846"/>
                <a:gd name="connsiteY3" fmla="*/ 649974 h 829571"/>
                <a:gd name="connsiteX4" fmla="*/ 0 w 1195846"/>
                <a:gd name="connsiteY4" fmla="*/ 829571 h 829571"/>
                <a:gd name="connsiteX0" fmla="*/ 0 w 1195846"/>
                <a:gd name="connsiteY0" fmla="*/ 829571 h 1301650"/>
                <a:gd name="connsiteX1" fmla="*/ 1191450 w 1195846"/>
                <a:gd name="connsiteY1" fmla="*/ 10 h 1301650"/>
                <a:gd name="connsiteX2" fmla="*/ 1195846 w 1195846"/>
                <a:gd name="connsiteY2" fmla="*/ 434574 h 1301650"/>
                <a:gd name="connsiteX3" fmla="*/ 505252 w 1195846"/>
                <a:gd name="connsiteY3" fmla="*/ 1301650 h 1301650"/>
                <a:gd name="connsiteX4" fmla="*/ 0 w 1195846"/>
                <a:gd name="connsiteY4" fmla="*/ 829571 h 1301650"/>
                <a:gd name="connsiteX0" fmla="*/ 295854 w 690594"/>
                <a:gd name="connsiteY0" fmla="*/ 605428 h 1301650"/>
                <a:gd name="connsiteX1" fmla="*/ 686198 w 690594"/>
                <a:gd name="connsiteY1" fmla="*/ 10 h 1301650"/>
                <a:gd name="connsiteX2" fmla="*/ 690594 w 690594"/>
                <a:gd name="connsiteY2" fmla="*/ 434574 h 1301650"/>
                <a:gd name="connsiteX3" fmla="*/ 0 w 690594"/>
                <a:gd name="connsiteY3" fmla="*/ 1301650 h 1301650"/>
                <a:gd name="connsiteX4" fmla="*/ 295854 w 690594"/>
                <a:gd name="connsiteY4" fmla="*/ 605428 h 1301650"/>
                <a:gd name="connsiteX0" fmla="*/ 179632 w 690594"/>
                <a:gd name="connsiteY0" fmla="*/ 439396 h 1301650"/>
                <a:gd name="connsiteX1" fmla="*/ 686198 w 690594"/>
                <a:gd name="connsiteY1" fmla="*/ 10 h 1301650"/>
                <a:gd name="connsiteX2" fmla="*/ 690594 w 690594"/>
                <a:gd name="connsiteY2" fmla="*/ 434574 h 1301650"/>
                <a:gd name="connsiteX3" fmla="*/ 0 w 690594"/>
                <a:gd name="connsiteY3" fmla="*/ 1301650 h 1301650"/>
                <a:gd name="connsiteX4" fmla="*/ 179632 w 690594"/>
                <a:gd name="connsiteY4" fmla="*/ 439396 h 1301650"/>
                <a:gd name="connsiteX0" fmla="*/ 179632 w 690594"/>
                <a:gd name="connsiteY0" fmla="*/ 4822 h 867076"/>
                <a:gd name="connsiteX1" fmla="*/ 690594 w 690594"/>
                <a:gd name="connsiteY1" fmla="*/ 0 h 867076"/>
                <a:gd name="connsiteX2" fmla="*/ 0 w 690594"/>
                <a:gd name="connsiteY2" fmla="*/ 867076 h 867076"/>
                <a:gd name="connsiteX3" fmla="*/ 179632 w 690594"/>
                <a:gd name="connsiteY3" fmla="*/ 4822 h 867076"/>
                <a:gd name="connsiteX0" fmla="*/ 204537 w 690594"/>
                <a:gd name="connsiteY0" fmla="*/ 67084 h 867076"/>
                <a:gd name="connsiteX1" fmla="*/ 690594 w 690594"/>
                <a:gd name="connsiteY1" fmla="*/ 0 h 867076"/>
                <a:gd name="connsiteX2" fmla="*/ 0 w 690594"/>
                <a:gd name="connsiteY2" fmla="*/ 867076 h 867076"/>
                <a:gd name="connsiteX3" fmla="*/ 204537 w 690594"/>
                <a:gd name="connsiteY3" fmla="*/ 67084 h 867076"/>
                <a:gd name="connsiteX0" fmla="*/ 196236 w 690594"/>
                <a:gd name="connsiteY0" fmla="*/ 0 h 883008"/>
                <a:gd name="connsiteX1" fmla="*/ 690594 w 690594"/>
                <a:gd name="connsiteY1" fmla="*/ 15932 h 883008"/>
                <a:gd name="connsiteX2" fmla="*/ 0 w 690594"/>
                <a:gd name="connsiteY2" fmla="*/ 883008 h 883008"/>
                <a:gd name="connsiteX3" fmla="*/ 196236 w 690594"/>
                <a:gd name="connsiteY3" fmla="*/ 0 h 883008"/>
                <a:gd name="connsiteX0" fmla="*/ 196236 w 703046"/>
                <a:gd name="connsiteY0" fmla="*/ 0 h 883008"/>
                <a:gd name="connsiteX1" fmla="*/ 703046 w 703046"/>
                <a:gd name="connsiteY1" fmla="*/ 3480 h 883008"/>
                <a:gd name="connsiteX2" fmla="*/ 0 w 703046"/>
                <a:gd name="connsiteY2" fmla="*/ 883008 h 883008"/>
                <a:gd name="connsiteX3" fmla="*/ 196236 w 703046"/>
                <a:gd name="connsiteY3" fmla="*/ 0 h 883008"/>
              </a:gdLst>
              <a:ahLst/>
              <a:cxnLst>
                <a:cxn ang="0">
                  <a:pos x="connsiteX0" y="connsiteY0"/>
                </a:cxn>
                <a:cxn ang="0">
                  <a:pos x="connsiteX1" y="connsiteY1"/>
                </a:cxn>
                <a:cxn ang="0">
                  <a:pos x="connsiteX2" y="connsiteY2"/>
                </a:cxn>
                <a:cxn ang="0">
                  <a:pos x="connsiteX3" y="connsiteY3"/>
                </a:cxn>
              </a:cxnLst>
              <a:rect l="l" t="t" r="r" b="b"/>
              <a:pathLst>
                <a:path w="703046" h="883008">
                  <a:moveTo>
                    <a:pt x="196236" y="0"/>
                  </a:moveTo>
                  <a:lnTo>
                    <a:pt x="703046" y="3480"/>
                  </a:lnTo>
                  <a:lnTo>
                    <a:pt x="0" y="883008"/>
                  </a:lnTo>
                  <a:lnTo>
                    <a:pt x="196236" y="0"/>
                  </a:lnTo>
                  <a:close/>
                </a:path>
              </a:pathLst>
            </a:custGeom>
            <a:gradFill flip="none" rotWithShape="1">
              <a:gsLst>
                <a:gs pos="0">
                  <a:srgbClr val="5C6673"/>
                </a:gs>
                <a:gs pos="100000">
                  <a:srgbClr val="7D8793"/>
                </a:gs>
              </a:gsLst>
              <a:lin ang="135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6" name="Isosceles Triangle 11"/>
            <p:cNvSpPr/>
            <p:nvPr/>
          </p:nvSpPr>
          <p:spPr>
            <a:xfrm>
              <a:off x="8211654" y="657309"/>
              <a:ext cx="954792" cy="1782554"/>
            </a:xfrm>
            <a:custGeom>
              <a:avLst/>
              <a:gdLst>
                <a:gd name="connsiteX0" fmla="*/ 0 w 470389"/>
                <a:gd name="connsiteY0" fmla="*/ 984739 h 984739"/>
                <a:gd name="connsiteX1" fmla="*/ 235195 w 470389"/>
                <a:gd name="connsiteY1" fmla="*/ 0 h 984739"/>
                <a:gd name="connsiteX2" fmla="*/ 470389 w 470389"/>
                <a:gd name="connsiteY2" fmla="*/ 984739 h 984739"/>
                <a:gd name="connsiteX3" fmla="*/ 0 w 470389"/>
                <a:gd name="connsiteY3" fmla="*/ 984739 h 984739"/>
                <a:gd name="connsiteX0" fmla="*/ 0 w 470389"/>
                <a:gd name="connsiteY0" fmla="*/ 989135 h 989135"/>
                <a:gd name="connsiteX1" fmla="*/ 437418 w 470389"/>
                <a:gd name="connsiteY1" fmla="*/ 0 h 989135"/>
                <a:gd name="connsiteX2" fmla="*/ 470389 w 470389"/>
                <a:gd name="connsiteY2" fmla="*/ 989135 h 989135"/>
                <a:gd name="connsiteX3" fmla="*/ 0 w 470389"/>
                <a:gd name="connsiteY3" fmla="*/ 989135 h 989135"/>
                <a:gd name="connsiteX0" fmla="*/ 0 w 681404"/>
                <a:gd name="connsiteY0" fmla="*/ 593481 h 989135"/>
                <a:gd name="connsiteX1" fmla="*/ 648433 w 681404"/>
                <a:gd name="connsiteY1" fmla="*/ 0 h 989135"/>
                <a:gd name="connsiteX2" fmla="*/ 681404 w 681404"/>
                <a:gd name="connsiteY2" fmla="*/ 989135 h 989135"/>
                <a:gd name="connsiteX3" fmla="*/ 0 w 681404"/>
                <a:gd name="connsiteY3" fmla="*/ 593481 h 989135"/>
                <a:gd name="connsiteX0" fmla="*/ 0 w 1121020"/>
                <a:gd name="connsiteY0" fmla="*/ 593481 h 2373923"/>
                <a:gd name="connsiteX1" fmla="*/ 648433 w 1121020"/>
                <a:gd name="connsiteY1" fmla="*/ 0 h 2373923"/>
                <a:gd name="connsiteX2" fmla="*/ 1121020 w 1121020"/>
                <a:gd name="connsiteY2" fmla="*/ 2373923 h 2373923"/>
                <a:gd name="connsiteX3" fmla="*/ 0 w 1121020"/>
                <a:gd name="connsiteY3" fmla="*/ 593481 h 2373923"/>
                <a:gd name="connsiteX0" fmla="*/ 0 w 1134209"/>
                <a:gd name="connsiteY0" fmla="*/ 593481 h 2395904"/>
                <a:gd name="connsiteX1" fmla="*/ 648433 w 1134209"/>
                <a:gd name="connsiteY1" fmla="*/ 0 h 2395904"/>
                <a:gd name="connsiteX2" fmla="*/ 1134209 w 1134209"/>
                <a:gd name="connsiteY2" fmla="*/ 2395904 h 2395904"/>
                <a:gd name="connsiteX3" fmla="*/ 0 w 1134209"/>
                <a:gd name="connsiteY3" fmla="*/ 593481 h 2395904"/>
                <a:gd name="connsiteX0" fmla="*/ 0 w 1116625"/>
                <a:gd name="connsiteY0" fmla="*/ 426428 h 2395904"/>
                <a:gd name="connsiteX1" fmla="*/ 630849 w 1116625"/>
                <a:gd name="connsiteY1" fmla="*/ 0 h 2395904"/>
                <a:gd name="connsiteX2" fmla="*/ 1116625 w 1116625"/>
                <a:gd name="connsiteY2" fmla="*/ 2395904 h 2395904"/>
                <a:gd name="connsiteX3" fmla="*/ 0 w 1116625"/>
                <a:gd name="connsiteY3" fmla="*/ 426428 h 2395904"/>
                <a:gd name="connsiteX0" fmla="*/ 0 w 1138605"/>
                <a:gd name="connsiteY0" fmla="*/ 602274 h 2395904"/>
                <a:gd name="connsiteX1" fmla="*/ 652829 w 1138605"/>
                <a:gd name="connsiteY1" fmla="*/ 0 h 2395904"/>
                <a:gd name="connsiteX2" fmla="*/ 1138605 w 1138605"/>
                <a:gd name="connsiteY2" fmla="*/ 2395904 h 2395904"/>
                <a:gd name="connsiteX3" fmla="*/ 0 w 1138605"/>
                <a:gd name="connsiteY3" fmla="*/ 602274 h 2395904"/>
                <a:gd name="connsiteX0" fmla="*/ 0 w 1370241"/>
                <a:gd name="connsiteY0" fmla="*/ 299042 h 2395904"/>
                <a:gd name="connsiteX1" fmla="*/ 884465 w 1370241"/>
                <a:gd name="connsiteY1" fmla="*/ 0 h 2395904"/>
                <a:gd name="connsiteX2" fmla="*/ 1370241 w 1370241"/>
                <a:gd name="connsiteY2" fmla="*/ 2395904 h 2395904"/>
                <a:gd name="connsiteX3" fmla="*/ 0 w 1370241"/>
                <a:gd name="connsiteY3" fmla="*/ 299042 h 2395904"/>
                <a:gd name="connsiteX0" fmla="*/ 0 w 884465"/>
                <a:gd name="connsiteY0" fmla="*/ 299042 h 947129"/>
                <a:gd name="connsiteX1" fmla="*/ 884465 w 884465"/>
                <a:gd name="connsiteY1" fmla="*/ 0 h 947129"/>
                <a:gd name="connsiteX2" fmla="*/ 662700 w 884465"/>
                <a:gd name="connsiteY2" fmla="*/ 947129 h 947129"/>
                <a:gd name="connsiteX3" fmla="*/ 0 w 884465"/>
                <a:gd name="connsiteY3" fmla="*/ 299042 h 947129"/>
                <a:gd name="connsiteX0" fmla="*/ 0 w 884465"/>
                <a:gd name="connsiteY0" fmla="*/ 299042 h 897320"/>
                <a:gd name="connsiteX1" fmla="*/ 884465 w 884465"/>
                <a:gd name="connsiteY1" fmla="*/ 0 h 897320"/>
                <a:gd name="connsiteX2" fmla="*/ 874391 w 884465"/>
                <a:gd name="connsiteY2" fmla="*/ 897320 h 897320"/>
                <a:gd name="connsiteX3" fmla="*/ 0 w 884465"/>
                <a:gd name="connsiteY3" fmla="*/ 299042 h 897320"/>
                <a:gd name="connsiteX0" fmla="*/ 0 w 884465"/>
                <a:gd name="connsiteY0" fmla="*/ 299042 h 1664187"/>
                <a:gd name="connsiteX1" fmla="*/ 884465 w 884465"/>
                <a:gd name="connsiteY1" fmla="*/ 0 h 1664187"/>
                <a:gd name="connsiteX2" fmla="*/ 874391 w 884465"/>
                <a:gd name="connsiteY2" fmla="*/ 897320 h 1664187"/>
                <a:gd name="connsiteX3" fmla="*/ 508588 w 884465"/>
                <a:gd name="connsiteY3" fmla="*/ 1658168 h 1664187"/>
                <a:gd name="connsiteX4" fmla="*/ 0 w 884465"/>
                <a:gd name="connsiteY4" fmla="*/ 299042 h 1664187"/>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529493"/>
                <a:gd name="connsiteX1" fmla="*/ 884465 w 884465"/>
                <a:gd name="connsiteY1" fmla="*/ 0 h 1529493"/>
                <a:gd name="connsiteX2" fmla="*/ 874391 w 884465"/>
                <a:gd name="connsiteY2" fmla="*/ 897320 h 1529493"/>
                <a:gd name="connsiteX3" fmla="*/ 479532 w 884465"/>
                <a:gd name="connsiteY3" fmla="*/ 1529493 h 1529493"/>
                <a:gd name="connsiteX4" fmla="*/ 0 w 884465"/>
                <a:gd name="connsiteY4" fmla="*/ 299042 h 1529493"/>
                <a:gd name="connsiteX0" fmla="*/ 0 w 884465"/>
                <a:gd name="connsiteY0" fmla="*/ 299042 h 1683073"/>
                <a:gd name="connsiteX1" fmla="*/ 884465 w 884465"/>
                <a:gd name="connsiteY1" fmla="*/ 0 h 1683073"/>
                <a:gd name="connsiteX2" fmla="*/ 874391 w 884465"/>
                <a:gd name="connsiteY2" fmla="*/ 897320 h 1683073"/>
                <a:gd name="connsiteX3" fmla="*/ 516890 w 884465"/>
                <a:gd name="connsiteY3" fmla="*/ 1683073 h 1683073"/>
                <a:gd name="connsiteX4" fmla="*/ 0 w 884465"/>
                <a:gd name="connsiteY4" fmla="*/ 299042 h 1683073"/>
                <a:gd name="connsiteX0" fmla="*/ 0 w 901232"/>
                <a:gd name="connsiteY0" fmla="*/ 299042 h 1683073"/>
                <a:gd name="connsiteX1" fmla="*/ 884465 w 901232"/>
                <a:gd name="connsiteY1" fmla="*/ 0 h 1683073"/>
                <a:gd name="connsiteX2" fmla="*/ 900899 w 901232"/>
                <a:gd name="connsiteY2" fmla="*/ 870813 h 1683073"/>
                <a:gd name="connsiteX3" fmla="*/ 516890 w 901232"/>
                <a:gd name="connsiteY3" fmla="*/ 1683073 h 1683073"/>
                <a:gd name="connsiteX4" fmla="*/ 0 w 901232"/>
                <a:gd name="connsiteY4" fmla="*/ 299042 h 1683073"/>
                <a:gd name="connsiteX0" fmla="*/ 0 w 901507"/>
                <a:gd name="connsiteY0" fmla="*/ 299042 h 1683073"/>
                <a:gd name="connsiteX1" fmla="*/ 895825 w 901507"/>
                <a:gd name="connsiteY1" fmla="*/ 0 h 1683073"/>
                <a:gd name="connsiteX2" fmla="*/ 900899 w 901507"/>
                <a:gd name="connsiteY2" fmla="*/ 870813 h 1683073"/>
                <a:gd name="connsiteX3" fmla="*/ 516890 w 901507"/>
                <a:gd name="connsiteY3" fmla="*/ 1683073 h 1683073"/>
                <a:gd name="connsiteX4" fmla="*/ 0 w 901507"/>
                <a:gd name="connsiteY4" fmla="*/ 299042 h 1683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507" h="1683073">
                  <a:moveTo>
                    <a:pt x="0" y="299042"/>
                  </a:moveTo>
                  <a:lnTo>
                    <a:pt x="895825" y="0"/>
                  </a:lnTo>
                  <a:cubicBezTo>
                    <a:pt x="892467" y="299107"/>
                    <a:pt x="904257" y="571706"/>
                    <a:pt x="900899" y="870813"/>
                  </a:cubicBezTo>
                  <a:cubicBezTo>
                    <a:pt x="895187" y="876765"/>
                    <a:pt x="696936" y="1282795"/>
                    <a:pt x="516890" y="1683073"/>
                  </a:cubicBezTo>
                  <a:lnTo>
                    <a:pt x="0" y="299042"/>
                  </a:lnTo>
                  <a:close/>
                </a:path>
              </a:pathLst>
            </a:custGeom>
            <a:gradFill flip="none" rotWithShape="1">
              <a:gsLst>
                <a:gs pos="0">
                  <a:srgbClr val="5C6673"/>
                </a:gs>
                <a:gs pos="100000">
                  <a:srgbClr val="7D8793"/>
                </a:gs>
              </a:gsLst>
              <a:lin ang="162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accent5">
                    <a:lumMod val="75000"/>
                  </a:schemeClr>
                </a:solidFill>
              </a:endParaRPr>
            </a:p>
          </p:txBody>
        </p:sp>
        <p:sp>
          <p:nvSpPr>
            <p:cNvPr id="14" name="Isosceles Triangle 9"/>
            <p:cNvSpPr/>
            <p:nvPr/>
          </p:nvSpPr>
          <p:spPr>
            <a:xfrm>
              <a:off x="7543800" y="1"/>
              <a:ext cx="1618702" cy="1195754"/>
            </a:xfrm>
            <a:custGeom>
              <a:avLst/>
              <a:gdLst>
                <a:gd name="connsiteX0" fmla="*/ 0 w 1534258"/>
                <a:gd name="connsiteY0" fmla="*/ 1494692 h 1494692"/>
                <a:gd name="connsiteX1" fmla="*/ 767129 w 1534258"/>
                <a:gd name="connsiteY1" fmla="*/ 0 h 1494692"/>
                <a:gd name="connsiteX2" fmla="*/ 1534258 w 1534258"/>
                <a:gd name="connsiteY2" fmla="*/ 1494692 h 1494692"/>
                <a:gd name="connsiteX3" fmla="*/ 0 w 1534258"/>
                <a:gd name="connsiteY3" fmla="*/ 1494692 h 1494692"/>
                <a:gd name="connsiteX0" fmla="*/ 0 w 1558436"/>
                <a:gd name="connsiteY0" fmla="*/ 1507881 h 1507881"/>
                <a:gd name="connsiteX1" fmla="*/ 1558436 w 1558436"/>
                <a:gd name="connsiteY1" fmla="*/ 0 h 1507881"/>
                <a:gd name="connsiteX2" fmla="*/ 1534258 w 1558436"/>
                <a:gd name="connsiteY2" fmla="*/ 1507881 h 1507881"/>
                <a:gd name="connsiteX3" fmla="*/ 0 w 1558436"/>
                <a:gd name="connsiteY3" fmla="*/ 1507881 h 1507881"/>
                <a:gd name="connsiteX0" fmla="*/ 0 w 2705832"/>
                <a:gd name="connsiteY0" fmla="*/ 751742 h 1507881"/>
                <a:gd name="connsiteX1" fmla="*/ 2705832 w 2705832"/>
                <a:gd name="connsiteY1" fmla="*/ 0 h 1507881"/>
                <a:gd name="connsiteX2" fmla="*/ 2681654 w 2705832"/>
                <a:gd name="connsiteY2" fmla="*/ 1507881 h 1507881"/>
                <a:gd name="connsiteX3" fmla="*/ 0 w 2705832"/>
                <a:gd name="connsiteY3" fmla="*/ 751742 h 1507881"/>
                <a:gd name="connsiteX0" fmla="*/ 0 w 2705832"/>
                <a:gd name="connsiteY0" fmla="*/ 751742 h 1600201"/>
                <a:gd name="connsiteX1" fmla="*/ 2705832 w 2705832"/>
                <a:gd name="connsiteY1" fmla="*/ 0 h 1600201"/>
                <a:gd name="connsiteX2" fmla="*/ 936381 w 2705832"/>
                <a:gd name="connsiteY2" fmla="*/ 1600201 h 1600201"/>
                <a:gd name="connsiteX3" fmla="*/ 0 w 2705832"/>
                <a:gd name="connsiteY3" fmla="*/ 751742 h 1600201"/>
                <a:gd name="connsiteX0" fmla="*/ 0 w 2705832"/>
                <a:gd name="connsiteY0" fmla="*/ 751742 h 1481504"/>
                <a:gd name="connsiteX1" fmla="*/ 2705832 w 2705832"/>
                <a:gd name="connsiteY1" fmla="*/ 0 h 1481504"/>
                <a:gd name="connsiteX2" fmla="*/ 844062 w 2705832"/>
                <a:gd name="connsiteY2" fmla="*/ 1481504 h 1481504"/>
                <a:gd name="connsiteX3" fmla="*/ 0 w 2705832"/>
                <a:gd name="connsiteY3" fmla="*/ 751742 h 1481504"/>
                <a:gd name="connsiteX0" fmla="*/ 0 w 2705832"/>
                <a:gd name="connsiteY0" fmla="*/ 751742 h 1604597"/>
                <a:gd name="connsiteX1" fmla="*/ 2705832 w 2705832"/>
                <a:gd name="connsiteY1" fmla="*/ 0 h 1604597"/>
                <a:gd name="connsiteX2" fmla="*/ 949569 w 2705832"/>
                <a:gd name="connsiteY2" fmla="*/ 1604597 h 1604597"/>
                <a:gd name="connsiteX3" fmla="*/ 0 w 2705832"/>
                <a:gd name="connsiteY3" fmla="*/ 751742 h 1604597"/>
                <a:gd name="connsiteX0" fmla="*/ 0 w 2626701"/>
                <a:gd name="connsiteY0" fmla="*/ 813289 h 1666144"/>
                <a:gd name="connsiteX1" fmla="*/ 2626701 w 2626701"/>
                <a:gd name="connsiteY1" fmla="*/ 0 h 1666144"/>
                <a:gd name="connsiteX2" fmla="*/ 949569 w 2626701"/>
                <a:gd name="connsiteY2" fmla="*/ 1666144 h 1666144"/>
                <a:gd name="connsiteX3" fmla="*/ 0 w 2626701"/>
                <a:gd name="connsiteY3" fmla="*/ 813289 h 1666144"/>
                <a:gd name="connsiteX0" fmla="*/ 0 w 2688247"/>
                <a:gd name="connsiteY0" fmla="*/ 734158 h 1587013"/>
                <a:gd name="connsiteX1" fmla="*/ 2688247 w 2688247"/>
                <a:gd name="connsiteY1" fmla="*/ 0 h 1587013"/>
                <a:gd name="connsiteX2" fmla="*/ 949569 w 2688247"/>
                <a:gd name="connsiteY2" fmla="*/ 1587013 h 1587013"/>
                <a:gd name="connsiteX3" fmla="*/ 0 w 2688247"/>
                <a:gd name="connsiteY3" fmla="*/ 734158 h 1587013"/>
                <a:gd name="connsiteX0" fmla="*/ 0 w 2695217"/>
                <a:gd name="connsiteY0" fmla="*/ 734158 h 812381"/>
                <a:gd name="connsiteX1" fmla="*/ 2688247 w 2695217"/>
                <a:gd name="connsiteY1" fmla="*/ 0 h 812381"/>
                <a:gd name="connsiteX2" fmla="*/ 2695217 w 2695217"/>
                <a:gd name="connsiteY2" fmla="*/ 812381 h 812381"/>
                <a:gd name="connsiteX3" fmla="*/ 0 w 2695217"/>
                <a:gd name="connsiteY3" fmla="*/ 734158 h 812381"/>
                <a:gd name="connsiteX0" fmla="*/ 0 w 813190"/>
                <a:gd name="connsiteY0" fmla="*/ 0 h 814669"/>
                <a:gd name="connsiteX1" fmla="*/ 806220 w 813190"/>
                <a:gd name="connsiteY1" fmla="*/ 2288 h 814669"/>
                <a:gd name="connsiteX2" fmla="*/ 813190 w 813190"/>
                <a:gd name="connsiteY2" fmla="*/ 814669 h 814669"/>
                <a:gd name="connsiteX3" fmla="*/ 0 w 813190"/>
                <a:gd name="connsiteY3" fmla="*/ 0 h 814669"/>
                <a:gd name="connsiteX0" fmla="*/ 1186049 w 1999239"/>
                <a:gd name="connsiteY0" fmla="*/ 0 h 1499280"/>
                <a:gd name="connsiteX1" fmla="*/ 1992269 w 1999239"/>
                <a:gd name="connsiteY1" fmla="*/ 2288 h 1499280"/>
                <a:gd name="connsiteX2" fmla="*/ 1999239 w 1999239"/>
                <a:gd name="connsiteY2" fmla="*/ 814669 h 1499280"/>
                <a:gd name="connsiteX3" fmla="*/ 0 w 1999239"/>
                <a:gd name="connsiteY3" fmla="*/ 1486089 h 1499280"/>
                <a:gd name="connsiteX4" fmla="*/ 1186049 w 1999239"/>
                <a:gd name="connsiteY4" fmla="*/ 0 h 1499280"/>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817704 w 1999239"/>
                <a:gd name="connsiteY1" fmla="*/ 29564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14281"/>
                <a:gd name="connsiteY0" fmla="*/ 0 h 1486089"/>
                <a:gd name="connsiteX1" fmla="*/ 2014089 w 2014281"/>
                <a:gd name="connsiteY1" fmla="*/ 7743 h 1486089"/>
                <a:gd name="connsiteX2" fmla="*/ 1999239 w 2014281"/>
                <a:gd name="connsiteY2" fmla="*/ 814669 h 1486089"/>
                <a:gd name="connsiteX3" fmla="*/ 0 w 2014281"/>
                <a:gd name="connsiteY3" fmla="*/ 1486089 h 1486089"/>
                <a:gd name="connsiteX4" fmla="*/ 1186049 w 2014281"/>
                <a:gd name="connsiteY4" fmla="*/ 0 h 1486089"/>
                <a:gd name="connsiteX0" fmla="*/ 1186049 w 2014089"/>
                <a:gd name="connsiteY0" fmla="*/ 0 h 1486089"/>
                <a:gd name="connsiteX1" fmla="*/ 2014089 w 2014089"/>
                <a:gd name="connsiteY1" fmla="*/ 7743 h 1486089"/>
                <a:gd name="connsiteX2" fmla="*/ 1999239 w 2014089"/>
                <a:gd name="connsiteY2" fmla="*/ 814669 h 1486089"/>
                <a:gd name="connsiteX3" fmla="*/ 0 w 2014089"/>
                <a:gd name="connsiteY3" fmla="*/ 1486089 h 1486089"/>
                <a:gd name="connsiteX4" fmla="*/ 1186049 w 2014089"/>
                <a:gd name="connsiteY4" fmla="*/ 0 h 1486089"/>
                <a:gd name="connsiteX0" fmla="*/ 1186049 w 1999239"/>
                <a:gd name="connsiteY0" fmla="*/ 0 h 1486089"/>
                <a:gd name="connsiteX1" fmla="*/ 1795883 w 1999239"/>
                <a:gd name="connsiteY1" fmla="*/ 198673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08634"/>
                <a:gd name="connsiteY0" fmla="*/ 0 h 1486089"/>
                <a:gd name="connsiteX1" fmla="*/ 2008634 w 2008634"/>
                <a:gd name="connsiteY1" fmla="*/ 2288 h 1486089"/>
                <a:gd name="connsiteX2" fmla="*/ 1999239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890136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91504 w 2014089"/>
                <a:gd name="connsiteY0" fmla="*/ 0 h 1382441"/>
                <a:gd name="connsiteX1" fmla="*/ 2014089 w 2014089"/>
                <a:gd name="connsiteY1" fmla="*/ 2288 h 1382441"/>
                <a:gd name="connsiteX2" fmla="*/ 1993784 w 2014089"/>
                <a:gd name="connsiteY2" fmla="*/ 831034 h 1382441"/>
                <a:gd name="connsiteX3" fmla="*/ 0 w 2014089"/>
                <a:gd name="connsiteY3" fmla="*/ 1382441 h 1382441"/>
                <a:gd name="connsiteX4" fmla="*/ 1191504 w 2014089"/>
                <a:gd name="connsiteY4" fmla="*/ 0 h 1382441"/>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66142 w 2008634"/>
                <a:gd name="connsiteY0" fmla="*/ 12672 h 1483831"/>
                <a:gd name="connsiteX1" fmla="*/ 2008634 w 2008634"/>
                <a:gd name="connsiteY1" fmla="*/ 30 h 1483831"/>
                <a:gd name="connsiteX2" fmla="*/ 1988329 w 2008634"/>
                <a:gd name="connsiteY2" fmla="*/ 828776 h 1483831"/>
                <a:gd name="connsiteX3" fmla="*/ 0 w 2008634"/>
                <a:gd name="connsiteY3" fmla="*/ 1483831 h 1483831"/>
                <a:gd name="connsiteX4" fmla="*/ 1166142 w 2008634"/>
                <a:gd name="connsiteY4" fmla="*/ 12672 h 1483831"/>
                <a:gd name="connsiteX0" fmla="*/ 1172052 w 2008634"/>
                <a:gd name="connsiteY0" fmla="*/ 3777 h 1483801"/>
                <a:gd name="connsiteX1" fmla="*/ 2008634 w 2008634"/>
                <a:gd name="connsiteY1" fmla="*/ 0 h 1483801"/>
                <a:gd name="connsiteX2" fmla="*/ 1988329 w 2008634"/>
                <a:gd name="connsiteY2" fmla="*/ 828746 h 1483801"/>
                <a:gd name="connsiteX3" fmla="*/ 0 w 2008634"/>
                <a:gd name="connsiteY3" fmla="*/ 1483801 h 1483801"/>
                <a:gd name="connsiteX4" fmla="*/ 1172052 w 2008634"/>
                <a:gd name="connsiteY4" fmla="*/ 3777 h 148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8634" h="1483801">
                  <a:moveTo>
                    <a:pt x="1172052" y="3777"/>
                  </a:moveTo>
                  <a:lnTo>
                    <a:pt x="2008634" y="0"/>
                  </a:lnTo>
                  <a:cubicBezTo>
                    <a:pt x="2005502" y="128960"/>
                    <a:pt x="2007826" y="574318"/>
                    <a:pt x="1988329" y="828746"/>
                  </a:cubicBezTo>
                  <a:cubicBezTo>
                    <a:pt x="1807424" y="879806"/>
                    <a:pt x="355467" y="1367279"/>
                    <a:pt x="0" y="1483801"/>
                  </a:cubicBezTo>
                  <a:lnTo>
                    <a:pt x="1172052" y="3777"/>
                  </a:lnTo>
                  <a:close/>
                </a:path>
              </a:pathLst>
            </a:custGeom>
            <a:gradFill>
              <a:gsLst>
                <a:gs pos="0">
                  <a:srgbClr val="7D8793"/>
                </a:gs>
                <a:gs pos="100000">
                  <a:srgbClr val="5C6673"/>
                </a:gs>
              </a:gsLst>
              <a:lin ang="81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sp>
        <p:nvSpPr>
          <p:cNvPr id="17" name="Date Placeholder 3"/>
          <p:cNvSpPr>
            <a:spLocks noGrp="1"/>
          </p:cNvSpPr>
          <p:nvPr>
            <p:ph type="dt" sz="half" idx="10"/>
          </p:nvPr>
        </p:nvSpPr>
        <p:spPr>
          <a:xfrm>
            <a:off x="717449" y="4553148"/>
            <a:ext cx="1958203" cy="66824"/>
          </a:xfrm>
        </p:spPr>
        <p:txBody>
          <a:bodyPr/>
          <a:lstStyle>
            <a:lvl1pPr>
              <a:defRPr baseline="0">
                <a:solidFill>
                  <a:srgbClr val="FFFFFF"/>
                </a:solidFill>
              </a:defRPr>
            </a:lvl1pPr>
          </a:lstStyle>
          <a:p>
            <a:r>
              <a:rPr lang="en-US"/>
              <a:t>9 March 2020</a:t>
            </a:r>
            <a:endParaRPr lang="en-GB" dirty="0"/>
          </a:p>
        </p:txBody>
      </p:sp>
      <p:sp>
        <p:nvSpPr>
          <p:cNvPr id="18" name="Footer Placeholder 4"/>
          <p:cNvSpPr>
            <a:spLocks noGrp="1"/>
          </p:cNvSpPr>
          <p:nvPr>
            <p:ph type="ftr" sz="quarter" idx="11"/>
          </p:nvPr>
        </p:nvSpPr>
        <p:spPr>
          <a:xfrm>
            <a:off x="717449" y="4646471"/>
            <a:ext cx="1958203" cy="68838"/>
          </a:xfrm>
        </p:spPr>
        <p:txBody>
          <a:bodyPr/>
          <a:lstStyle>
            <a:lvl1pPr>
              <a:defRPr baseline="0">
                <a:solidFill>
                  <a:srgbClr val="FFFFFF"/>
                </a:solidFill>
              </a:defRPr>
            </a:lvl1pPr>
          </a:lstStyle>
          <a:p>
            <a:r>
              <a:rPr lang="en-US"/>
              <a:t>EU's global leadership in renewables: Inception workshop</a:t>
            </a:r>
            <a:endParaRPr lang="en-GB" dirty="0"/>
          </a:p>
        </p:txBody>
      </p:sp>
      <p:pic>
        <p:nvPicPr>
          <p:cNvPr id="21" name="Picture 18" title="White COWIlogo">
            <a:extLst>
              <a:ext uri="{FF2B5EF4-FFF2-40B4-BE49-F238E27FC236}">
                <a16:creationId xmlns:a16="http://schemas.microsoft.com/office/drawing/2014/main" id="{AAD7C7F5-8D4B-48F5-9F7A-9D6E2A11F70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59924" y="4827491"/>
            <a:ext cx="655200" cy="197422"/>
          </a:xfrm>
          <a:prstGeom prst="rect">
            <a:avLst/>
          </a:prstGeom>
        </p:spPr>
      </p:pic>
      <p:pic>
        <p:nvPicPr>
          <p:cNvPr id="22" name="Picture 6">
            <a:extLst>
              <a:ext uri="{FF2B5EF4-FFF2-40B4-BE49-F238E27FC236}">
                <a16:creationId xmlns:a16="http://schemas.microsoft.com/office/drawing/2014/main" id="{1EF34C9E-ACA1-457A-8D42-9AC5029C141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23451"/>
            <a:ext cx="347832" cy="379563"/>
          </a:xfrm>
          <a:prstGeom prst="rect">
            <a:avLst/>
          </a:prstGeom>
        </p:spPr>
      </p:pic>
      <p:pic>
        <p:nvPicPr>
          <p:cNvPr id="23" name="Picture 10">
            <a:extLst>
              <a:ext uri="{FF2B5EF4-FFF2-40B4-BE49-F238E27FC236}">
                <a16:creationId xmlns:a16="http://schemas.microsoft.com/office/drawing/2014/main" id="{7C2F9BAC-69EF-4B8D-A427-FAD786AA0322}"/>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24" name="Grafik 23" descr="Ein Bild, das Zeichnung enthält.&#10;&#10;Automatisch generierte Beschreibung">
            <a:extLst>
              <a:ext uri="{FF2B5EF4-FFF2-40B4-BE49-F238E27FC236}">
                <a16:creationId xmlns:a16="http://schemas.microsoft.com/office/drawing/2014/main" id="{B9CE8B35-CA2D-453D-A156-06E4351B019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649566" y="4594635"/>
            <a:ext cx="1268500" cy="641070"/>
          </a:xfrm>
          <a:prstGeom prst="rect">
            <a:avLst/>
          </a:prstGeom>
        </p:spPr>
      </p:pic>
    </p:spTree>
    <p:extLst>
      <p:ext uri="{BB962C8B-B14F-4D97-AF65-F5344CB8AC3E}">
        <p14:creationId xmlns:p14="http://schemas.microsoft.com/office/powerpoint/2010/main" val="4147065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Focus C">
    <p:bg>
      <p:bgPr>
        <a:solidFill>
          <a:srgbClr val="F04E23"/>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p:nvPr>
        </p:nvSpPr>
        <p:spPr>
          <a:xfrm>
            <a:off x="1756476" y="2225348"/>
            <a:ext cx="5631048" cy="676227"/>
          </a:xfrm>
        </p:spPr>
        <p:txBody>
          <a:bodyPr anchor="ctr" anchorCtr="0"/>
          <a:lstStyle>
            <a:lvl1pPr algn="ctr">
              <a:defRPr sz="3200">
                <a:solidFill>
                  <a:srgbClr val="FFFFFF"/>
                </a:solidFill>
              </a:defRPr>
            </a:lvl1pPr>
          </a:lstStyle>
          <a:p>
            <a:r>
              <a:rPr lang="en-GB" dirty="0"/>
              <a:t>Click to edit Master title style</a:t>
            </a:r>
          </a:p>
        </p:txBody>
      </p:sp>
      <p:grpSp>
        <p:nvGrpSpPr>
          <p:cNvPr id="2" name="Group 1"/>
          <p:cNvGrpSpPr/>
          <p:nvPr userDrawn="1"/>
        </p:nvGrpSpPr>
        <p:grpSpPr>
          <a:xfrm>
            <a:off x="6197662" y="1974"/>
            <a:ext cx="2946338" cy="2436590"/>
            <a:chOff x="6216164" y="12"/>
            <a:chExt cx="2946338" cy="2436590"/>
          </a:xfrm>
        </p:grpSpPr>
        <p:sp>
          <p:nvSpPr>
            <p:cNvPr id="12" name="Isosceles Triangle 11"/>
            <p:cNvSpPr/>
            <p:nvPr userDrawn="1"/>
          </p:nvSpPr>
          <p:spPr>
            <a:xfrm>
              <a:off x="6216164" y="12"/>
              <a:ext cx="1742414" cy="928845"/>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77" h="859312">
                  <a:moveTo>
                    <a:pt x="994458" y="3982"/>
                  </a:moveTo>
                  <a:lnTo>
                    <a:pt x="1611977" y="0"/>
                  </a:lnTo>
                  <a:lnTo>
                    <a:pt x="1429109" y="859312"/>
                  </a:lnTo>
                  <a:lnTo>
                    <a:pt x="0" y="540907"/>
                  </a:lnTo>
                  <a:lnTo>
                    <a:pt x="994458" y="3982"/>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11"/>
            <p:cNvSpPr/>
            <p:nvPr userDrawn="1"/>
          </p:nvSpPr>
          <p:spPr>
            <a:xfrm>
              <a:off x="7759112" y="1881"/>
              <a:ext cx="744486" cy="936462"/>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1108335 w 1611977"/>
                <a:gd name="connsiteY0" fmla="*/ 138195 h 859312"/>
                <a:gd name="connsiteX1" fmla="*/ 1611977 w 1611977"/>
                <a:gd name="connsiteY1" fmla="*/ 0 h 859312"/>
                <a:gd name="connsiteX2" fmla="*/ 1429109 w 1611977"/>
                <a:gd name="connsiteY2" fmla="*/ 859312 h 859312"/>
                <a:gd name="connsiteX3" fmla="*/ 0 w 1611977"/>
                <a:gd name="connsiteY3" fmla="*/ 540907 h 859312"/>
                <a:gd name="connsiteX4" fmla="*/ 1108335 w 1611977"/>
                <a:gd name="connsiteY4" fmla="*/ 138195 h 859312"/>
                <a:gd name="connsiteX0" fmla="*/ 1112403 w 1611977"/>
                <a:gd name="connsiteY0" fmla="*/ 0 h 859397"/>
                <a:gd name="connsiteX1" fmla="*/ 1611977 w 1611977"/>
                <a:gd name="connsiteY1" fmla="*/ 85 h 859397"/>
                <a:gd name="connsiteX2" fmla="*/ 1429109 w 1611977"/>
                <a:gd name="connsiteY2" fmla="*/ 859397 h 859397"/>
                <a:gd name="connsiteX3" fmla="*/ 0 w 1611977"/>
                <a:gd name="connsiteY3" fmla="*/ 540992 h 859397"/>
                <a:gd name="connsiteX4" fmla="*/ 1112403 w 1611977"/>
                <a:gd name="connsiteY4" fmla="*/ 0 h 859397"/>
                <a:gd name="connsiteX0" fmla="*/ 185114 w 684688"/>
                <a:gd name="connsiteY0" fmla="*/ 0 h 859397"/>
                <a:gd name="connsiteX1" fmla="*/ 684688 w 684688"/>
                <a:gd name="connsiteY1" fmla="*/ 85 h 859397"/>
                <a:gd name="connsiteX2" fmla="*/ 501820 w 684688"/>
                <a:gd name="connsiteY2" fmla="*/ 859397 h 859397"/>
                <a:gd name="connsiteX3" fmla="*/ 0 w 684688"/>
                <a:gd name="connsiteY3" fmla="*/ 850089 h 859397"/>
                <a:gd name="connsiteX4" fmla="*/ 185114 w 684688"/>
                <a:gd name="connsiteY4" fmla="*/ 0 h 859397"/>
                <a:gd name="connsiteX0" fmla="*/ 185114 w 684688"/>
                <a:gd name="connsiteY0" fmla="*/ 0 h 850089"/>
                <a:gd name="connsiteX1" fmla="*/ 684688 w 684688"/>
                <a:gd name="connsiteY1" fmla="*/ 85 h 850089"/>
                <a:gd name="connsiteX2" fmla="*/ 0 w 684688"/>
                <a:gd name="connsiteY2" fmla="*/ 850089 h 850089"/>
                <a:gd name="connsiteX3" fmla="*/ 185114 w 684688"/>
                <a:gd name="connsiteY3" fmla="*/ 0 h 850089"/>
                <a:gd name="connsiteX0" fmla="*/ 172912 w 684688"/>
                <a:gd name="connsiteY0" fmla="*/ 0 h 850089"/>
                <a:gd name="connsiteX1" fmla="*/ 684688 w 684688"/>
                <a:gd name="connsiteY1" fmla="*/ 85 h 850089"/>
                <a:gd name="connsiteX2" fmla="*/ 0 w 684688"/>
                <a:gd name="connsiteY2" fmla="*/ 850089 h 850089"/>
                <a:gd name="connsiteX3" fmla="*/ 172912 w 684688"/>
                <a:gd name="connsiteY3" fmla="*/ 0 h 850089"/>
                <a:gd name="connsiteX0" fmla="*/ 136308 w 648084"/>
                <a:gd name="connsiteY0" fmla="*/ 0 h 870425"/>
                <a:gd name="connsiteX1" fmla="*/ 648084 w 648084"/>
                <a:gd name="connsiteY1" fmla="*/ 85 h 870425"/>
                <a:gd name="connsiteX2" fmla="*/ 0 w 648084"/>
                <a:gd name="connsiteY2" fmla="*/ 870425 h 870425"/>
                <a:gd name="connsiteX3" fmla="*/ 136308 w 648084"/>
                <a:gd name="connsiteY3" fmla="*/ 0 h 870425"/>
                <a:gd name="connsiteX0" fmla="*/ 176978 w 688754"/>
                <a:gd name="connsiteY0" fmla="*/ 0 h 866358"/>
                <a:gd name="connsiteX1" fmla="*/ 688754 w 688754"/>
                <a:gd name="connsiteY1" fmla="*/ 85 h 866358"/>
                <a:gd name="connsiteX2" fmla="*/ 0 w 688754"/>
                <a:gd name="connsiteY2" fmla="*/ 866358 h 866358"/>
                <a:gd name="connsiteX3" fmla="*/ 176978 w 688754"/>
                <a:gd name="connsiteY3" fmla="*/ 0 h 866358"/>
              </a:gdLst>
              <a:ahLst/>
              <a:cxnLst>
                <a:cxn ang="0">
                  <a:pos x="connsiteX0" y="connsiteY0"/>
                </a:cxn>
                <a:cxn ang="0">
                  <a:pos x="connsiteX1" y="connsiteY1"/>
                </a:cxn>
                <a:cxn ang="0">
                  <a:pos x="connsiteX2" y="connsiteY2"/>
                </a:cxn>
                <a:cxn ang="0">
                  <a:pos x="connsiteX3" y="connsiteY3"/>
                </a:cxn>
              </a:cxnLst>
              <a:rect l="l" t="t" r="r" b="b"/>
              <a:pathLst>
                <a:path w="688754" h="866358">
                  <a:moveTo>
                    <a:pt x="176978" y="0"/>
                  </a:moveTo>
                  <a:lnTo>
                    <a:pt x="688754" y="85"/>
                  </a:lnTo>
                  <a:lnTo>
                    <a:pt x="0" y="866358"/>
                  </a:lnTo>
                  <a:lnTo>
                    <a:pt x="176978" y="0"/>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1"/>
            <p:cNvSpPr/>
            <p:nvPr userDrawn="1"/>
          </p:nvSpPr>
          <p:spPr>
            <a:xfrm>
              <a:off x="8212744" y="647381"/>
              <a:ext cx="944354" cy="178922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 name="connsiteX0" fmla="*/ 880581 w 1652648"/>
                <a:gd name="connsiteY0" fmla="*/ 223603 h 1325850"/>
                <a:gd name="connsiteX1" fmla="*/ 1652648 w 1652648"/>
                <a:gd name="connsiteY1" fmla="*/ 0 h 1325850"/>
                <a:gd name="connsiteX2" fmla="*/ 1481981 w 1652648"/>
                <a:gd name="connsiteY2" fmla="*/ 830843 h 1325850"/>
                <a:gd name="connsiteX3" fmla="*/ 0 w 1652648"/>
                <a:gd name="connsiteY3" fmla="*/ 1325850 h 1325850"/>
                <a:gd name="connsiteX4" fmla="*/ 880581 w 1652648"/>
                <a:gd name="connsiteY4" fmla="*/ 223603 h 1325850"/>
                <a:gd name="connsiteX0" fmla="*/ 880581 w 1502167"/>
                <a:gd name="connsiteY0" fmla="*/ 284609 h 1386856"/>
                <a:gd name="connsiteX1" fmla="*/ 1502167 w 1502167"/>
                <a:gd name="connsiteY1" fmla="*/ 0 h 1386856"/>
                <a:gd name="connsiteX2" fmla="*/ 1481981 w 1502167"/>
                <a:gd name="connsiteY2" fmla="*/ 891849 h 1386856"/>
                <a:gd name="connsiteX3" fmla="*/ 0 w 1502167"/>
                <a:gd name="connsiteY3" fmla="*/ 1386856 h 1386856"/>
                <a:gd name="connsiteX4" fmla="*/ 880581 w 1502167"/>
                <a:gd name="connsiteY4" fmla="*/ 284609 h 1386856"/>
                <a:gd name="connsiteX0" fmla="*/ 632491 w 1502167"/>
                <a:gd name="connsiteY0" fmla="*/ 300877 h 1386856"/>
                <a:gd name="connsiteX1" fmla="*/ 1502167 w 1502167"/>
                <a:gd name="connsiteY1" fmla="*/ 0 h 1386856"/>
                <a:gd name="connsiteX2" fmla="*/ 1481981 w 1502167"/>
                <a:gd name="connsiteY2" fmla="*/ 891849 h 1386856"/>
                <a:gd name="connsiteX3" fmla="*/ 0 w 1502167"/>
                <a:gd name="connsiteY3" fmla="*/ 1386856 h 1386856"/>
                <a:gd name="connsiteX4" fmla="*/ 632491 w 1502167"/>
                <a:gd name="connsiteY4" fmla="*/ 300877 h 1386856"/>
                <a:gd name="connsiteX0" fmla="*/ 0 w 869676"/>
                <a:gd name="connsiteY0" fmla="*/ 300877 h 1655282"/>
                <a:gd name="connsiteX1" fmla="*/ 869676 w 869676"/>
                <a:gd name="connsiteY1" fmla="*/ 0 h 1655282"/>
                <a:gd name="connsiteX2" fmla="*/ 849490 w 869676"/>
                <a:gd name="connsiteY2" fmla="*/ 891849 h 1655282"/>
                <a:gd name="connsiteX3" fmla="*/ 506286 w 869676"/>
                <a:gd name="connsiteY3" fmla="*/ 1655282 h 1655282"/>
                <a:gd name="connsiteX4" fmla="*/ 0 w 869676"/>
                <a:gd name="connsiteY4" fmla="*/ 300877 h 1655282"/>
                <a:gd name="connsiteX0" fmla="*/ 0 w 873660"/>
                <a:gd name="connsiteY0" fmla="*/ 300877 h 1655282"/>
                <a:gd name="connsiteX1" fmla="*/ 869676 w 873660"/>
                <a:gd name="connsiteY1" fmla="*/ 0 h 1655282"/>
                <a:gd name="connsiteX2" fmla="*/ 873660 w 873660"/>
                <a:gd name="connsiteY2" fmla="*/ 867679 h 1655282"/>
                <a:gd name="connsiteX3" fmla="*/ 506286 w 873660"/>
                <a:gd name="connsiteY3" fmla="*/ 1655282 h 1655282"/>
                <a:gd name="connsiteX4" fmla="*/ 0 w 873660"/>
                <a:gd name="connsiteY4" fmla="*/ 300877 h 16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3660" h="1655282">
                  <a:moveTo>
                    <a:pt x="0" y="300877"/>
                  </a:moveTo>
                  <a:lnTo>
                    <a:pt x="869676" y="0"/>
                  </a:lnTo>
                  <a:lnTo>
                    <a:pt x="873660" y="867679"/>
                  </a:lnTo>
                  <a:lnTo>
                    <a:pt x="506286" y="1655282"/>
                  </a:lnTo>
                  <a:lnTo>
                    <a:pt x="0" y="300877"/>
                  </a:lnTo>
                  <a:close/>
                </a:path>
              </a:pathLst>
            </a:custGeom>
            <a:gradFill flip="none" rotWithShape="1">
              <a:gsLst>
                <a:gs pos="0">
                  <a:srgbClr val="EF4A1D"/>
                </a:gs>
                <a:gs pos="100000">
                  <a:srgbClr val="C1330D"/>
                </a:gs>
              </a:gsLst>
              <a:path path="circle">
                <a:fillToRect l="100000" b="100000"/>
              </a:path>
              <a:tileRect t="-100000" r="-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4" name="Isosceles Triangle 11"/>
            <p:cNvSpPr/>
            <p:nvPr userDrawn="1"/>
          </p:nvSpPr>
          <p:spPr>
            <a:xfrm>
              <a:off x="7543180" y="1973"/>
              <a:ext cx="1619322" cy="119574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100" h="1106229">
                  <a:moveTo>
                    <a:pt x="880581" y="3982"/>
                  </a:moveTo>
                  <a:lnTo>
                    <a:pt x="1498100" y="0"/>
                  </a:lnTo>
                  <a:lnTo>
                    <a:pt x="1481981" y="611222"/>
                  </a:lnTo>
                  <a:lnTo>
                    <a:pt x="0" y="1106229"/>
                  </a:lnTo>
                  <a:lnTo>
                    <a:pt x="880581" y="3982"/>
                  </a:lnTo>
                  <a:close/>
                </a:path>
              </a:pathLst>
            </a:custGeom>
            <a:gradFill flip="none" rotWithShape="1">
              <a:gsLst>
                <a:gs pos="0">
                  <a:srgbClr val="EF4A1D"/>
                </a:gs>
                <a:gs pos="100000">
                  <a:srgbClr val="C1330D"/>
                </a:gs>
              </a:gsLst>
              <a:lin ang="81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sp>
        <p:nvSpPr>
          <p:cNvPr id="16"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7"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18" name="Picture 17" title="White COWI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1869834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Focus D">
    <p:bg>
      <p:bgPr>
        <a:solidFill>
          <a:srgbClr val="80776F"/>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p:nvPr>
        </p:nvSpPr>
        <p:spPr>
          <a:xfrm>
            <a:off x="1756476" y="2225348"/>
            <a:ext cx="5631048" cy="676227"/>
          </a:xfrm>
        </p:spPr>
        <p:txBody>
          <a:bodyPr anchor="ctr" anchorCtr="0"/>
          <a:lstStyle>
            <a:lvl1pPr algn="ctr">
              <a:defRPr sz="3200">
                <a:solidFill>
                  <a:srgbClr val="FFFFFF"/>
                </a:solidFill>
              </a:defRPr>
            </a:lvl1pPr>
          </a:lstStyle>
          <a:p>
            <a:r>
              <a:rPr lang="en-GB" dirty="0"/>
              <a:t>Click to edit Master title style</a:t>
            </a:r>
          </a:p>
        </p:txBody>
      </p:sp>
      <p:grpSp>
        <p:nvGrpSpPr>
          <p:cNvPr id="2" name="Group 1"/>
          <p:cNvGrpSpPr/>
          <p:nvPr userDrawn="1"/>
        </p:nvGrpSpPr>
        <p:grpSpPr>
          <a:xfrm>
            <a:off x="6205390" y="1"/>
            <a:ext cx="2938610" cy="2454026"/>
            <a:chOff x="6205390" y="8368"/>
            <a:chExt cx="2938610" cy="2454026"/>
          </a:xfrm>
        </p:grpSpPr>
        <p:sp>
          <p:nvSpPr>
            <p:cNvPr id="12" name="Isosceles Triangle 9"/>
            <p:cNvSpPr/>
            <p:nvPr userDrawn="1"/>
          </p:nvSpPr>
          <p:spPr>
            <a:xfrm>
              <a:off x="6205390" y="8644"/>
              <a:ext cx="1738875" cy="927638"/>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1001599"/>
                <a:gd name="connsiteY0" fmla="*/ 0 h 1167234"/>
                <a:gd name="connsiteX1" fmla="*/ 601272 w 1001599"/>
                <a:gd name="connsiteY1" fmla="*/ 2253 h 1167234"/>
                <a:gd name="connsiteX2" fmla="*/ 1001599 w 1001599"/>
                <a:gd name="connsiteY2" fmla="*/ 1167234 h 1167234"/>
                <a:gd name="connsiteX3" fmla="*/ 0 w 1001599"/>
                <a:gd name="connsiteY3" fmla="*/ 0 h 1167234"/>
                <a:gd name="connsiteX0" fmla="*/ 0 w 601272"/>
                <a:gd name="connsiteY0" fmla="*/ 0 h 840098"/>
                <a:gd name="connsiteX1" fmla="*/ 601272 w 601272"/>
                <a:gd name="connsiteY1" fmla="*/ 2253 h 840098"/>
                <a:gd name="connsiteX2" fmla="*/ 428103 w 601272"/>
                <a:gd name="connsiteY2" fmla="*/ 840098 h 840098"/>
                <a:gd name="connsiteX3" fmla="*/ 0 w 601272"/>
                <a:gd name="connsiteY3"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731052"/>
                <a:gd name="connsiteX1" fmla="*/ 1597488 w 1597488"/>
                <a:gd name="connsiteY1" fmla="*/ 2253 h 731052"/>
                <a:gd name="connsiteX2" fmla="*/ 1339507 w 1597488"/>
                <a:gd name="connsiteY2" fmla="*/ 731052 h 731052"/>
                <a:gd name="connsiteX3" fmla="*/ 0 w 1597488"/>
                <a:gd name="connsiteY3" fmla="*/ 539401 h 731052"/>
                <a:gd name="connsiteX4" fmla="*/ 996216 w 1597488"/>
                <a:gd name="connsiteY4" fmla="*/ 0 h 731052"/>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88" h="852213">
                  <a:moveTo>
                    <a:pt x="996216" y="0"/>
                  </a:moveTo>
                  <a:lnTo>
                    <a:pt x="1597488" y="2253"/>
                  </a:lnTo>
                  <a:lnTo>
                    <a:pt x="1412204" y="852213"/>
                  </a:lnTo>
                  <a:lnTo>
                    <a:pt x="0" y="539401"/>
                  </a:lnTo>
                  <a:lnTo>
                    <a:pt x="996216" y="0"/>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9"/>
            <p:cNvSpPr/>
            <p:nvPr userDrawn="1"/>
          </p:nvSpPr>
          <p:spPr>
            <a:xfrm>
              <a:off x="7736773" y="12728"/>
              <a:ext cx="733618" cy="94716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884477"/>
                <a:gd name="connsiteY0" fmla="*/ 1786 h 1164981"/>
                <a:gd name="connsiteX1" fmla="*/ 484150 w 884477"/>
                <a:gd name="connsiteY1" fmla="*/ 0 h 1164981"/>
                <a:gd name="connsiteX2" fmla="*/ 884477 w 884477"/>
                <a:gd name="connsiteY2" fmla="*/ 1164981 h 1164981"/>
                <a:gd name="connsiteX3" fmla="*/ 0 w 884477"/>
                <a:gd name="connsiteY3" fmla="*/ 1786 h 1164981"/>
                <a:gd name="connsiteX0" fmla="*/ 177702 w 661852"/>
                <a:gd name="connsiteY0" fmla="*/ 1786 h 849962"/>
                <a:gd name="connsiteX1" fmla="*/ 661852 w 661852"/>
                <a:gd name="connsiteY1" fmla="*/ 0 h 849962"/>
                <a:gd name="connsiteX2" fmla="*/ 0 w 661852"/>
                <a:gd name="connsiteY2" fmla="*/ 849962 h 849962"/>
                <a:gd name="connsiteX3" fmla="*/ 177702 w 661852"/>
                <a:gd name="connsiteY3" fmla="*/ 1786 h 849962"/>
                <a:gd name="connsiteX0" fmla="*/ 109044 w 593194"/>
                <a:gd name="connsiteY0" fmla="*/ 1786 h 805536"/>
                <a:gd name="connsiteX1" fmla="*/ 593194 w 593194"/>
                <a:gd name="connsiteY1" fmla="*/ 0 h 805536"/>
                <a:gd name="connsiteX2" fmla="*/ 0 w 593194"/>
                <a:gd name="connsiteY2" fmla="*/ 805536 h 805536"/>
                <a:gd name="connsiteX3" fmla="*/ 109044 w 593194"/>
                <a:gd name="connsiteY3" fmla="*/ 1786 h 805536"/>
                <a:gd name="connsiteX0" fmla="*/ 189818 w 673968"/>
                <a:gd name="connsiteY0" fmla="*/ 1786 h 870156"/>
                <a:gd name="connsiteX1" fmla="*/ 673968 w 673968"/>
                <a:gd name="connsiteY1" fmla="*/ 0 h 870156"/>
                <a:gd name="connsiteX2" fmla="*/ 0 w 673968"/>
                <a:gd name="connsiteY2" fmla="*/ 870156 h 870156"/>
                <a:gd name="connsiteX3" fmla="*/ 189818 w 673968"/>
                <a:gd name="connsiteY3" fmla="*/ 1786 h 870156"/>
              </a:gdLst>
              <a:ahLst/>
              <a:cxnLst>
                <a:cxn ang="0">
                  <a:pos x="connsiteX0" y="connsiteY0"/>
                </a:cxn>
                <a:cxn ang="0">
                  <a:pos x="connsiteX1" y="connsiteY1"/>
                </a:cxn>
                <a:cxn ang="0">
                  <a:pos x="connsiteX2" y="connsiteY2"/>
                </a:cxn>
                <a:cxn ang="0">
                  <a:pos x="connsiteX3" y="connsiteY3"/>
                </a:cxn>
              </a:cxnLst>
              <a:rect l="l" t="t" r="r" b="b"/>
              <a:pathLst>
                <a:path w="673968" h="870156">
                  <a:moveTo>
                    <a:pt x="189818" y="1786"/>
                  </a:moveTo>
                  <a:lnTo>
                    <a:pt x="673968" y="0"/>
                  </a:lnTo>
                  <a:lnTo>
                    <a:pt x="0" y="870156"/>
                  </a:lnTo>
                  <a:lnTo>
                    <a:pt x="189818" y="1786"/>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9"/>
            <p:cNvSpPr/>
            <p:nvPr userDrawn="1"/>
          </p:nvSpPr>
          <p:spPr>
            <a:xfrm>
              <a:off x="8184816" y="677154"/>
              <a:ext cx="942153" cy="1785240"/>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 name="connsiteX0" fmla="*/ 901179 w 1523819"/>
                <a:gd name="connsiteY0" fmla="*/ 252837 h 1398367"/>
                <a:gd name="connsiteX1" fmla="*/ 1523290 w 1523819"/>
                <a:gd name="connsiteY1" fmla="*/ 0 h 1398367"/>
                <a:gd name="connsiteX2" fmla="*/ 1522414 w 1523819"/>
                <a:gd name="connsiteY2" fmla="*/ 897760 h 1398367"/>
                <a:gd name="connsiteX3" fmla="*/ 0 w 1523819"/>
                <a:gd name="connsiteY3" fmla="*/ 1398367 h 1398367"/>
                <a:gd name="connsiteX4" fmla="*/ 901179 w 1523819"/>
                <a:gd name="connsiteY4" fmla="*/ 252837 h 1398367"/>
                <a:gd name="connsiteX0" fmla="*/ 624101 w 1523819"/>
                <a:gd name="connsiteY0" fmla="*/ 294818 h 1398367"/>
                <a:gd name="connsiteX1" fmla="*/ 1523290 w 1523819"/>
                <a:gd name="connsiteY1" fmla="*/ 0 h 1398367"/>
                <a:gd name="connsiteX2" fmla="*/ 1522414 w 1523819"/>
                <a:gd name="connsiteY2" fmla="*/ 897760 h 1398367"/>
                <a:gd name="connsiteX3" fmla="*/ 0 w 1523819"/>
                <a:gd name="connsiteY3" fmla="*/ 1398367 h 1398367"/>
                <a:gd name="connsiteX4" fmla="*/ 624101 w 1523819"/>
                <a:gd name="connsiteY4" fmla="*/ 294818 h 1398367"/>
                <a:gd name="connsiteX0" fmla="*/ 0 w 899718"/>
                <a:gd name="connsiteY0" fmla="*/ 294818 h 1704832"/>
                <a:gd name="connsiteX1" fmla="*/ 899189 w 899718"/>
                <a:gd name="connsiteY1" fmla="*/ 0 h 1704832"/>
                <a:gd name="connsiteX2" fmla="*/ 898313 w 899718"/>
                <a:gd name="connsiteY2" fmla="*/ 897760 h 1704832"/>
                <a:gd name="connsiteX3" fmla="*/ 530389 w 899718"/>
                <a:gd name="connsiteY3" fmla="*/ 1704832 h 1704832"/>
                <a:gd name="connsiteX4" fmla="*/ 0 w 899718"/>
                <a:gd name="connsiteY4" fmla="*/ 294818 h 1704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718" h="1704832">
                  <a:moveTo>
                    <a:pt x="0" y="294818"/>
                  </a:moveTo>
                  <a:lnTo>
                    <a:pt x="899189" y="0"/>
                  </a:lnTo>
                  <a:cubicBezTo>
                    <a:pt x="894699" y="208294"/>
                    <a:pt x="902803" y="819609"/>
                    <a:pt x="898313" y="897760"/>
                  </a:cubicBezTo>
                  <a:lnTo>
                    <a:pt x="530389" y="1704832"/>
                  </a:lnTo>
                  <a:lnTo>
                    <a:pt x="0" y="294818"/>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sp>
          <p:nvSpPr>
            <p:cNvPr id="14" name="Isosceles Triangle 9"/>
            <p:cNvSpPr/>
            <p:nvPr userDrawn="1"/>
          </p:nvSpPr>
          <p:spPr>
            <a:xfrm>
              <a:off x="7531279" y="8368"/>
              <a:ext cx="1612721" cy="119955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083" h="1145530">
                  <a:moveTo>
                    <a:pt x="901179" y="0"/>
                  </a:moveTo>
                  <a:lnTo>
                    <a:pt x="1540083" y="3250"/>
                  </a:lnTo>
                  <a:cubicBezTo>
                    <a:pt x="1535593" y="211544"/>
                    <a:pt x="1526904" y="566772"/>
                    <a:pt x="1522414" y="644923"/>
                  </a:cubicBezTo>
                  <a:lnTo>
                    <a:pt x="0" y="1145530"/>
                  </a:lnTo>
                  <a:lnTo>
                    <a:pt x="901179" y="0"/>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grpSp>
      <p:sp>
        <p:nvSpPr>
          <p:cNvPr id="16"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7"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18" name="Picture 17" title="White COWI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3629421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reak A">
    <p:bg>
      <p:bgPr>
        <a:solidFill>
          <a:srgbClr val="7D8897"/>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12" name="Group 11"/>
          <p:cNvGrpSpPr/>
          <p:nvPr userDrawn="1"/>
        </p:nvGrpSpPr>
        <p:grpSpPr>
          <a:xfrm>
            <a:off x="6206453" y="-2691"/>
            <a:ext cx="2941493" cy="2439862"/>
            <a:chOff x="6224953" y="1"/>
            <a:chExt cx="2941493" cy="2439862"/>
          </a:xfrm>
        </p:grpSpPr>
        <p:sp>
          <p:nvSpPr>
            <p:cNvPr id="13" name="Isosceles Triangle 13"/>
            <p:cNvSpPr/>
            <p:nvPr/>
          </p:nvSpPr>
          <p:spPr>
            <a:xfrm>
              <a:off x="6224953" y="4686"/>
              <a:ext cx="1762587" cy="925006"/>
            </a:xfrm>
            <a:custGeom>
              <a:avLst/>
              <a:gdLst>
                <a:gd name="connsiteX0" fmla="*/ 0 w 1274885"/>
                <a:gd name="connsiteY0" fmla="*/ 830486 h 830486"/>
                <a:gd name="connsiteX1" fmla="*/ 637443 w 1274885"/>
                <a:gd name="connsiteY1" fmla="*/ 0 h 830486"/>
                <a:gd name="connsiteX2" fmla="*/ 1274885 w 1274885"/>
                <a:gd name="connsiteY2" fmla="*/ 830486 h 830486"/>
                <a:gd name="connsiteX3" fmla="*/ 0 w 1274885"/>
                <a:gd name="connsiteY3" fmla="*/ 830486 h 830486"/>
                <a:gd name="connsiteX0" fmla="*/ 501161 w 1776046"/>
                <a:gd name="connsiteY0" fmla="*/ 1362420 h 1362420"/>
                <a:gd name="connsiteX1" fmla="*/ 0 w 1776046"/>
                <a:gd name="connsiteY1" fmla="*/ 0 h 1362420"/>
                <a:gd name="connsiteX2" fmla="*/ 1776046 w 1776046"/>
                <a:gd name="connsiteY2" fmla="*/ 1362420 h 1362420"/>
                <a:gd name="connsiteX3" fmla="*/ 501161 w 1776046"/>
                <a:gd name="connsiteY3" fmla="*/ 1362420 h 1362420"/>
                <a:gd name="connsiteX0" fmla="*/ 501161 w 1973873"/>
                <a:gd name="connsiteY0" fmla="*/ 1362420 h 1362420"/>
                <a:gd name="connsiteX1" fmla="*/ 0 w 1973873"/>
                <a:gd name="connsiteY1" fmla="*/ 0 h 1362420"/>
                <a:gd name="connsiteX2" fmla="*/ 1973873 w 1973873"/>
                <a:gd name="connsiteY2" fmla="*/ 518358 h 1362420"/>
                <a:gd name="connsiteX3" fmla="*/ 501161 w 1973873"/>
                <a:gd name="connsiteY3" fmla="*/ 1362420 h 1362420"/>
                <a:gd name="connsiteX0" fmla="*/ 1472711 w 1973873"/>
                <a:gd name="connsiteY0" fmla="*/ 1437154 h 1437154"/>
                <a:gd name="connsiteX1" fmla="*/ 0 w 1973873"/>
                <a:gd name="connsiteY1" fmla="*/ 0 h 1437154"/>
                <a:gd name="connsiteX2" fmla="*/ 1973873 w 1973873"/>
                <a:gd name="connsiteY2" fmla="*/ 518358 h 1437154"/>
                <a:gd name="connsiteX3" fmla="*/ 1472711 w 1973873"/>
                <a:gd name="connsiteY3" fmla="*/ 1437154 h 1437154"/>
                <a:gd name="connsiteX0" fmla="*/ 1472711 w 1978269"/>
                <a:gd name="connsiteY0" fmla="*/ 1437154 h 1437154"/>
                <a:gd name="connsiteX1" fmla="*/ 0 w 1978269"/>
                <a:gd name="connsiteY1" fmla="*/ 0 h 1437154"/>
                <a:gd name="connsiteX2" fmla="*/ 1978269 w 1978269"/>
                <a:gd name="connsiteY2" fmla="*/ 619470 h 1437154"/>
                <a:gd name="connsiteX3" fmla="*/ 1472711 w 1978269"/>
                <a:gd name="connsiteY3" fmla="*/ 1437154 h 1437154"/>
                <a:gd name="connsiteX0" fmla="*/ 1472711 w 1965081"/>
                <a:gd name="connsiteY0" fmla="*/ 1437154 h 1437154"/>
                <a:gd name="connsiteX1" fmla="*/ 0 w 1965081"/>
                <a:gd name="connsiteY1" fmla="*/ 0 h 1437154"/>
                <a:gd name="connsiteX2" fmla="*/ 1965081 w 1965081"/>
                <a:gd name="connsiteY2" fmla="*/ 513962 h 1437154"/>
                <a:gd name="connsiteX3" fmla="*/ 1472711 w 1965081"/>
                <a:gd name="connsiteY3" fmla="*/ 1437154 h 1437154"/>
                <a:gd name="connsiteX0" fmla="*/ 140301 w 632671"/>
                <a:gd name="connsiteY0" fmla="*/ 923192 h 923192"/>
                <a:gd name="connsiteX1" fmla="*/ 0 w 632671"/>
                <a:gd name="connsiteY1" fmla="*/ 739 h 923192"/>
                <a:gd name="connsiteX2" fmla="*/ 632671 w 632671"/>
                <a:gd name="connsiteY2" fmla="*/ 0 h 923192"/>
                <a:gd name="connsiteX3" fmla="*/ 140301 w 632671"/>
                <a:gd name="connsiteY3" fmla="*/ 923192 h 923192"/>
                <a:gd name="connsiteX0" fmla="*/ 447461 w 632671"/>
                <a:gd name="connsiteY0" fmla="*/ 865081 h 865081"/>
                <a:gd name="connsiteX1" fmla="*/ 0 w 632671"/>
                <a:gd name="connsiteY1" fmla="*/ 739 h 865081"/>
                <a:gd name="connsiteX2" fmla="*/ 632671 w 632671"/>
                <a:gd name="connsiteY2" fmla="*/ 0 h 865081"/>
                <a:gd name="connsiteX3" fmla="*/ 447461 w 632671"/>
                <a:gd name="connsiteY3"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33349 w 1664218"/>
                <a:gd name="connsiteY0" fmla="*/ 802819 h 802819"/>
                <a:gd name="connsiteX1" fmla="*/ 0 w 1664218"/>
                <a:gd name="connsiteY1" fmla="*/ 551421 h 802819"/>
                <a:gd name="connsiteX2" fmla="*/ 1031547 w 1664218"/>
                <a:gd name="connsiteY2" fmla="*/ 739 h 802819"/>
                <a:gd name="connsiteX3" fmla="*/ 1664218 w 1664218"/>
                <a:gd name="connsiteY3" fmla="*/ 0 h 802819"/>
                <a:gd name="connsiteX4" fmla="*/ 1433349 w 1664218"/>
                <a:gd name="connsiteY4" fmla="*/ 802819 h 802819"/>
                <a:gd name="connsiteX0" fmla="*/ 1470707 w 1664218"/>
                <a:gd name="connsiteY0" fmla="*/ 873383 h 873383"/>
                <a:gd name="connsiteX1" fmla="*/ 0 w 1664218"/>
                <a:gd name="connsiteY1" fmla="*/ 551421 h 873383"/>
                <a:gd name="connsiteX2" fmla="*/ 1031547 w 1664218"/>
                <a:gd name="connsiteY2" fmla="*/ 739 h 873383"/>
                <a:gd name="connsiteX3" fmla="*/ 1664218 w 1664218"/>
                <a:gd name="connsiteY3" fmla="*/ 0 h 873383"/>
                <a:gd name="connsiteX4" fmla="*/ 1470707 w 1664218"/>
                <a:gd name="connsiteY4" fmla="*/ 873383 h 8733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4218" h="873383">
                  <a:moveTo>
                    <a:pt x="1470707" y="873383"/>
                  </a:moveTo>
                  <a:cubicBezTo>
                    <a:pt x="1378948" y="855997"/>
                    <a:pt x="4591" y="552203"/>
                    <a:pt x="0" y="551421"/>
                  </a:cubicBezTo>
                  <a:lnTo>
                    <a:pt x="1031547" y="739"/>
                  </a:lnTo>
                  <a:lnTo>
                    <a:pt x="1664218" y="0"/>
                  </a:lnTo>
                  <a:lnTo>
                    <a:pt x="1470707" y="873383"/>
                  </a:lnTo>
                  <a:close/>
                </a:path>
              </a:pathLst>
            </a:custGeom>
            <a:gradFill flip="none" rotWithShape="1">
              <a:gsLst>
                <a:gs pos="100000">
                  <a:srgbClr val="5C6673"/>
                </a:gs>
                <a:gs pos="0">
                  <a:srgbClr val="7D8793"/>
                </a:gs>
              </a:gsLst>
              <a:path path="circle">
                <a:fillToRect r="100000" b="100000"/>
              </a:path>
              <a:tileRect l="-100000" t="-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2"/>
            <p:cNvSpPr/>
            <p:nvPr/>
          </p:nvSpPr>
          <p:spPr>
            <a:xfrm>
              <a:off x="7758996" y="3639"/>
              <a:ext cx="744602" cy="935201"/>
            </a:xfrm>
            <a:custGeom>
              <a:avLst/>
              <a:gdLst>
                <a:gd name="connsiteX0" fmla="*/ 0 w 923192"/>
                <a:gd name="connsiteY0" fmla="*/ 1384788 h 1384788"/>
                <a:gd name="connsiteX1" fmla="*/ 461596 w 923192"/>
                <a:gd name="connsiteY1" fmla="*/ 0 h 1384788"/>
                <a:gd name="connsiteX2" fmla="*/ 923192 w 923192"/>
                <a:gd name="connsiteY2" fmla="*/ 1384788 h 1384788"/>
                <a:gd name="connsiteX3" fmla="*/ 0 w 923192"/>
                <a:gd name="connsiteY3" fmla="*/ 1384788 h 1384788"/>
                <a:gd name="connsiteX0" fmla="*/ 0 w 1077058"/>
                <a:gd name="connsiteY0" fmla="*/ 1626576 h 1626576"/>
                <a:gd name="connsiteX1" fmla="*/ 1077058 w 1077058"/>
                <a:gd name="connsiteY1" fmla="*/ 0 h 1626576"/>
                <a:gd name="connsiteX2" fmla="*/ 923192 w 1077058"/>
                <a:gd name="connsiteY2" fmla="*/ 1626576 h 1626576"/>
                <a:gd name="connsiteX3" fmla="*/ 0 w 1077058"/>
                <a:gd name="connsiteY3" fmla="*/ 1626576 h 1626576"/>
                <a:gd name="connsiteX0" fmla="*/ 0 w 1257300"/>
                <a:gd name="connsiteY0" fmla="*/ 874834 h 1626576"/>
                <a:gd name="connsiteX1" fmla="*/ 1257300 w 1257300"/>
                <a:gd name="connsiteY1" fmla="*/ 0 h 1626576"/>
                <a:gd name="connsiteX2" fmla="*/ 1103434 w 1257300"/>
                <a:gd name="connsiteY2" fmla="*/ 1626576 h 1626576"/>
                <a:gd name="connsiteX3" fmla="*/ 0 w 1257300"/>
                <a:gd name="connsiteY3" fmla="*/ 874834 h 1626576"/>
                <a:gd name="connsiteX0" fmla="*/ 0 w 1257300"/>
                <a:gd name="connsiteY0" fmla="*/ 874834 h 2198076"/>
                <a:gd name="connsiteX1" fmla="*/ 1257300 w 1257300"/>
                <a:gd name="connsiteY1" fmla="*/ 0 h 2198076"/>
                <a:gd name="connsiteX2" fmla="*/ 281354 w 1257300"/>
                <a:gd name="connsiteY2" fmla="*/ 2198076 h 2198076"/>
                <a:gd name="connsiteX3" fmla="*/ 0 w 1257300"/>
                <a:gd name="connsiteY3" fmla="*/ 874834 h 2198076"/>
                <a:gd name="connsiteX0" fmla="*/ 0 w 1288695"/>
                <a:gd name="connsiteY0" fmla="*/ 874834 h 2198076"/>
                <a:gd name="connsiteX1" fmla="*/ 1257300 w 1288695"/>
                <a:gd name="connsiteY1" fmla="*/ 0 h 2198076"/>
                <a:gd name="connsiteX2" fmla="*/ 1261696 w 1288695"/>
                <a:gd name="connsiteY2" fmla="*/ 360484 h 2198076"/>
                <a:gd name="connsiteX3" fmla="*/ 281354 w 1288695"/>
                <a:gd name="connsiteY3" fmla="*/ 2198076 h 2198076"/>
                <a:gd name="connsiteX4" fmla="*/ 0 w 1288695"/>
                <a:gd name="connsiteY4" fmla="*/ 874834 h 2198076"/>
                <a:gd name="connsiteX0" fmla="*/ 0 w 1305185"/>
                <a:gd name="connsiteY0" fmla="*/ 874834 h 2198076"/>
                <a:gd name="connsiteX1" fmla="*/ 1257300 w 1305185"/>
                <a:gd name="connsiteY1" fmla="*/ 0 h 2198076"/>
                <a:gd name="connsiteX2" fmla="*/ 1261696 w 1305185"/>
                <a:gd name="connsiteY2" fmla="*/ 360484 h 2198076"/>
                <a:gd name="connsiteX3" fmla="*/ 281354 w 1305185"/>
                <a:gd name="connsiteY3" fmla="*/ 2198076 h 2198076"/>
                <a:gd name="connsiteX4" fmla="*/ 0 w 1305185"/>
                <a:gd name="connsiteY4" fmla="*/ 874834 h 2198076"/>
                <a:gd name="connsiteX0" fmla="*/ 0 w 1262875"/>
                <a:gd name="connsiteY0" fmla="*/ 874834 h 2198076"/>
                <a:gd name="connsiteX1" fmla="*/ 1257300 w 1262875"/>
                <a:gd name="connsiteY1" fmla="*/ 0 h 2198076"/>
                <a:gd name="connsiteX2" fmla="*/ 1261696 w 1262875"/>
                <a:gd name="connsiteY2" fmla="*/ 360484 h 2198076"/>
                <a:gd name="connsiteX3" fmla="*/ 281354 w 1262875"/>
                <a:gd name="connsiteY3" fmla="*/ 2198076 h 2198076"/>
                <a:gd name="connsiteX4" fmla="*/ 0 w 1262875"/>
                <a:gd name="connsiteY4" fmla="*/ 874834 h 2198076"/>
                <a:gd name="connsiteX0" fmla="*/ 0 w 1262875"/>
                <a:gd name="connsiteY0" fmla="*/ 874834 h 2132133"/>
                <a:gd name="connsiteX1" fmla="*/ 1257300 w 1262875"/>
                <a:gd name="connsiteY1" fmla="*/ 0 h 2132133"/>
                <a:gd name="connsiteX2" fmla="*/ 1261696 w 1262875"/>
                <a:gd name="connsiteY2" fmla="*/ 360484 h 2132133"/>
                <a:gd name="connsiteX3" fmla="*/ 391258 w 1262875"/>
                <a:gd name="connsiteY3" fmla="*/ 2132133 h 2132133"/>
                <a:gd name="connsiteX4" fmla="*/ 0 w 1262875"/>
                <a:gd name="connsiteY4" fmla="*/ 874834 h 2132133"/>
                <a:gd name="connsiteX0" fmla="*/ 0 w 1262875"/>
                <a:gd name="connsiteY0" fmla="*/ 874834 h 2193680"/>
                <a:gd name="connsiteX1" fmla="*/ 1257300 w 1262875"/>
                <a:gd name="connsiteY1" fmla="*/ 0 h 2193680"/>
                <a:gd name="connsiteX2" fmla="*/ 1261696 w 1262875"/>
                <a:gd name="connsiteY2" fmla="*/ 360484 h 2193680"/>
                <a:gd name="connsiteX3" fmla="*/ 276958 w 1262875"/>
                <a:gd name="connsiteY3" fmla="*/ 2193680 h 2193680"/>
                <a:gd name="connsiteX4" fmla="*/ 0 w 1262875"/>
                <a:gd name="connsiteY4" fmla="*/ 874834 h 2193680"/>
                <a:gd name="connsiteX0" fmla="*/ 0 w 1261696"/>
                <a:gd name="connsiteY0" fmla="*/ 874845 h 2193691"/>
                <a:gd name="connsiteX1" fmla="*/ 1257300 w 1261696"/>
                <a:gd name="connsiteY1" fmla="*/ 11 h 2193691"/>
                <a:gd name="connsiteX2" fmla="*/ 1261696 w 1261696"/>
                <a:gd name="connsiteY2" fmla="*/ 360495 h 2193691"/>
                <a:gd name="connsiteX3" fmla="*/ 276958 w 1261696"/>
                <a:gd name="connsiteY3" fmla="*/ 2193691 h 2193691"/>
                <a:gd name="connsiteX4" fmla="*/ 0 w 1261696"/>
                <a:gd name="connsiteY4" fmla="*/ 874845 h 2193691"/>
                <a:gd name="connsiteX0" fmla="*/ 0 w 1261696"/>
                <a:gd name="connsiteY0" fmla="*/ 829574 h 2148420"/>
                <a:gd name="connsiteX1" fmla="*/ 1191450 w 1261696"/>
                <a:gd name="connsiteY1" fmla="*/ 13 h 2148420"/>
                <a:gd name="connsiteX2" fmla="*/ 1261696 w 1261696"/>
                <a:gd name="connsiteY2" fmla="*/ 315224 h 2148420"/>
                <a:gd name="connsiteX3" fmla="*/ 276958 w 1261696"/>
                <a:gd name="connsiteY3" fmla="*/ 2148420 h 2148420"/>
                <a:gd name="connsiteX4" fmla="*/ 0 w 1261696"/>
                <a:gd name="connsiteY4" fmla="*/ 829574 h 2148420"/>
                <a:gd name="connsiteX0" fmla="*/ 0 w 1195846"/>
                <a:gd name="connsiteY0" fmla="*/ 829571 h 2148417"/>
                <a:gd name="connsiteX1" fmla="*/ 1191450 w 1195846"/>
                <a:gd name="connsiteY1" fmla="*/ 10 h 2148417"/>
                <a:gd name="connsiteX2" fmla="*/ 1195846 w 1195846"/>
                <a:gd name="connsiteY2" fmla="*/ 434574 h 2148417"/>
                <a:gd name="connsiteX3" fmla="*/ 276958 w 1195846"/>
                <a:gd name="connsiteY3" fmla="*/ 2148417 h 2148417"/>
                <a:gd name="connsiteX4" fmla="*/ 0 w 1195846"/>
                <a:gd name="connsiteY4" fmla="*/ 829571 h 2148417"/>
                <a:gd name="connsiteX0" fmla="*/ 0 w 1195846"/>
                <a:gd name="connsiteY0" fmla="*/ 829571 h 829571"/>
                <a:gd name="connsiteX1" fmla="*/ 1191450 w 1195846"/>
                <a:gd name="connsiteY1" fmla="*/ 10 h 829571"/>
                <a:gd name="connsiteX2" fmla="*/ 1195846 w 1195846"/>
                <a:gd name="connsiteY2" fmla="*/ 434574 h 829571"/>
                <a:gd name="connsiteX3" fmla="*/ 650530 w 1195846"/>
                <a:gd name="connsiteY3" fmla="*/ 649974 h 829571"/>
                <a:gd name="connsiteX4" fmla="*/ 0 w 1195846"/>
                <a:gd name="connsiteY4" fmla="*/ 829571 h 829571"/>
                <a:gd name="connsiteX0" fmla="*/ 0 w 1195846"/>
                <a:gd name="connsiteY0" fmla="*/ 829571 h 1301650"/>
                <a:gd name="connsiteX1" fmla="*/ 1191450 w 1195846"/>
                <a:gd name="connsiteY1" fmla="*/ 10 h 1301650"/>
                <a:gd name="connsiteX2" fmla="*/ 1195846 w 1195846"/>
                <a:gd name="connsiteY2" fmla="*/ 434574 h 1301650"/>
                <a:gd name="connsiteX3" fmla="*/ 505252 w 1195846"/>
                <a:gd name="connsiteY3" fmla="*/ 1301650 h 1301650"/>
                <a:gd name="connsiteX4" fmla="*/ 0 w 1195846"/>
                <a:gd name="connsiteY4" fmla="*/ 829571 h 1301650"/>
                <a:gd name="connsiteX0" fmla="*/ 295854 w 690594"/>
                <a:gd name="connsiteY0" fmla="*/ 605428 h 1301650"/>
                <a:gd name="connsiteX1" fmla="*/ 686198 w 690594"/>
                <a:gd name="connsiteY1" fmla="*/ 10 h 1301650"/>
                <a:gd name="connsiteX2" fmla="*/ 690594 w 690594"/>
                <a:gd name="connsiteY2" fmla="*/ 434574 h 1301650"/>
                <a:gd name="connsiteX3" fmla="*/ 0 w 690594"/>
                <a:gd name="connsiteY3" fmla="*/ 1301650 h 1301650"/>
                <a:gd name="connsiteX4" fmla="*/ 295854 w 690594"/>
                <a:gd name="connsiteY4" fmla="*/ 605428 h 1301650"/>
                <a:gd name="connsiteX0" fmla="*/ 179632 w 690594"/>
                <a:gd name="connsiteY0" fmla="*/ 439396 h 1301650"/>
                <a:gd name="connsiteX1" fmla="*/ 686198 w 690594"/>
                <a:gd name="connsiteY1" fmla="*/ 10 h 1301650"/>
                <a:gd name="connsiteX2" fmla="*/ 690594 w 690594"/>
                <a:gd name="connsiteY2" fmla="*/ 434574 h 1301650"/>
                <a:gd name="connsiteX3" fmla="*/ 0 w 690594"/>
                <a:gd name="connsiteY3" fmla="*/ 1301650 h 1301650"/>
                <a:gd name="connsiteX4" fmla="*/ 179632 w 690594"/>
                <a:gd name="connsiteY4" fmla="*/ 439396 h 1301650"/>
                <a:gd name="connsiteX0" fmla="*/ 179632 w 690594"/>
                <a:gd name="connsiteY0" fmla="*/ 4822 h 867076"/>
                <a:gd name="connsiteX1" fmla="*/ 690594 w 690594"/>
                <a:gd name="connsiteY1" fmla="*/ 0 h 867076"/>
                <a:gd name="connsiteX2" fmla="*/ 0 w 690594"/>
                <a:gd name="connsiteY2" fmla="*/ 867076 h 867076"/>
                <a:gd name="connsiteX3" fmla="*/ 179632 w 690594"/>
                <a:gd name="connsiteY3" fmla="*/ 4822 h 867076"/>
                <a:gd name="connsiteX0" fmla="*/ 204537 w 690594"/>
                <a:gd name="connsiteY0" fmla="*/ 67084 h 867076"/>
                <a:gd name="connsiteX1" fmla="*/ 690594 w 690594"/>
                <a:gd name="connsiteY1" fmla="*/ 0 h 867076"/>
                <a:gd name="connsiteX2" fmla="*/ 0 w 690594"/>
                <a:gd name="connsiteY2" fmla="*/ 867076 h 867076"/>
                <a:gd name="connsiteX3" fmla="*/ 204537 w 690594"/>
                <a:gd name="connsiteY3" fmla="*/ 67084 h 867076"/>
                <a:gd name="connsiteX0" fmla="*/ 196236 w 690594"/>
                <a:gd name="connsiteY0" fmla="*/ 0 h 883008"/>
                <a:gd name="connsiteX1" fmla="*/ 690594 w 690594"/>
                <a:gd name="connsiteY1" fmla="*/ 15932 h 883008"/>
                <a:gd name="connsiteX2" fmla="*/ 0 w 690594"/>
                <a:gd name="connsiteY2" fmla="*/ 883008 h 883008"/>
                <a:gd name="connsiteX3" fmla="*/ 196236 w 690594"/>
                <a:gd name="connsiteY3" fmla="*/ 0 h 883008"/>
                <a:gd name="connsiteX0" fmla="*/ 196236 w 703046"/>
                <a:gd name="connsiteY0" fmla="*/ 0 h 883008"/>
                <a:gd name="connsiteX1" fmla="*/ 703046 w 703046"/>
                <a:gd name="connsiteY1" fmla="*/ 3480 h 883008"/>
                <a:gd name="connsiteX2" fmla="*/ 0 w 703046"/>
                <a:gd name="connsiteY2" fmla="*/ 883008 h 883008"/>
                <a:gd name="connsiteX3" fmla="*/ 196236 w 703046"/>
                <a:gd name="connsiteY3" fmla="*/ 0 h 883008"/>
              </a:gdLst>
              <a:ahLst/>
              <a:cxnLst>
                <a:cxn ang="0">
                  <a:pos x="connsiteX0" y="connsiteY0"/>
                </a:cxn>
                <a:cxn ang="0">
                  <a:pos x="connsiteX1" y="connsiteY1"/>
                </a:cxn>
                <a:cxn ang="0">
                  <a:pos x="connsiteX2" y="connsiteY2"/>
                </a:cxn>
                <a:cxn ang="0">
                  <a:pos x="connsiteX3" y="connsiteY3"/>
                </a:cxn>
              </a:cxnLst>
              <a:rect l="l" t="t" r="r" b="b"/>
              <a:pathLst>
                <a:path w="703046" h="883008">
                  <a:moveTo>
                    <a:pt x="196236" y="0"/>
                  </a:moveTo>
                  <a:lnTo>
                    <a:pt x="703046" y="3480"/>
                  </a:lnTo>
                  <a:lnTo>
                    <a:pt x="0" y="883008"/>
                  </a:lnTo>
                  <a:lnTo>
                    <a:pt x="196236" y="0"/>
                  </a:lnTo>
                  <a:close/>
                </a:path>
              </a:pathLst>
            </a:custGeom>
            <a:gradFill flip="none" rotWithShape="1">
              <a:gsLst>
                <a:gs pos="0">
                  <a:srgbClr val="5C6673"/>
                </a:gs>
                <a:gs pos="100000">
                  <a:srgbClr val="7D8793"/>
                </a:gs>
              </a:gsLst>
              <a:lin ang="135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6" name="Isosceles Triangle 11"/>
            <p:cNvSpPr/>
            <p:nvPr/>
          </p:nvSpPr>
          <p:spPr>
            <a:xfrm>
              <a:off x="8211654" y="657309"/>
              <a:ext cx="954792" cy="1782554"/>
            </a:xfrm>
            <a:custGeom>
              <a:avLst/>
              <a:gdLst>
                <a:gd name="connsiteX0" fmla="*/ 0 w 470389"/>
                <a:gd name="connsiteY0" fmla="*/ 984739 h 984739"/>
                <a:gd name="connsiteX1" fmla="*/ 235195 w 470389"/>
                <a:gd name="connsiteY1" fmla="*/ 0 h 984739"/>
                <a:gd name="connsiteX2" fmla="*/ 470389 w 470389"/>
                <a:gd name="connsiteY2" fmla="*/ 984739 h 984739"/>
                <a:gd name="connsiteX3" fmla="*/ 0 w 470389"/>
                <a:gd name="connsiteY3" fmla="*/ 984739 h 984739"/>
                <a:gd name="connsiteX0" fmla="*/ 0 w 470389"/>
                <a:gd name="connsiteY0" fmla="*/ 989135 h 989135"/>
                <a:gd name="connsiteX1" fmla="*/ 437418 w 470389"/>
                <a:gd name="connsiteY1" fmla="*/ 0 h 989135"/>
                <a:gd name="connsiteX2" fmla="*/ 470389 w 470389"/>
                <a:gd name="connsiteY2" fmla="*/ 989135 h 989135"/>
                <a:gd name="connsiteX3" fmla="*/ 0 w 470389"/>
                <a:gd name="connsiteY3" fmla="*/ 989135 h 989135"/>
                <a:gd name="connsiteX0" fmla="*/ 0 w 681404"/>
                <a:gd name="connsiteY0" fmla="*/ 593481 h 989135"/>
                <a:gd name="connsiteX1" fmla="*/ 648433 w 681404"/>
                <a:gd name="connsiteY1" fmla="*/ 0 h 989135"/>
                <a:gd name="connsiteX2" fmla="*/ 681404 w 681404"/>
                <a:gd name="connsiteY2" fmla="*/ 989135 h 989135"/>
                <a:gd name="connsiteX3" fmla="*/ 0 w 681404"/>
                <a:gd name="connsiteY3" fmla="*/ 593481 h 989135"/>
                <a:gd name="connsiteX0" fmla="*/ 0 w 1121020"/>
                <a:gd name="connsiteY0" fmla="*/ 593481 h 2373923"/>
                <a:gd name="connsiteX1" fmla="*/ 648433 w 1121020"/>
                <a:gd name="connsiteY1" fmla="*/ 0 h 2373923"/>
                <a:gd name="connsiteX2" fmla="*/ 1121020 w 1121020"/>
                <a:gd name="connsiteY2" fmla="*/ 2373923 h 2373923"/>
                <a:gd name="connsiteX3" fmla="*/ 0 w 1121020"/>
                <a:gd name="connsiteY3" fmla="*/ 593481 h 2373923"/>
                <a:gd name="connsiteX0" fmla="*/ 0 w 1134209"/>
                <a:gd name="connsiteY0" fmla="*/ 593481 h 2395904"/>
                <a:gd name="connsiteX1" fmla="*/ 648433 w 1134209"/>
                <a:gd name="connsiteY1" fmla="*/ 0 h 2395904"/>
                <a:gd name="connsiteX2" fmla="*/ 1134209 w 1134209"/>
                <a:gd name="connsiteY2" fmla="*/ 2395904 h 2395904"/>
                <a:gd name="connsiteX3" fmla="*/ 0 w 1134209"/>
                <a:gd name="connsiteY3" fmla="*/ 593481 h 2395904"/>
                <a:gd name="connsiteX0" fmla="*/ 0 w 1116625"/>
                <a:gd name="connsiteY0" fmla="*/ 426428 h 2395904"/>
                <a:gd name="connsiteX1" fmla="*/ 630849 w 1116625"/>
                <a:gd name="connsiteY1" fmla="*/ 0 h 2395904"/>
                <a:gd name="connsiteX2" fmla="*/ 1116625 w 1116625"/>
                <a:gd name="connsiteY2" fmla="*/ 2395904 h 2395904"/>
                <a:gd name="connsiteX3" fmla="*/ 0 w 1116625"/>
                <a:gd name="connsiteY3" fmla="*/ 426428 h 2395904"/>
                <a:gd name="connsiteX0" fmla="*/ 0 w 1138605"/>
                <a:gd name="connsiteY0" fmla="*/ 602274 h 2395904"/>
                <a:gd name="connsiteX1" fmla="*/ 652829 w 1138605"/>
                <a:gd name="connsiteY1" fmla="*/ 0 h 2395904"/>
                <a:gd name="connsiteX2" fmla="*/ 1138605 w 1138605"/>
                <a:gd name="connsiteY2" fmla="*/ 2395904 h 2395904"/>
                <a:gd name="connsiteX3" fmla="*/ 0 w 1138605"/>
                <a:gd name="connsiteY3" fmla="*/ 602274 h 2395904"/>
                <a:gd name="connsiteX0" fmla="*/ 0 w 1370241"/>
                <a:gd name="connsiteY0" fmla="*/ 299042 h 2395904"/>
                <a:gd name="connsiteX1" fmla="*/ 884465 w 1370241"/>
                <a:gd name="connsiteY1" fmla="*/ 0 h 2395904"/>
                <a:gd name="connsiteX2" fmla="*/ 1370241 w 1370241"/>
                <a:gd name="connsiteY2" fmla="*/ 2395904 h 2395904"/>
                <a:gd name="connsiteX3" fmla="*/ 0 w 1370241"/>
                <a:gd name="connsiteY3" fmla="*/ 299042 h 2395904"/>
                <a:gd name="connsiteX0" fmla="*/ 0 w 884465"/>
                <a:gd name="connsiteY0" fmla="*/ 299042 h 947129"/>
                <a:gd name="connsiteX1" fmla="*/ 884465 w 884465"/>
                <a:gd name="connsiteY1" fmla="*/ 0 h 947129"/>
                <a:gd name="connsiteX2" fmla="*/ 662700 w 884465"/>
                <a:gd name="connsiteY2" fmla="*/ 947129 h 947129"/>
                <a:gd name="connsiteX3" fmla="*/ 0 w 884465"/>
                <a:gd name="connsiteY3" fmla="*/ 299042 h 947129"/>
                <a:gd name="connsiteX0" fmla="*/ 0 w 884465"/>
                <a:gd name="connsiteY0" fmla="*/ 299042 h 897320"/>
                <a:gd name="connsiteX1" fmla="*/ 884465 w 884465"/>
                <a:gd name="connsiteY1" fmla="*/ 0 h 897320"/>
                <a:gd name="connsiteX2" fmla="*/ 874391 w 884465"/>
                <a:gd name="connsiteY2" fmla="*/ 897320 h 897320"/>
                <a:gd name="connsiteX3" fmla="*/ 0 w 884465"/>
                <a:gd name="connsiteY3" fmla="*/ 299042 h 897320"/>
                <a:gd name="connsiteX0" fmla="*/ 0 w 884465"/>
                <a:gd name="connsiteY0" fmla="*/ 299042 h 1664187"/>
                <a:gd name="connsiteX1" fmla="*/ 884465 w 884465"/>
                <a:gd name="connsiteY1" fmla="*/ 0 h 1664187"/>
                <a:gd name="connsiteX2" fmla="*/ 874391 w 884465"/>
                <a:gd name="connsiteY2" fmla="*/ 897320 h 1664187"/>
                <a:gd name="connsiteX3" fmla="*/ 508588 w 884465"/>
                <a:gd name="connsiteY3" fmla="*/ 1658168 h 1664187"/>
                <a:gd name="connsiteX4" fmla="*/ 0 w 884465"/>
                <a:gd name="connsiteY4" fmla="*/ 299042 h 1664187"/>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529493"/>
                <a:gd name="connsiteX1" fmla="*/ 884465 w 884465"/>
                <a:gd name="connsiteY1" fmla="*/ 0 h 1529493"/>
                <a:gd name="connsiteX2" fmla="*/ 874391 w 884465"/>
                <a:gd name="connsiteY2" fmla="*/ 897320 h 1529493"/>
                <a:gd name="connsiteX3" fmla="*/ 479532 w 884465"/>
                <a:gd name="connsiteY3" fmla="*/ 1529493 h 1529493"/>
                <a:gd name="connsiteX4" fmla="*/ 0 w 884465"/>
                <a:gd name="connsiteY4" fmla="*/ 299042 h 1529493"/>
                <a:gd name="connsiteX0" fmla="*/ 0 w 884465"/>
                <a:gd name="connsiteY0" fmla="*/ 299042 h 1683073"/>
                <a:gd name="connsiteX1" fmla="*/ 884465 w 884465"/>
                <a:gd name="connsiteY1" fmla="*/ 0 h 1683073"/>
                <a:gd name="connsiteX2" fmla="*/ 874391 w 884465"/>
                <a:gd name="connsiteY2" fmla="*/ 897320 h 1683073"/>
                <a:gd name="connsiteX3" fmla="*/ 516890 w 884465"/>
                <a:gd name="connsiteY3" fmla="*/ 1683073 h 1683073"/>
                <a:gd name="connsiteX4" fmla="*/ 0 w 884465"/>
                <a:gd name="connsiteY4" fmla="*/ 299042 h 1683073"/>
                <a:gd name="connsiteX0" fmla="*/ 0 w 901232"/>
                <a:gd name="connsiteY0" fmla="*/ 299042 h 1683073"/>
                <a:gd name="connsiteX1" fmla="*/ 884465 w 901232"/>
                <a:gd name="connsiteY1" fmla="*/ 0 h 1683073"/>
                <a:gd name="connsiteX2" fmla="*/ 900899 w 901232"/>
                <a:gd name="connsiteY2" fmla="*/ 870813 h 1683073"/>
                <a:gd name="connsiteX3" fmla="*/ 516890 w 901232"/>
                <a:gd name="connsiteY3" fmla="*/ 1683073 h 1683073"/>
                <a:gd name="connsiteX4" fmla="*/ 0 w 901232"/>
                <a:gd name="connsiteY4" fmla="*/ 299042 h 1683073"/>
                <a:gd name="connsiteX0" fmla="*/ 0 w 901507"/>
                <a:gd name="connsiteY0" fmla="*/ 299042 h 1683073"/>
                <a:gd name="connsiteX1" fmla="*/ 895825 w 901507"/>
                <a:gd name="connsiteY1" fmla="*/ 0 h 1683073"/>
                <a:gd name="connsiteX2" fmla="*/ 900899 w 901507"/>
                <a:gd name="connsiteY2" fmla="*/ 870813 h 1683073"/>
                <a:gd name="connsiteX3" fmla="*/ 516890 w 901507"/>
                <a:gd name="connsiteY3" fmla="*/ 1683073 h 1683073"/>
                <a:gd name="connsiteX4" fmla="*/ 0 w 901507"/>
                <a:gd name="connsiteY4" fmla="*/ 299042 h 1683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507" h="1683073">
                  <a:moveTo>
                    <a:pt x="0" y="299042"/>
                  </a:moveTo>
                  <a:lnTo>
                    <a:pt x="895825" y="0"/>
                  </a:lnTo>
                  <a:cubicBezTo>
                    <a:pt x="892467" y="299107"/>
                    <a:pt x="904257" y="571706"/>
                    <a:pt x="900899" y="870813"/>
                  </a:cubicBezTo>
                  <a:cubicBezTo>
                    <a:pt x="895187" y="876765"/>
                    <a:pt x="696936" y="1282795"/>
                    <a:pt x="516890" y="1683073"/>
                  </a:cubicBezTo>
                  <a:lnTo>
                    <a:pt x="0" y="299042"/>
                  </a:lnTo>
                  <a:close/>
                </a:path>
              </a:pathLst>
            </a:custGeom>
            <a:gradFill flip="none" rotWithShape="1">
              <a:gsLst>
                <a:gs pos="0">
                  <a:srgbClr val="5C6673"/>
                </a:gs>
                <a:gs pos="100000">
                  <a:srgbClr val="7D8793"/>
                </a:gs>
              </a:gsLst>
              <a:lin ang="162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accent5">
                    <a:lumMod val="75000"/>
                  </a:schemeClr>
                </a:solidFill>
              </a:endParaRPr>
            </a:p>
          </p:txBody>
        </p:sp>
        <p:sp>
          <p:nvSpPr>
            <p:cNvPr id="14" name="Isosceles Triangle 9"/>
            <p:cNvSpPr/>
            <p:nvPr/>
          </p:nvSpPr>
          <p:spPr>
            <a:xfrm>
              <a:off x="7543800" y="1"/>
              <a:ext cx="1618702" cy="1195754"/>
            </a:xfrm>
            <a:custGeom>
              <a:avLst/>
              <a:gdLst>
                <a:gd name="connsiteX0" fmla="*/ 0 w 1534258"/>
                <a:gd name="connsiteY0" fmla="*/ 1494692 h 1494692"/>
                <a:gd name="connsiteX1" fmla="*/ 767129 w 1534258"/>
                <a:gd name="connsiteY1" fmla="*/ 0 h 1494692"/>
                <a:gd name="connsiteX2" fmla="*/ 1534258 w 1534258"/>
                <a:gd name="connsiteY2" fmla="*/ 1494692 h 1494692"/>
                <a:gd name="connsiteX3" fmla="*/ 0 w 1534258"/>
                <a:gd name="connsiteY3" fmla="*/ 1494692 h 1494692"/>
                <a:gd name="connsiteX0" fmla="*/ 0 w 1558436"/>
                <a:gd name="connsiteY0" fmla="*/ 1507881 h 1507881"/>
                <a:gd name="connsiteX1" fmla="*/ 1558436 w 1558436"/>
                <a:gd name="connsiteY1" fmla="*/ 0 h 1507881"/>
                <a:gd name="connsiteX2" fmla="*/ 1534258 w 1558436"/>
                <a:gd name="connsiteY2" fmla="*/ 1507881 h 1507881"/>
                <a:gd name="connsiteX3" fmla="*/ 0 w 1558436"/>
                <a:gd name="connsiteY3" fmla="*/ 1507881 h 1507881"/>
                <a:gd name="connsiteX0" fmla="*/ 0 w 2705832"/>
                <a:gd name="connsiteY0" fmla="*/ 751742 h 1507881"/>
                <a:gd name="connsiteX1" fmla="*/ 2705832 w 2705832"/>
                <a:gd name="connsiteY1" fmla="*/ 0 h 1507881"/>
                <a:gd name="connsiteX2" fmla="*/ 2681654 w 2705832"/>
                <a:gd name="connsiteY2" fmla="*/ 1507881 h 1507881"/>
                <a:gd name="connsiteX3" fmla="*/ 0 w 2705832"/>
                <a:gd name="connsiteY3" fmla="*/ 751742 h 1507881"/>
                <a:gd name="connsiteX0" fmla="*/ 0 w 2705832"/>
                <a:gd name="connsiteY0" fmla="*/ 751742 h 1600201"/>
                <a:gd name="connsiteX1" fmla="*/ 2705832 w 2705832"/>
                <a:gd name="connsiteY1" fmla="*/ 0 h 1600201"/>
                <a:gd name="connsiteX2" fmla="*/ 936381 w 2705832"/>
                <a:gd name="connsiteY2" fmla="*/ 1600201 h 1600201"/>
                <a:gd name="connsiteX3" fmla="*/ 0 w 2705832"/>
                <a:gd name="connsiteY3" fmla="*/ 751742 h 1600201"/>
                <a:gd name="connsiteX0" fmla="*/ 0 w 2705832"/>
                <a:gd name="connsiteY0" fmla="*/ 751742 h 1481504"/>
                <a:gd name="connsiteX1" fmla="*/ 2705832 w 2705832"/>
                <a:gd name="connsiteY1" fmla="*/ 0 h 1481504"/>
                <a:gd name="connsiteX2" fmla="*/ 844062 w 2705832"/>
                <a:gd name="connsiteY2" fmla="*/ 1481504 h 1481504"/>
                <a:gd name="connsiteX3" fmla="*/ 0 w 2705832"/>
                <a:gd name="connsiteY3" fmla="*/ 751742 h 1481504"/>
                <a:gd name="connsiteX0" fmla="*/ 0 w 2705832"/>
                <a:gd name="connsiteY0" fmla="*/ 751742 h 1604597"/>
                <a:gd name="connsiteX1" fmla="*/ 2705832 w 2705832"/>
                <a:gd name="connsiteY1" fmla="*/ 0 h 1604597"/>
                <a:gd name="connsiteX2" fmla="*/ 949569 w 2705832"/>
                <a:gd name="connsiteY2" fmla="*/ 1604597 h 1604597"/>
                <a:gd name="connsiteX3" fmla="*/ 0 w 2705832"/>
                <a:gd name="connsiteY3" fmla="*/ 751742 h 1604597"/>
                <a:gd name="connsiteX0" fmla="*/ 0 w 2626701"/>
                <a:gd name="connsiteY0" fmla="*/ 813289 h 1666144"/>
                <a:gd name="connsiteX1" fmla="*/ 2626701 w 2626701"/>
                <a:gd name="connsiteY1" fmla="*/ 0 h 1666144"/>
                <a:gd name="connsiteX2" fmla="*/ 949569 w 2626701"/>
                <a:gd name="connsiteY2" fmla="*/ 1666144 h 1666144"/>
                <a:gd name="connsiteX3" fmla="*/ 0 w 2626701"/>
                <a:gd name="connsiteY3" fmla="*/ 813289 h 1666144"/>
                <a:gd name="connsiteX0" fmla="*/ 0 w 2688247"/>
                <a:gd name="connsiteY0" fmla="*/ 734158 h 1587013"/>
                <a:gd name="connsiteX1" fmla="*/ 2688247 w 2688247"/>
                <a:gd name="connsiteY1" fmla="*/ 0 h 1587013"/>
                <a:gd name="connsiteX2" fmla="*/ 949569 w 2688247"/>
                <a:gd name="connsiteY2" fmla="*/ 1587013 h 1587013"/>
                <a:gd name="connsiteX3" fmla="*/ 0 w 2688247"/>
                <a:gd name="connsiteY3" fmla="*/ 734158 h 1587013"/>
                <a:gd name="connsiteX0" fmla="*/ 0 w 2695217"/>
                <a:gd name="connsiteY0" fmla="*/ 734158 h 812381"/>
                <a:gd name="connsiteX1" fmla="*/ 2688247 w 2695217"/>
                <a:gd name="connsiteY1" fmla="*/ 0 h 812381"/>
                <a:gd name="connsiteX2" fmla="*/ 2695217 w 2695217"/>
                <a:gd name="connsiteY2" fmla="*/ 812381 h 812381"/>
                <a:gd name="connsiteX3" fmla="*/ 0 w 2695217"/>
                <a:gd name="connsiteY3" fmla="*/ 734158 h 812381"/>
                <a:gd name="connsiteX0" fmla="*/ 0 w 813190"/>
                <a:gd name="connsiteY0" fmla="*/ 0 h 814669"/>
                <a:gd name="connsiteX1" fmla="*/ 806220 w 813190"/>
                <a:gd name="connsiteY1" fmla="*/ 2288 h 814669"/>
                <a:gd name="connsiteX2" fmla="*/ 813190 w 813190"/>
                <a:gd name="connsiteY2" fmla="*/ 814669 h 814669"/>
                <a:gd name="connsiteX3" fmla="*/ 0 w 813190"/>
                <a:gd name="connsiteY3" fmla="*/ 0 h 814669"/>
                <a:gd name="connsiteX0" fmla="*/ 1186049 w 1999239"/>
                <a:gd name="connsiteY0" fmla="*/ 0 h 1499280"/>
                <a:gd name="connsiteX1" fmla="*/ 1992269 w 1999239"/>
                <a:gd name="connsiteY1" fmla="*/ 2288 h 1499280"/>
                <a:gd name="connsiteX2" fmla="*/ 1999239 w 1999239"/>
                <a:gd name="connsiteY2" fmla="*/ 814669 h 1499280"/>
                <a:gd name="connsiteX3" fmla="*/ 0 w 1999239"/>
                <a:gd name="connsiteY3" fmla="*/ 1486089 h 1499280"/>
                <a:gd name="connsiteX4" fmla="*/ 1186049 w 1999239"/>
                <a:gd name="connsiteY4" fmla="*/ 0 h 1499280"/>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817704 w 1999239"/>
                <a:gd name="connsiteY1" fmla="*/ 29564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14281"/>
                <a:gd name="connsiteY0" fmla="*/ 0 h 1486089"/>
                <a:gd name="connsiteX1" fmla="*/ 2014089 w 2014281"/>
                <a:gd name="connsiteY1" fmla="*/ 7743 h 1486089"/>
                <a:gd name="connsiteX2" fmla="*/ 1999239 w 2014281"/>
                <a:gd name="connsiteY2" fmla="*/ 814669 h 1486089"/>
                <a:gd name="connsiteX3" fmla="*/ 0 w 2014281"/>
                <a:gd name="connsiteY3" fmla="*/ 1486089 h 1486089"/>
                <a:gd name="connsiteX4" fmla="*/ 1186049 w 2014281"/>
                <a:gd name="connsiteY4" fmla="*/ 0 h 1486089"/>
                <a:gd name="connsiteX0" fmla="*/ 1186049 w 2014089"/>
                <a:gd name="connsiteY0" fmla="*/ 0 h 1486089"/>
                <a:gd name="connsiteX1" fmla="*/ 2014089 w 2014089"/>
                <a:gd name="connsiteY1" fmla="*/ 7743 h 1486089"/>
                <a:gd name="connsiteX2" fmla="*/ 1999239 w 2014089"/>
                <a:gd name="connsiteY2" fmla="*/ 814669 h 1486089"/>
                <a:gd name="connsiteX3" fmla="*/ 0 w 2014089"/>
                <a:gd name="connsiteY3" fmla="*/ 1486089 h 1486089"/>
                <a:gd name="connsiteX4" fmla="*/ 1186049 w 2014089"/>
                <a:gd name="connsiteY4" fmla="*/ 0 h 1486089"/>
                <a:gd name="connsiteX0" fmla="*/ 1186049 w 1999239"/>
                <a:gd name="connsiteY0" fmla="*/ 0 h 1486089"/>
                <a:gd name="connsiteX1" fmla="*/ 1795883 w 1999239"/>
                <a:gd name="connsiteY1" fmla="*/ 198673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08634"/>
                <a:gd name="connsiteY0" fmla="*/ 0 h 1486089"/>
                <a:gd name="connsiteX1" fmla="*/ 2008634 w 2008634"/>
                <a:gd name="connsiteY1" fmla="*/ 2288 h 1486089"/>
                <a:gd name="connsiteX2" fmla="*/ 1999239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890136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91504 w 2014089"/>
                <a:gd name="connsiteY0" fmla="*/ 0 h 1382441"/>
                <a:gd name="connsiteX1" fmla="*/ 2014089 w 2014089"/>
                <a:gd name="connsiteY1" fmla="*/ 2288 h 1382441"/>
                <a:gd name="connsiteX2" fmla="*/ 1993784 w 2014089"/>
                <a:gd name="connsiteY2" fmla="*/ 831034 h 1382441"/>
                <a:gd name="connsiteX3" fmla="*/ 0 w 2014089"/>
                <a:gd name="connsiteY3" fmla="*/ 1382441 h 1382441"/>
                <a:gd name="connsiteX4" fmla="*/ 1191504 w 2014089"/>
                <a:gd name="connsiteY4" fmla="*/ 0 h 1382441"/>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66142 w 2008634"/>
                <a:gd name="connsiteY0" fmla="*/ 12672 h 1483831"/>
                <a:gd name="connsiteX1" fmla="*/ 2008634 w 2008634"/>
                <a:gd name="connsiteY1" fmla="*/ 30 h 1483831"/>
                <a:gd name="connsiteX2" fmla="*/ 1988329 w 2008634"/>
                <a:gd name="connsiteY2" fmla="*/ 828776 h 1483831"/>
                <a:gd name="connsiteX3" fmla="*/ 0 w 2008634"/>
                <a:gd name="connsiteY3" fmla="*/ 1483831 h 1483831"/>
                <a:gd name="connsiteX4" fmla="*/ 1166142 w 2008634"/>
                <a:gd name="connsiteY4" fmla="*/ 12672 h 1483831"/>
                <a:gd name="connsiteX0" fmla="*/ 1172052 w 2008634"/>
                <a:gd name="connsiteY0" fmla="*/ 3777 h 1483801"/>
                <a:gd name="connsiteX1" fmla="*/ 2008634 w 2008634"/>
                <a:gd name="connsiteY1" fmla="*/ 0 h 1483801"/>
                <a:gd name="connsiteX2" fmla="*/ 1988329 w 2008634"/>
                <a:gd name="connsiteY2" fmla="*/ 828746 h 1483801"/>
                <a:gd name="connsiteX3" fmla="*/ 0 w 2008634"/>
                <a:gd name="connsiteY3" fmla="*/ 1483801 h 1483801"/>
                <a:gd name="connsiteX4" fmla="*/ 1172052 w 2008634"/>
                <a:gd name="connsiteY4" fmla="*/ 3777 h 148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8634" h="1483801">
                  <a:moveTo>
                    <a:pt x="1172052" y="3777"/>
                  </a:moveTo>
                  <a:lnTo>
                    <a:pt x="2008634" y="0"/>
                  </a:lnTo>
                  <a:cubicBezTo>
                    <a:pt x="2005502" y="128960"/>
                    <a:pt x="2007826" y="574318"/>
                    <a:pt x="1988329" y="828746"/>
                  </a:cubicBezTo>
                  <a:cubicBezTo>
                    <a:pt x="1807424" y="879806"/>
                    <a:pt x="355467" y="1367279"/>
                    <a:pt x="0" y="1483801"/>
                  </a:cubicBezTo>
                  <a:lnTo>
                    <a:pt x="1172052" y="3777"/>
                  </a:lnTo>
                  <a:close/>
                </a:path>
              </a:pathLst>
            </a:custGeom>
            <a:gradFill>
              <a:gsLst>
                <a:gs pos="0">
                  <a:srgbClr val="7D8793"/>
                </a:gs>
                <a:gs pos="100000">
                  <a:srgbClr val="5C6673"/>
                </a:gs>
              </a:gsLst>
              <a:lin ang="81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pic>
        <p:nvPicPr>
          <p:cNvPr id="19" name="Picture 18"/>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11500"/>
                    </a14:imgEffect>
                    <a14:imgEffect>
                      <a14:saturation sat="0"/>
                    </a14:imgEffect>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3724250" y="1691752"/>
            <a:ext cx="1695500" cy="1695500"/>
          </a:xfrm>
          <a:prstGeom prst="rect">
            <a:avLst/>
          </a:prstGeom>
        </p:spPr>
      </p:pic>
      <p:sp>
        <p:nvSpPr>
          <p:cNvPr id="21"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dirty="0"/>
              <a:t>Click to edit Master title style</a:t>
            </a:r>
          </a:p>
        </p:txBody>
      </p:sp>
      <p:sp>
        <p:nvSpPr>
          <p:cNvPr id="22"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7"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8"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7" name="Picture 18" title="White COWIlogo">
            <a:extLst>
              <a:ext uri="{FF2B5EF4-FFF2-40B4-BE49-F238E27FC236}">
                <a16:creationId xmlns:a16="http://schemas.microsoft.com/office/drawing/2014/main" id="{45E716C8-A65D-48B8-8DAD-4AD8D48909A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059924" y="4827491"/>
            <a:ext cx="655200" cy="197422"/>
          </a:xfrm>
          <a:prstGeom prst="rect">
            <a:avLst/>
          </a:prstGeom>
        </p:spPr>
      </p:pic>
      <p:pic>
        <p:nvPicPr>
          <p:cNvPr id="28" name="Picture 6">
            <a:extLst>
              <a:ext uri="{FF2B5EF4-FFF2-40B4-BE49-F238E27FC236}">
                <a16:creationId xmlns:a16="http://schemas.microsoft.com/office/drawing/2014/main" id="{1D4DFFB9-686F-484A-AD79-8DD2002EC94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643519" y="4723451"/>
            <a:ext cx="347832" cy="379563"/>
          </a:xfrm>
          <a:prstGeom prst="rect">
            <a:avLst/>
          </a:prstGeom>
        </p:spPr>
      </p:pic>
      <p:pic>
        <p:nvPicPr>
          <p:cNvPr id="29" name="Picture 10">
            <a:extLst>
              <a:ext uri="{FF2B5EF4-FFF2-40B4-BE49-F238E27FC236}">
                <a16:creationId xmlns:a16="http://schemas.microsoft.com/office/drawing/2014/main" id="{884FD53A-7823-4E2C-B887-7E1061E6A493}"/>
              </a:ext>
            </a:extLst>
          </p:cNvPr>
          <p:cNvPicPr>
            <a:picLocks noChangeAspect="1"/>
          </p:cNvPicPr>
          <p:nvPr userDrawn="1"/>
        </p:nvPicPr>
        <p:blipFill>
          <a:blip r:embed="rId6"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30" name="Grafik 29" descr="Ein Bild, das Zeichnung enthält.&#10;&#10;Automatisch generierte Beschreibung">
            <a:extLst>
              <a:ext uri="{FF2B5EF4-FFF2-40B4-BE49-F238E27FC236}">
                <a16:creationId xmlns:a16="http://schemas.microsoft.com/office/drawing/2014/main" id="{DA0F19CB-8445-4BE6-AB3E-D3CC80BEB333}"/>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649566" y="4594635"/>
            <a:ext cx="1268500" cy="641070"/>
          </a:xfrm>
          <a:prstGeom prst="rect">
            <a:avLst/>
          </a:prstGeom>
        </p:spPr>
      </p:pic>
    </p:spTree>
    <p:extLst>
      <p:ext uri="{BB962C8B-B14F-4D97-AF65-F5344CB8AC3E}">
        <p14:creationId xmlns:p14="http://schemas.microsoft.com/office/powerpoint/2010/main" val="3986061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Break B">
    <p:bg>
      <p:bgPr>
        <a:solidFill>
          <a:srgbClr val="F04E23"/>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197662" y="1974"/>
            <a:ext cx="2946338" cy="2436590"/>
            <a:chOff x="6216164" y="12"/>
            <a:chExt cx="2946338" cy="2436590"/>
          </a:xfrm>
        </p:grpSpPr>
        <p:sp>
          <p:nvSpPr>
            <p:cNvPr id="12" name="Isosceles Triangle 11"/>
            <p:cNvSpPr/>
            <p:nvPr userDrawn="1"/>
          </p:nvSpPr>
          <p:spPr>
            <a:xfrm>
              <a:off x="6216164" y="12"/>
              <a:ext cx="1742414" cy="928845"/>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77" h="859312">
                  <a:moveTo>
                    <a:pt x="994458" y="3982"/>
                  </a:moveTo>
                  <a:lnTo>
                    <a:pt x="1611977" y="0"/>
                  </a:lnTo>
                  <a:lnTo>
                    <a:pt x="1429109" y="859312"/>
                  </a:lnTo>
                  <a:lnTo>
                    <a:pt x="0" y="540907"/>
                  </a:lnTo>
                  <a:lnTo>
                    <a:pt x="994458" y="3982"/>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11"/>
            <p:cNvSpPr/>
            <p:nvPr userDrawn="1"/>
          </p:nvSpPr>
          <p:spPr>
            <a:xfrm>
              <a:off x="7759112" y="1881"/>
              <a:ext cx="744486" cy="936462"/>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1108335 w 1611977"/>
                <a:gd name="connsiteY0" fmla="*/ 138195 h 859312"/>
                <a:gd name="connsiteX1" fmla="*/ 1611977 w 1611977"/>
                <a:gd name="connsiteY1" fmla="*/ 0 h 859312"/>
                <a:gd name="connsiteX2" fmla="*/ 1429109 w 1611977"/>
                <a:gd name="connsiteY2" fmla="*/ 859312 h 859312"/>
                <a:gd name="connsiteX3" fmla="*/ 0 w 1611977"/>
                <a:gd name="connsiteY3" fmla="*/ 540907 h 859312"/>
                <a:gd name="connsiteX4" fmla="*/ 1108335 w 1611977"/>
                <a:gd name="connsiteY4" fmla="*/ 138195 h 859312"/>
                <a:gd name="connsiteX0" fmla="*/ 1112403 w 1611977"/>
                <a:gd name="connsiteY0" fmla="*/ 0 h 859397"/>
                <a:gd name="connsiteX1" fmla="*/ 1611977 w 1611977"/>
                <a:gd name="connsiteY1" fmla="*/ 85 h 859397"/>
                <a:gd name="connsiteX2" fmla="*/ 1429109 w 1611977"/>
                <a:gd name="connsiteY2" fmla="*/ 859397 h 859397"/>
                <a:gd name="connsiteX3" fmla="*/ 0 w 1611977"/>
                <a:gd name="connsiteY3" fmla="*/ 540992 h 859397"/>
                <a:gd name="connsiteX4" fmla="*/ 1112403 w 1611977"/>
                <a:gd name="connsiteY4" fmla="*/ 0 h 859397"/>
                <a:gd name="connsiteX0" fmla="*/ 185114 w 684688"/>
                <a:gd name="connsiteY0" fmla="*/ 0 h 859397"/>
                <a:gd name="connsiteX1" fmla="*/ 684688 w 684688"/>
                <a:gd name="connsiteY1" fmla="*/ 85 h 859397"/>
                <a:gd name="connsiteX2" fmla="*/ 501820 w 684688"/>
                <a:gd name="connsiteY2" fmla="*/ 859397 h 859397"/>
                <a:gd name="connsiteX3" fmla="*/ 0 w 684688"/>
                <a:gd name="connsiteY3" fmla="*/ 850089 h 859397"/>
                <a:gd name="connsiteX4" fmla="*/ 185114 w 684688"/>
                <a:gd name="connsiteY4" fmla="*/ 0 h 859397"/>
                <a:gd name="connsiteX0" fmla="*/ 185114 w 684688"/>
                <a:gd name="connsiteY0" fmla="*/ 0 h 850089"/>
                <a:gd name="connsiteX1" fmla="*/ 684688 w 684688"/>
                <a:gd name="connsiteY1" fmla="*/ 85 h 850089"/>
                <a:gd name="connsiteX2" fmla="*/ 0 w 684688"/>
                <a:gd name="connsiteY2" fmla="*/ 850089 h 850089"/>
                <a:gd name="connsiteX3" fmla="*/ 185114 w 684688"/>
                <a:gd name="connsiteY3" fmla="*/ 0 h 850089"/>
                <a:gd name="connsiteX0" fmla="*/ 172912 w 684688"/>
                <a:gd name="connsiteY0" fmla="*/ 0 h 850089"/>
                <a:gd name="connsiteX1" fmla="*/ 684688 w 684688"/>
                <a:gd name="connsiteY1" fmla="*/ 85 h 850089"/>
                <a:gd name="connsiteX2" fmla="*/ 0 w 684688"/>
                <a:gd name="connsiteY2" fmla="*/ 850089 h 850089"/>
                <a:gd name="connsiteX3" fmla="*/ 172912 w 684688"/>
                <a:gd name="connsiteY3" fmla="*/ 0 h 850089"/>
                <a:gd name="connsiteX0" fmla="*/ 136308 w 648084"/>
                <a:gd name="connsiteY0" fmla="*/ 0 h 870425"/>
                <a:gd name="connsiteX1" fmla="*/ 648084 w 648084"/>
                <a:gd name="connsiteY1" fmla="*/ 85 h 870425"/>
                <a:gd name="connsiteX2" fmla="*/ 0 w 648084"/>
                <a:gd name="connsiteY2" fmla="*/ 870425 h 870425"/>
                <a:gd name="connsiteX3" fmla="*/ 136308 w 648084"/>
                <a:gd name="connsiteY3" fmla="*/ 0 h 870425"/>
                <a:gd name="connsiteX0" fmla="*/ 176978 w 688754"/>
                <a:gd name="connsiteY0" fmla="*/ 0 h 866358"/>
                <a:gd name="connsiteX1" fmla="*/ 688754 w 688754"/>
                <a:gd name="connsiteY1" fmla="*/ 85 h 866358"/>
                <a:gd name="connsiteX2" fmla="*/ 0 w 688754"/>
                <a:gd name="connsiteY2" fmla="*/ 866358 h 866358"/>
                <a:gd name="connsiteX3" fmla="*/ 176978 w 688754"/>
                <a:gd name="connsiteY3" fmla="*/ 0 h 866358"/>
              </a:gdLst>
              <a:ahLst/>
              <a:cxnLst>
                <a:cxn ang="0">
                  <a:pos x="connsiteX0" y="connsiteY0"/>
                </a:cxn>
                <a:cxn ang="0">
                  <a:pos x="connsiteX1" y="connsiteY1"/>
                </a:cxn>
                <a:cxn ang="0">
                  <a:pos x="connsiteX2" y="connsiteY2"/>
                </a:cxn>
                <a:cxn ang="0">
                  <a:pos x="connsiteX3" y="connsiteY3"/>
                </a:cxn>
              </a:cxnLst>
              <a:rect l="l" t="t" r="r" b="b"/>
              <a:pathLst>
                <a:path w="688754" h="866358">
                  <a:moveTo>
                    <a:pt x="176978" y="0"/>
                  </a:moveTo>
                  <a:lnTo>
                    <a:pt x="688754" y="85"/>
                  </a:lnTo>
                  <a:lnTo>
                    <a:pt x="0" y="866358"/>
                  </a:lnTo>
                  <a:lnTo>
                    <a:pt x="176978" y="0"/>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1"/>
            <p:cNvSpPr/>
            <p:nvPr userDrawn="1"/>
          </p:nvSpPr>
          <p:spPr>
            <a:xfrm>
              <a:off x="8212744" y="647381"/>
              <a:ext cx="944354" cy="178922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 name="connsiteX0" fmla="*/ 880581 w 1652648"/>
                <a:gd name="connsiteY0" fmla="*/ 223603 h 1325850"/>
                <a:gd name="connsiteX1" fmla="*/ 1652648 w 1652648"/>
                <a:gd name="connsiteY1" fmla="*/ 0 h 1325850"/>
                <a:gd name="connsiteX2" fmla="*/ 1481981 w 1652648"/>
                <a:gd name="connsiteY2" fmla="*/ 830843 h 1325850"/>
                <a:gd name="connsiteX3" fmla="*/ 0 w 1652648"/>
                <a:gd name="connsiteY3" fmla="*/ 1325850 h 1325850"/>
                <a:gd name="connsiteX4" fmla="*/ 880581 w 1652648"/>
                <a:gd name="connsiteY4" fmla="*/ 223603 h 1325850"/>
                <a:gd name="connsiteX0" fmla="*/ 880581 w 1502167"/>
                <a:gd name="connsiteY0" fmla="*/ 284609 h 1386856"/>
                <a:gd name="connsiteX1" fmla="*/ 1502167 w 1502167"/>
                <a:gd name="connsiteY1" fmla="*/ 0 h 1386856"/>
                <a:gd name="connsiteX2" fmla="*/ 1481981 w 1502167"/>
                <a:gd name="connsiteY2" fmla="*/ 891849 h 1386856"/>
                <a:gd name="connsiteX3" fmla="*/ 0 w 1502167"/>
                <a:gd name="connsiteY3" fmla="*/ 1386856 h 1386856"/>
                <a:gd name="connsiteX4" fmla="*/ 880581 w 1502167"/>
                <a:gd name="connsiteY4" fmla="*/ 284609 h 1386856"/>
                <a:gd name="connsiteX0" fmla="*/ 632491 w 1502167"/>
                <a:gd name="connsiteY0" fmla="*/ 300877 h 1386856"/>
                <a:gd name="connsiteX1" fmla="*/ 1502167 w 1502167"/>
                <a:gd name="connsiteY1" fmla="*/ 0 h 1386856"/>
                <a:gd name="connsiteX2" fmla="*/ 1481981 w 1502167"/>
                <a:gd name="connsiteY2" fmla="*/ 891849 h 1386856"/>
                <a:gd name="connsiteX3" fmla="*/ 0 w 1502167"/>
                <a:gd name="connsiteY3" fmla="*/ 1386856 h 1386856"/>
                <a:gd name="connsiteX4" fmla="*/ 632491 w 1502167"/>
                <a:gd name="connsiteY4" fmla="*/ 300877 h 1386856"/>
                <a:gd name="connsiteX0" fmla="*/ 0 w 869676"/>
                <a:gd name="connsiteY0" fmla="*/ 300877 h 1655282"/>
                <a:gd name="connsiteX1" fmla="*/ 869676 w 869676"/>
                <a:gd name="connsiteY1" fmla="*/ 0 h 1655282"/>
                <a:gd name="connsiteX2" fmla="*/ 849490 w 869676"/>
                <a:gd name="connsiteY2" fmla="*/ 891849 h 1655282"/>
                <a:gd name="connsiteX3" fmla="*/ 506286 w 869676"/>
                <a:gd name="connsiteY3" fmla="*/ 1655282 h 1655282"/>
                <a:gd name="connsiteX4" fmla="*/ 0 w 869676"/>
                <a:gd name="connsiteY4" fmla="*/ 300877 h 1655282"/>
                <a:gd name="connsiteX0" fmla="*/ 0 w 873660"/>
                <a:gd name="connsiteY0" fmla="*/ 300877 h 1655282"/>
                <a:gd name="connsiteX1" fmla="*/ 869676 w 873660"/>
                <a:gd name="connsiteY1" fmla="*/ 0 h 1655282"/>
                <a:gd name="connsiteX2" fmla="*/ 873660 w 873660"/>
                <a:gd name="connsiteY2" fmla="*/ 867679 h 1655282"/>
                <a:gd name="connsiteX3" fmla="*/ 506286 w 873660"/>
                <a:gd name="connsiteY3" fmla="*/ 1655282 h 1655282"/>
                <a:gd name="connsiteX4" fmla="*/ 0 w 873660"/>
                <a:gd name="connsiteY4" fmla="*/ 300877 h 16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3660" h="1655282">
                  <a:moveTo>
                    <a:pt x="0" y="300877"/>
                  </a:moveTo>
                  <a:lnTo>
                    <a:pt x="869676" y="0"/>
                  </a:lnTo>
                  <a:lnTo>
                    <a:pt x="873660" y="867679"/>
                  </a:lnTo>
                  <a:lnTo>
                    <a:pt x="506286" y="1655282"/>
                  </a:lnTo>
                  <a:lnTo>
                    <a:pt x="0" y="300877"/>
                  </a:lnTo>
                  <a:close/>
                </a:path>
              </a:pathLst>
            </a:custGeom>
            <a:gradFill flip="none" rotWithShape="1">
              <a:gsLst>
                <a:gs pos="0">
                  <a:srgbClr val="EF4A1D"/>
                </a:gs>
                <a:gs pos="100000">
                  <a:srgbClr val="C1330D"/>
                </a:gs>
              </a:gsLst>
              <a:path path="circle">
                <a:fillToRect l="100000" b="100000"/>
              </a:path>
              <a:tileRect t="-100000" r="-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4" name="Isosceles Triangle 11"/>
            <p:cNvSpPr/>
            <p:nvPr userDrawn="1"/>
          </p:nvSpPr>
          <p:spPr>
            <a:xfrm>
              <a:off x="7543180" y="1973"/>
              <a:ext cx="1619322" cy="119574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100" h="1106229">
                  <a:moveTo>
                    <a:pt x="880581" y="3982"/>
                  </a:moveTo>
                  <a:lnTo>
                    <a:pt x="1498100" y="0"/>
                  </a:lnTo>
                  <a:lnTo>
                    <a:pt x="1481981" y="611222"/>
                  </a:lnTo>
                  <a:lnTo>
                    <a:pt x="0" y="1106229"/>
                  </a:lnTo>
                  <a:lnTo>
                    <a:pt x="880581" y="3982"/>
                  </a:lnTo>
                  <a:close/>
                </a:path>
              </a:pathLst>
            </a:custGeom>
            <a:gradFill flip="none" rotWithShape="1">
              <a:gsLst>
                <a:gs pos="0">
                  <a:srgbClr val="EF4A1D"/>
                </a:gs>
                <a:gs pos="100000">
                  <a:srgbClr val="C1330D"/>
                </a:gs>
              </a:gsLst>
              <a:lin ang="81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pic>
        <p:nvPicPr>
          <p:cNvPr id="18" name="Picture 17"/>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11500"/>
                    </a14:imgEffect>
                    <a14:imgEffect>
                      <a14:saturation sat="0"/>
                    </a14:imgEffect>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3724250" y="1691752"/>
            <a:ext cx="1695500" cy="1695500"/>
          </a:xfrm>
          <a:prstGeom prst="rect">
            <a:avLst/>
          </a:prstGeom>
        </p:spPr>
      </p:pic>
      <p:sp>
        <p:nvSpPr>
          <p:cNvPr id="19"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dirty="0"/>
              <a:t>Click to edit Master title style</a:t>
            </a:r>
          </a:p>
        </p:txBody>
      </p:sp>
      <p:sp>
        <p:nvSpPr>
          <p:cNvPr id="20"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6"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7"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1" name="Picture 20" title="White COWIlogo"/>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1306543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Break C">
    <p:bg>
      <p:bgPr>
        <a:solidFill>
          <a:srgbClr val="80776F"/>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205390" y="1"/>
            <a:ext cx="2938610" cy="2454026"/>
            <a:chOff x="6205390" y="8368"/>
            <a:chExt cx="2938610" cy="2454026"/>
          </a:xfrm>
        </p:grpSpPr>
        <p:sp>
          <p:nvSpPr>
            <p:cNvPr id="12" name="Isosceles Triangle 9"/>
            <p:cNvSpPr/>
            <p:nvPr userDrawn="1"/>
          </p:nvSpPr>
          <p:spPr>
            <a:xfrm>
              <a:off x="6205390" y="8644"/>
              <a:ext cx="1738875" cy="927638"/>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1001599"/>
                <a:gd name="connsiteY0" fmla="*/ 0 h 1167234"/>
                <a:gd name="connsiteX1" fmla="*/ 601272 w 1001599"/>
                <a:gd name="connsiteY1" fmla="*/ 2253 h 1167234"/>
                <a:gd name="connsiteX2" fmla="*/ 1001599 w 1001599"/>
                <a:gd name="connsiteY2" fmla="*/ 1167234 h 1167234"/>
                <a:gd name="connsiteX3" fmla="*/ 0 w 1001599"/>
                <a:gd name="connsiteY3" fmla="*/ 0 h 1167234"/>
                <a:gd name="connsiteX0" fmla="*/ 0 w 601272"/>
                <a:gd name="connsiteY0" fmla="*/ 0 h 840098"/>
                <a:gd name="connsiteX1" fmla="*/ 601272 w 601272"/>
                <a:gd name="connsiteY1" fmla="*/ 2253 h 840098"/>
                <a:gd name="connsiteX2" fmla="*/ 428103 w 601272"/>
                <a:gd name="connsiteY2" fmla="*/ 840098 h 840098"/>
                <a:gd name="connsiteX3" fmla="*/ 0 w 601272"/>
                <a:gd name="connsiteY3"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731052"/>
                <a:gd name="connsiteX1" fmla="*/ 1597488 w 1597488"/>
                <a:gd name="connsiteY1" fmla="*/ 2253 h 731052"/>
                <a:gd name="connsiteX2" fmla="*/ 1339507 w 1597488"/>
                <a:gd name="connsiteY2" fmla="*/ 731052 h 731052"/>
                <a:gd name="connsiteX3" fmla="*/ 0 w 1597488"/>
                <a:gd name="connsiteY3" fmla="*/ 539401 h 731052"/>
                <a:gd name="connsiteX4" fmla="*/ 996216 w 1597488"/>
                <a:gd name="connsiteY4" fmla="*/ 0 h 731052"/>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88" h="852213">
                  <a:moveTo>
                    <a:pt x="996216" y="0"/>
                  </a:moveTo>
                  <a:lnTo>
                    <a:pt x="1597488" y="2253"/>
                  </a:lnTo>
                  <a:lnTo>
                    <a:pt x="1412204" y="852213"/>
                  </a:lnTo>
                  <a:lnTo>
                    <a:pt x="0" y="539401"/>
                  </a:lnTo>
                  <a:lnTo>
                    <a:pt x="996216" y="0"/>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9"/>
            <p:cNvSpPr/>
            <p:nvPr userDrawn="1"/>
          </p:nvSpPr>
          <p:spPr>
            <a:xfrm>
              <a:off x="7736773" y="12728"/>
              <a:ext cx="733618" cy="94716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884477"/>
                <a:gd name="connsiteY0" fmla="*/ 1786 h 1164981"/>
                <a:gd name="connsiteX1" fmla="*/ 484150 w 884477"/>
                <a:gd name="connsiteY1" fmla="*/ 0 h 1164981"/>
                <a:gd name="connsiteX2" fmla="*/ 884477 w 884477"/>
                <a:gd name="connsiteY2" fmla="*/ 1164981 h 1164981"/>
                <a:gd name="connsiteX3" fmla="*/ 0 w 884477"/>
                <a:gd name="connsiteY3" fmla="*/ 1786 h 1164981"/>
                <a:gd name="connsiteX0" fmla="*/ 177702 w 661852"/>
                <a:gd name="connsiteY0" fmla="*/ 1786 h 849962"/>
                <a:gd name="connsiteX1" fmla="*/ 661852 w 661852"/>
                <a:gd name="connsiteY1" fmla="*/ 0 h 849962"/>
                <a:gd name="connsiteX2" fmla="*/ 0 w 661852"/>
                <a:gd name="connsiteY2" fmla="*/ 849962 h 849962"/>
                <a:gd name="connsiteX3" fmla="*/ 177702 w 661852"/>
                <a:gd name="connsiteY3" fmla="*/ 1786 h 849962"/>
                <a:gd name="connsiteX0" fmla="*/ 109044 w 593194"/>
                <a:gd name="connsiteY0" fmla="*/ 1786 h 805536"/>
                <a:gd name="connsiteX1" fmla="*/ 593194 w 593194"/>
                <a:gd name="connsiteY1" fmla="*/ 0 h 805536"/>
                <a:gd name="connsiteX2" fmla="*/ 0 w 593194"/>
                <a:gd name="connsiteY2" fmla="*/ 805536 h 805536"/>
                <a:gd name="connsiteX3" fmla="*/ 109044 w 593194"/>
                <a:gd name="connsiteY3" fmla="*/ 1786 h 805536"/>
                <a:gd name="connsiteX0" fmla="*/ 189818 w 673968"/>
                <a:gd name="connsiteY0" fmla="*/ 1786 h 870156"/>
                <a:gd name="connsiteX1" fmla="*/ 673968 w 673968"/>
                <a:gd name="connsiteY1" fmla="*/ 0 h 870156"/>
                <a:gd name="connsiteX2" fmla="*/ 0 w 673968"/>
                <a:gd name="connsiteY2" fmla="*/ 870156 h 870156"/>
                <a:gd name="connsiteX3" fmla="*/ 189818 w 673968"/>
                <a:gd name="connsiteY3" fmla="*/ 1786 h 870156"/>
              </a:gdLst>
              <a:ahLst/>
              <a:cxnLst>
                <a:cxn ang="0">
                  <a:pos x="connsiteX0" y="connsiteY0"/>
                </a:cxn>
                <a:cxn ang="0">
                  <a:pos x="connsiteX1" y="connsiteY1"/>
                </a:cxn>
                <a:cxn ang="0">
                  <a:pos x="connsiteX2" y="connsiteY2"/>
                </a:cxn>
                <a:cxn ang="0">
                  <a:pos x="connsiteX3" y="connsiteY3"/>
                </a:cxn>
              </a:cxnLst>
              <a:rect l="l" t="t" r="r" b="b"/>
              <a:pathLst>
                <a:path w="673968" h="870156">
                  <a:moveTo>
                    <a:pt x="189818" y="1786"/>
                  </a:moveTo>
                  <a:lnTo>
                    <a:pt x="673968" y="0"/>
                  </a:lnTo>
                  <a:lnTo>
                    <a:pt x="0" y="870156"/>
                  </a:lnTo>
                  <a:lnTo>
                    <a:pt x="189818" y="1786"/>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9"/>
            <p:cNvSpPr/>
            <p:nvPr userDrawn="1"/>
          </p:nvSpPr>
          <p:spPr>
            <a:xfrm>
              <a:off x="8184816" y="677154"/>
              <a:ext cx="942153" cy="1785240"/>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 name="connsiteX0" fmla="*/ 901179 w 1523819"/>
                <a:gd name="connsiteY0" fmla="*/ 252837 h 1398367"/>
                <a:gd name="connsiteX1" fmla="*/ 1523290 w 1523819"/>
                <a:gd name="connsiteY1" fmla="*/ 0 h 1398367"/>
                <a:gd name="connsiteX2" fmla="*/ 1522414 w 1523819"/>
                <a:gd name="connsiteY2" fmla="*/ 897760 h 1398367"/>
                <a:gd name="connsiteX3" fmla="*/ 0 w 1523819"/>
                <a:gd name="connsiteY3" fmla="*/ 1398367 h 1398367"/>
                <a:gd name="connsiteX4" fmla="*/ 901179 w 1523819"/>
                <a:gd name="connsiteY4" fmla="*/ 252837 h 1398367"/>
                <a:gd name="connsiteX0" fmla="*/ 624101 w 1523819"/>
                <a:gd name="connsiteY0" fmla="*/ 294818 h 1398367"/>
                <a:gd name="connsiteX1" fmla="*/ 1523290 w 1523819"/>
                <a:gd name="connsiteY1" fmla="*/ 0 h 1398367"/>
                <a:gd name="connsiteX2" fmla="*/ 1522414 w 1523819"/>
                <a:gd name="connsiteY2" fmla="*/ 897760 h 1398367"/>
                <a:gd name="connsiteX3" fmla="*/ 0 w 1523819"/>
                <a:gd name="connsiteY3" fmla="*/ 1398367 h 1398367"/>
                <a:gd name="connsiteX4" fmla="*/ 624101 w 1523819"/>
                <a:gd name="connsiteY4" fmla="*/ 294818 h 1398367"/>
                <a:gd name="connsiteX0" fmla="*/ 0 w 899718"/>
                <a:gd name="connsiteY0" fmla="*/ 294818 h 1704832"/>
                <a:gd name="connsiteX1" fmla="*/ 899189 w 899718"/>
                <a:gd name="connsiteY1" fmla="*/ 0 h 1704832"/>
                <a:gd name="connsiteX2" fmla="*/ 898313 w 899718"/>
                <a:gd name="connsiteY2" fmla="*/ 897760 h 1704832"/>
                <a:gd name="connsiteX3" fmla="*/ 530389 w 899718"/>
                <a:gd name="connsiteY3" fmla="*/ 1704832 h 1704832"/>
                <a:gd name="connsiteX4" fmla="*/ 0 w 899718"/>
                <a:gd name="connsiteY4" fmla="*/ 294818 h 1704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718" h="1704832">
                  <a:moveTo>
                    <a:pt x="0" y="294818"/>
                  </a:moveTo>
                  <a:lnTo>
                    <a:pt x="899189" y="0"/>
                  </a:lnTo>
                  <a:cubicBezTo>
                    <a:pt x="894699" y="208294"/>
                    <a:pt x="902803" y="819609"/>
                    <a:pt x="898313" y="897760"/>
                  </a:cubicBezTo>
                  <a:lnTo>
                    <a:pt x="530389" y="1704832"/>
                  </a:lnTo>
                  <a:lnTo>
                    <a:pt x="0" y="294818"/>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sp>
          <p:nvSpPr>
            <p:cNvPr id="14" name="Isosceles Triangle 9"/>
            <p:cNvSpPr/>
            <p:nvPr userDrawn="1"/>
          </p:nvSpPr>
          <p:spPr>
            <a:xfrm>
              <a:off x="7531279" y="8368"/>
              <a:ext cx="1612721" cy="119955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083" h="1145530">
                  <a:moveTo>
                    <a:pt x="901179" y="0"/>
                  </a:moveTo>
                  <a:lnTo>
                    <a:pt x="1540083" y="3250"/>
                  </a:lnTo>
                  <a:cubicBezTo>
                    <a:pt x="1535593" y="211544"/>
                    <a:pt x="1526904" y="566772"/>
                    <a:pt x="1522414" y="644923"/>
                  </a:cubicBezTo>
                  <a:lnTo>
                    <a:pt x="0" y="1145530"/>
                  </a:lnTo>
                  <a:lnTo>
                    <a:pt x="901179" y="0"/>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grpSp>
      <p:pic>
        <p:nvPicPr>
          <p:cNvPr id="16" name="Picture 15"/>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11500"/>
                    </a14:imgEffect>
                    <a14:imgEffect>
                      <a14:saturation sat="0"/>
                    </a14:imgEffect>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3724250" y="1691752"/>
            <a:ext cx="1695500" cy="1695500"/>
          </a:xfrm>
          <a:prstGeom prst="rect">
            <a:avLst/>
          </a:prstGeom>
        </p:spPr>
      </p:pic>
      <p:sp>
        <p:nvSpPr>
          <p:cNvPr id="17"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dirty="0"/>
              <a:t>Click to edit Master title style</a:t>
            </a:r>
          </a:p>
        </p:txBody>
      </p:sp>
      <p:sp>
        <p:nvSpPr>
          <p:cNvPr id="18"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9"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20"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1" name="Picture 20" title="White COWIlogo"/>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1604176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Questions A">
    <p:bg>
      <p:bgPr>
        <a:solidFill>
          <a:srgbClr val="7D8897"/>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12" name="Group 11"/>
          <p:cNvGrpSpPr/>
          <p:nvPr userDrawn="1"/>
        </p:nvGrpSpPr>
        <p:grpSpPr>
          <a:xfrm>
            <a:off x="6206453" y="-2691"/>
            <a:ext cx="2941493" cy="2439862"/>
            <a:chOff x="6224953" y="1"/>
            <a:chExt cx="2941493" cy="2439862"/>
          </a:xfrm>
        </p:grpSpPr>
        <p:sp>
          <p:nvSpPr>
            <p:cNvPr id="13" name="Isosceles Triangle 13"/>
            <p:cNvSpPr/>
            <p:nvPr/>
          </p:nvSpPr>
          <p:spPr>
            <a:xfrm>
              <a:off x="6224953" y="4686"/>
              <a:ext cx="1762587" cy="925006"/>
            </a:xfrm>
            <a:custGeom>
              <a:avLst/>
              <a:gdLst>
                <a:gd name="connsiteX0" fmla="*/ 0 w 1274885"/>
                <a:gd name="connsiteY0" fmla="*/ 830486 h 830486"/>
                <a:gd name="connsiteX1" fmla="*/ 637443 w 1274885"/>
                <a:gd name="connsiteY1" fmla="*/ 0 h 830486"/>
                <a:gd name="connsiteX2" fmla="*/ 1274885 w 1274885"/>
                <a:gd name="connsiteY2" fmla="*/ 830486 h 830486"/>
                <a:gd name="connsiteX3" fmla="*/ 0 w 1274885"/>
                <a:gd name="connsiteY3" fmla="*/ 830486 h 830486"/>
                <a:gd name="connsiteX0" fmla="*/ 501161 w 1776046"/>
                <a:gd name="connsiteY0" fmla="*/ 1362420 h 1362420"/>
                <a:gd name="connsiteX1" fmla="*/ 0 w 1776046"/>
                <a:gd name="connsiteY1" fmla="*/ 0 h 1362420"/>
                <a:gd name="connsiteX2" fmla="*/ 1776046 w 1776046"/>
                <a:gd name="connsiteY2" fmla="*/ 1362420 h 1362420"/>
                <a:gd name="connsiteX3" fmla="*/ 501161 w 1776046"/>
                <a:gd name="connsiteY3" fmla="*/ 1362420 h 1362420"/>
                <a:gd name="connsiteX0" fmla="*/ 501161 w 1973873"/>
                <a:gd name="connsiteY0" fmla="*/ 1362420 h 1362420"/>
                <a:gd name="connsiteX1" fmla="*/ 0 w 1973873"/>
                <a:gd name="connsiteY1" fmla="*/ 0 h 1362420"/>
                <a:gd name="connsiteX2" fmla="*/ 1973873 w 1973873"/>
                <a:gd name="connsiteY2" fmla="*/ 518358 h 1362420"/>
                <a:gd name="connsiteX3" fmla="*/ 501161 w 1973873"/>
                <a:gd name="connsiteY3" fmla="*/ 1362420 h 1362420"/>
                <a:gd name="connsiteX0" fmla="*/ 1472711 w 1973873"/>
                <a:gd name="connsiteY0" fmla="*/ 1437154 h 1437154"/>
                <a:gd name="connsiteX1" fmla="*/ 0 w 1973873"/>
                <a:gd name="connsiteY1" fmla="*/ 0 h 1437154"/>
                <a:gd name="connsiteX2" fmla="*/ 1973873 w 1973873"/>
                <a:gd name="connsiteY2" fmla="*/ 518358 h 1437154"/>
                <a:gd name="connsiteX3" fmla="*/ 1472711 w 1973873"/>
                <a:gd name="connsiteY3" fmla="*/ 1437154 h 1437154"/>
                <a:gd name="connsiteX0" fmla="*/ 1472711 w 1978269"/>
                <a:gd name="connsiteY0" fmla="*/ 1437154 h 1437154"/>
                <a:gd name="connsiteX1" fmla="*/ 0 w 1978269"/>
                <a:gd name="connsiteY1" fmla="*/ 0 h 1437154"/>
                <a:gd name="connsiteX2" fmla="*/ 1978269 w 1978269"/>
                <a:gd name="connsiteY2" fmla="*/ 619470 h 1437154"/>
                <a:gd name="connsiteX3" fmla="*/ 1472711 w 1978269"/>
                <a:gd name="connsiteY3" fmla="*/ 1437154 h 1437154"/>
                <a:gd name="connsiteX0" fmla="*/ 1472711 w 1965081"/>
                <a:gd name="connsiteY0" fmla="*/ 1437154 h 1437154"/>
                <a:gd name="connsiteX1" fmla="*/ 0 w 1965081"/>
                <a:gd name="connsiteY1" fmla="*/ 0 h 1437154"/>
                <a:gd name="connsiteX2" fmla="*/ 1965081 w 1965081"/>
                <a:gd name="connsiteY2" fmla="*/ 513962 h 1437154"/>
                <a:gd name="connsiteX3" fmla="*/ 1472711 w 1965081"/>
                <a:gd name="connsiteY3" fmla="*/ 1437154 h 1437154"/>
                <a:gd name="connsiteX0" fmla="*/ 140301 w 632671"/>
                <a:gd name="connsiteY0" fmla="*/ 923192 h 923192"/>
                <a:gd name="connsiteX1" fmla="*/ 0 w 632671"/>
                <a:gd name="connsiteY1" fmla="*/ 739 h 923192"/>
                <a:gd name="connsiteX2" fmla="*/ 632671 w 632671"/>
                <a:gd name="connsiteY2" fmla="*/ 0 h 923192"/>
                <a:gd name="connsiteX3" fmla="*/ 140301 w 632671"/>
                <a:gd name="connsiteY3" fmla="*/ 923192 h 923192"/>
                <a:gd name="connsiteX0" fmla="*/ 447461 w 632671"/>
                <a:gd name="connsiteY0" fmla="*/ 865081 h 865081"/>
                <a:gd name="connsiteX1" fmla="*/ 0 w 632671"/>
                <a:gd name="connsiteY1" fmla="*/ 739 h 865081"/>
                <a:gd name="connsiteX2" fmla="*/ 632671 w 632671"/>
                <a:gd name="connsiteY2" fmla="*/ 0 h 865081"/>
                <a:gd name="connsiteX3" fmla="*/ 447461 w 632671"/>
                <a:gd name="connsiteY3"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33349 w 1664218"/>
                <a:gd name="connsiteY0" fmla="*/ 802819 h 802819"/>
                <a:gd name="connsiteX1" fmla="*/ 0 w 1664218"/>
                <a:gd name="connsiteY1" fmla="*/ 551421 h 802819"/>
                <a:gd name="connsiteX2" fmla="*/ 1031547 w 1664218"/>
                <a:gd name="connsiteY2" fmla="*/ 739 h 802819"/>
                <a:gd name="connsiteX3" fmla="*/ 1664218 w 1664218"/>
                <a:gd name="connsiteY3" fmla="*/ 0 h 802819"/>
                <a:gd name="connsiteX4" fmla="*/ 1433349 w 1664218"/>
                <a:gd name="connsiteY4" fmla="*/ 802819 h 802819"/>
                <a:gd name="connsiteX0" fmla="*/ 1470707 w 1664218"/>
                <a:gd name="connsiteY0" fmla="*/ 873383 h 873383"/>
                <a:gd name="connsiteX1" fmla="*/ 0 w 1664218"/>
                <a:gd name="connsiteY1" fmla="*/ 551421 h 873383"/>
                <a:gd name="connsiteX2" fmla="*/ 1031547 w 1664218"/>
                <a:gd name="connsiteY2" fmla="*/ 739 h 873383"/>
                <a:gd name="connsiteX3" fmla="*/ 1664218 w 1664218"/>
                <a:gd name="connsiteY3" fmla="*/ 0 h 873383"/>
                <a:gd name="connsiteX4" fmla="*/ 1470707 w 1664218"/>
                <a:gd name="connsiteY4" fmla="*/ 873383 h 8733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4218" h="873383">
                  <a:moveTo>
                    <a:pt x="1470707" y="873383"/>
                  </a:moveTo>
                  <a:cubicBezTo>
                    <a:pt x="1378948" y="855997"/>
                    <a:pt x="4591" y="552203"/>
                    <a:pt x="0" y="551421"/>
                  </a:cubicBezTo>
                  <a:lnTo>
                    <a:pt x="1031547" y="739"/>
                  </a:lnTo>
                  <a:lnTo>
                    <a:pt x="1664218" y="0"/>
                  </a:lnTo>
                  <a:lnTo>
                    <a:pt x="1470707" y="873383"/>
                  </a:lnTo>
                  <a:close/>
                </a:path>
              </a:pathLst>
            </a:custGeom>
            <a:gradFill flip="none" rotWithShape="1">
              <a:gsLst>
                <a:gs pos="100000">
                  <a:srgbClr val="5C6673"/>
                </a:gs>
                <a:gs pos="0">
                  <a:srgbClr val="7D8793"/>
                </a:gs>
              </a:gsLst>
              <a:path path="circle">
                <a:fillToRect r="100000" b="100000"/>
              </a:path>
              <a:tileRect l="-100000" t="-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2"/>
            <p:cNvSpPr/>
            <p:nvPr/>
          </p:nvSpPr>
          <p:spPr>
            <a:xfrm>
              <a:off x="7758996" y="3639"/>
              <a:ext cx="744602" cy="935201"/>
            </a:xfrm>
            <a:custGeom>
              <a:avLst/>
              <a:gdLst>
                <a:gd name="connsiteX0" fmla="*/ 0 w 923192"/>
                <a:gd name="connsiteY0" fmla="*/ 1384788 h 1384788"/>
                <a:gd name="connsiteX1" fmla="*/ 461596 w 923192"/>
                <a:gd name="connsiteY1" fmla="*/ 0 h 1384788"/>
                <a:gd name="connsiteX2" fmla="*/ 923192 w 923192"/>
                <a:gd name="connsiteY2" fmla="*/ 1384788 h 1384788"/>
                <a:gd name="connsiteX3" fmla="*/ 0 w 923192"/>
                <a:gd name="connsiteY3" fmla="*/ 1384788 h 1384788"/>
                <a:gd name="connsiteX0" fmla="*/ 0 w 1077058"/>
                <a:gd name="connsiteY0" fmla="*/ 1626576 h 1626576"/>
                <a:gd name="connsiteX1" fmla="*/ 1077058 w 1077058"/>
                <a:gd name="connsiteY1" fmla="*/ 0 h 1626576"/>
                <a:gd name="connsiteX2" fmla="*/ 923192 w 1077058"/>
                <a:gd name="connsiteY2" fmla="*/ 1626576 h 1626576"/>
                <a:gd name="connsiteX3" fmla="*/ 0 w 1077058"/>
                <a:gd name="connsiteY3" fmla="*/ 1626576 h 1626576"/>
                <a:gd name="connsiteX0" fmla="*/ 0 w 1257300"/>
                <a:gd name="connsiteY0" fmla="*/ 874834 h 1626576"/>
                <a:gd name="connsiteX1" fmla="*/ 1257300 w 1257300"/>
                <a:gd name="connsiteY1" fmla="*/ 0 h 1626576"/>
                <a:gd name="connsiteX2" fmla="*/ 1103434 w 1257300"/>
                <a:gd name="connsiteY2" fmla="*/ 1626576 h 1626576"/>
                <a:gd name="connsiteX3" fmla="*/ 0 w 1257300"/>
                <a:gd name="connsiteY3" fmla="*/ 874834 h 1626576"/>
                <a:gd name="connsiteX0" fmla="*/ 0 w 1257300"/>
                <a:gd name="connsiteY0" fmla="*/ 874834 h 2198076"/>
                <a:gd name="connsiteX1" fmla="*/ 1257300 w 1257300"/>
                <a:gd name="connsiteY1" fmla="*/ 0 h 2198076"/>
                <a:gd name="connsiteX2" fmla="*/ 281354 w 1257300"/>
                <a:gd name="connsiteY2" fmla="*/ 2198076 h 2198076"/>
                <a:gd name="connsiteX3" fmla="*/ 0 w 1257300"/>
                <a:gd name="connsiteY3" fmla="*/ 874834 h 2198076"/>
                <a:gd name="connsiteX0" fmla="*/ 0 w 1288695"/>
                <a:gd name="connsiteY0" fmla="*/ 874834 h 2198076"/>
                <a:gd name="connsiteX1" fmla="*/ 1257300 w 1288695"/>
                <a:gd name="connsiteY1" fmla="*/ 0 h 2198076"/>
                <a:gd name="connsiteX2" fmla="*/ 1261696 w 1288695"/>
                <a:gd name="connsiteY2" fmla="*/ 360484 h 2198076"/>
                <a:gd name="connsiteX3" fmla="*/ 281354 w 1288695"/>
                <a:gd name="connsiteY3" fmla="*/ 2198076 h 2198076"/>
                <a:gd name="connsiteX4" fmla="*/ 0 w 1288695"/>
                <a:gd name="connsiteY4" fmla="*/ 874834 h 2198076"/>
                <a:gd name="connsiteX0" fmla="*/ 0 w 1305185"/>
                <a:gd name="connsiteY0" fmla="*/ 874834 h 2198076"/>
                <a:gd name="connsiteX1" fmla="*/ 1257300 w 1305185"/>
                <a:gd name="connsiteY1" fmla="*/ 0 h 2198076"/>
                <a:gd name="connsiteX2" fmla="*/ 1261696 w 1305185"/>
                <a:gd name="connsiteY2" fmla="*/ 360484 h 2198076"/>
                <a:gd name="connsiteX3" fmla="*/ 281354 w 1305185"/>
                <a:gd name="connsiteY3" fmla="*/ 2198076 h 2198076"/>
                <a:gd name="connsiteX4" fmla="*/ 0 w 1305185"/>
                <a:gd name="connsiteY4" fmla="*/ 874834 h 2198076"/>
                <a:gd name="connsiteX0" fmla="*/ 0 w 1262875"/>
                <a:gd name="connsiteY0" fmla="*/ 874834 h 2198076"/>
                <a:gd name="connsiteX1" fmla="*/ 1257300 w 1262875"/>
                <a:gd name="connsiteY1" fmla="*/ 0 h 2198076"/>
                <a:gd name="connsiteX2" fmla="*/ 1261696 w 1262875"/>
                <a:gd name="connsiteY2" fmla="*/ 360484 h 2198076"/>
                <a:gd name="connsiteX3" fmla="*/ 281354 w 1262875"/>
                <a:gd name="connsiteY3" fmla="*/ 2198076 h 2198076"/>
                <a:gd name="connsiteX4" fmla="*/ 0 w 1262875"/>
                <a:gd name="connsiteY4" fmla="*/ 874834 h 2198076"/>
                <a:gd name="connsiteX0" fmla="*/ 0 w 1262875"/>
                <a:gd name="connsiteY0" fmla="*/ 874834 h 2132133"/>
                <a:gd name="connsiteX1" fmla="*/ 1257300 w 1262875"/>
                <a:gd name="connsiteY1" fmla="*/ 0 h 2132133"/>
                <a:gd name="connsiteX2" fmla="*/ 1261696 w 1262875"/>
                <a:gd name="connsiteY2" fmla="*/ 360484 h 2132133"/>
                <a:gd name="connsiteX3" fmla="*/ 391258 w 1262875"/>
                <a:gd name="connsiteY3" fmla="*/ 2132133 h 2132133"/>
                <a:gd name="connsiteX4" fmla="*/ 0 w 1262875"/>
                <a:gd name="connsiteY4" fmla="*/ 874834 h 2132133"/>
                <a:gd name="connsiteX0" fmla="*/ 0 w 1262875"/>
                <a:gd name="connsiteY0" fmla="*/ 874834 h 2193680"/>
                <a:gd name="connsiteX1" fmla="*/ 1257300 w 1262875"/>
                <a:gd name="connsiteY1" fmla="*/ 0 h 2193680"/>
                <a:gd name="connsiteX2" fmla="*/ 1261696 w 1262875"/>
                <a:gd name="connsiteY2" fmla="*/ 360484 h 2193680"/>
                <a:gd name="connsiteX3" fmla="*/ 276958 w 1262875"/>
                <a:gd name="connsiteY3" fmla="*/ 2193680 h 2193680"/>
                <a:gd name="connsiteX4" fmla="*/ 0 w 1262875"/>
                <a:gd name="connsiteY4" fmla="*/ 874834 h 2193680"/>
                <a:gd name="connsiteX0" fmla="*/ 0 w 1261696"/>
                <a:gd name="connsiteY0" fmla="*/ 874845 h 2193691"/>
                <a:gd name="connsiteX1" fmla="*/ 1257300 w 1261696"/>
                <a:gd name="connsiteY1" fmla="*/ 11 h 2193691"/>
                <a:gd name="connsiteX2" fmla="*/ 1261696 w 1261696"/>
                <a:gd name="connsiteY2" fmla="*/ 360495 h 2193691"/>
                <a:gd name="connsiteX3" fmla="*/ 276958 w 1261696"/>
                <a:gd name="connsiteY3" fmla="*/ 2193691 h 2193691"/>
                <a:gd name="connsiteX4" fmla="*/ 0 w 1261696"/>
                <a:gd name="connsiteY4" fmla="*/ 874845 h 2193691"/>
                <a:gd name="connsiteX0" fmla="*/ 0 w 1261696"/>
                <a:gd name="connsiteY0" fmla="*/ 829574 h 2148420"/>
                <a:gd name="connsiteX1" fmla="*/ 1191450 w 1261696"/>
                <a:gd name="connsiteY1" fmla="*/ 13 h 2148420"/>
                <a:gd name="connsiteX2" fmla="*/ 1261696 w 1261696"/>
                <a:gd name="connsiteY2" fmla="*/ 315224 h 2148420"/>
                <a:gd name="connsiteX3" fmla="*/ 276958 w 1261696"/>
                <a:gd name="connsiteY3" fmla="*/ 2148420 h 2148420"/>
                <a:gd name="connsiteX4" fmla="*/ 0 w 1261696"/>
                <a:gd name="connsiteY4" fmla="*/ 829574 h 2148420"/>
                <a:gd name="connsiteX0" fmla="*/ 0 w 1195846"/>
                <a:gd name="connsiteY0" fmla="*/ 829571 h 2148417"/>
                <a:gd name="connsiteX1" fmla="*/ 1191450 w 1195846"/>
                <a:gd name="connsiteY1" fmla="*/ 10 h 2148417"/>
                <a:gd name="connsiteX2" fmla="*/ 1195846 w 1195846"/>
                <a:gd name="connsiteY2" fmla="*/ 434574 h 2148417"/>
                <a:gd name="connsiteX3" fmla="*/ 276958 w 1195846"/>
                <a:gd name="connsiteY3" fmla="*/ 2148417 h 2148417"/>
                <a:gd name="connsiteX4" fmla="*/ 0 w 1195846"/>
                <a:gd name="connsiteY4" fmla="*/ 829571 h 2148417"/>
                <a:gd name="connsiteX0" fmla="*/ 0 w 1195846"/>
                <a:gd name="connsiteY0" fmla="*/ 829571 h 829571"/>
                <a:gd name="connsiteX1" fmla="*/ 1191450 w 1195846"/>
                <a:gd name="connsiteY1" fmla="*/ 10 h 829571"/>
                <a:gd name="connsiteX2" fmla="*/ 1195846 w 1195846"/>
                <a:gd name="connsiteY2" fmla="*/ 434574 h 829571"/>
                <a:gd name="connsiteX3" fmla="*/ 650530 w 1195846"/>
                <a:gd name="connsiteY3" fmla="*/ 649974 h 829571"/>
                <a:gd name="connsiteX4" fmla="*/ 0 w 1195846"/>
                <a:gd name="connsiteY4" fmla="*/ 829571 h 829571"/>
                <a:gd name="connsiteX0" fmla="*/ 0 w 1195846"/>
                <a:gd name="connsiteY0" fmla="*/ 829571 h 1301650"/>
                <a:gd name="connsiteX1" fmla="*/ 1191450 w 1195846"/>
                <a:gd name="connsiteY1" fmla="*/ 10 h 1301650"/>
                <a:gd name="connsiteX2" fmla="*/ 1195846 w 1195846"/>
                <a:gd name="connsiteY2" fmla="*/ 434574 h 1301650"/>
                <a:gd name="connsiteX3" fmla="*/ 505252 w 1195846"/>
                <a:gd name="connsiteY3" fmla="*/ 1301650 h 1301650"/>
                <a:gd name="connsiteX4" fmla="*/ 0 w 1195846"/>
                <a:gd name="connsiteY4" fmla="*/ 829571 h 1301650"/>
                <a:gd name="connsiteX0" fmla="*/ 295854 w 690594"/>
                <a:gd name="connsiteY0" fmla="*/ 605428 h 1301650"/>
                <a:gd name="connsiteX1" fmla="*/ 686198 w 690594"/>
                <a:gd name="connsiteY1" fmla="*/ 10 h 1301650"/>
                <a:gd name="connsiteX2" fmla="*/ 690594 w 690594"/>
                <a:gd name="connsiteY2" fmla="*/ 434574 h 1301650"/>
                <a:gd name="connsiteX3" fmla="*/ 0 w 690594"/>
                <a:gd name="connsiteY3" fmla="*/ 1301650 h 1301650"/>
                <a:gd name="connsiteX4" fmla="*/ 295854 w 690594"/>
                <a:gd name="connsiteY4" fmla="*/ 605428 h 1301650"/>
                <a:gd name="connsiteX0" fmla="*/ 179632 w 690594"/>
                <a:gd name="connsiteY0" fmla="*/ 439396 h 1301650"/>
                <a:gd name="connsiteX1" fmla="*/ 686198 w 690594"/>
                <a:gd name="connsiteY1" fmla="*/ 10 h 1301650"/>
                <a:gd name="connsiteX2" fmla="*/ 690594 w 690594"/>
                <a:gd name="connsiteY2" fmla="*/ 434574 h 1301650"/>
                <a:gd name="connsiteX3" fmla="*/ 0 w 690594"/>
                <a:gd name="connsiteY3" fmla="*/ 1301650 h 1301650"/>
                <a:gd name="connsiteX4" fmla="*/ 179632 w 690594"/>
                <a:gd name="connsiteY4" fmla="*/ 439396 h 1301650"/>
                <a:gd name="connsiteX0" fmla="*/ 179632 w 690594"/>
                <a:gd name="connsiteY0" fmla="*/ 4822 h 867076"/>
                <a:gd name="connsiteX1" fmla="*/ 690594 w 690594"/>
                <a:gd name="connsiteY1" fmla="*/ 0 h 867076"/>
                <a:gd name="connsiteX2" fmla="*/ 0 w 690594"/>
                <a:gd name="connsiteY2" fmla="*/ 867076 h 867076"/>
                <a:gd name="connsiteX3" fmla="*/ 179632 w 690594"/>
                <a:gd name="connsiteY3" fmla="*/ 4822 h 867076"/>
                <a:gd name="connsiteX0" fmla="*/ 204537 w 690594"/>
                <a:gd name="connsiteY0" fmla="*/ 67084 h 867076"/>
                <a:gd name="connsiteX1" fmla="*/ 690594 w 690594"/>
                <a:gd name="connsiteY1" fmla="*/ 0 h 867076"/>
                <a:gd name="connsiteX2" fmla="*/ 0 w 690594"/>
                <a:gd name="connsiteY2" fmla="*/ 867076 h 867076"/>
                <a:gd name="connsiteX3" fmla="*/ 204537 w 690594"/>
                <a:gd name="connsiteY3" fmla="*/ 67084 h 867076"/>
                <a:gd name="connsiteX0" fmla="*/ 196236 w 690594"/>
                <a:gd name="connsiteY0" fmla="*/ 0 h 883008"/>
                <a:gd name="connsiteX1" fmla="*/ 690594 w 690594"/>
                <a:gd name="connsiteY1" fmla="*/ 15932 h 883008"/>
                <a:gd name="connsiteX2" fmla="*/ 0 w 690594"/>
                <a:gd name="connsiteY2" fmla="*/ 883008 h 883008"/>
                <a:gd name="connsiteX3" fmla="*/ 196236 w 690594"/>
                <a:gd name="connsiteY3" fmla="*/ 0 h 883008"/>
                <a:gd name="connsiteX0" fmla="*/ 196236 w 703046"/>
                <a:gd name="connsiteY0" fmla="*/ 0 h 883008"/>
                <a:gd name="connsiteX1" fmla="*/ 703046 w 703046"/>
                <a:gd name="connsiteY1" fmla="*/ 3480 h 883008"/>
                <a:gd name="connsiteX2" fmla="*/ 0 w 703046"/>
                <a:gd name="connsiteY2" fmla="*/ 883008 h 883008"/>
                <a:gd name="connsiteX3" fmla="*/ 196236 w 703046"/>
                <a:gd name="connsiteY3" fmla="*/ 0 h 883008"/>
              </a:gdLst>
              <a:ahLst/>
              <a:cxnLst>
                <a:cxn ang="0">
                  <a:pos x="connsiteX0" y="connsiteY0"/>
                </a:cxn>
                <a:cxn ang="0">
                  <a:pos x="connsiteX1" y="connsiteY1"/>
                </a:cxn>
                <a:cxn ang="0">
                  <a:pos x="connsiteX2" y="connsiteY2"/>
                </a:cxn>
                <a:cxn ang="0">
                  <a:pos x="connsiteX3" y="connsiteY3"/>
                </a:cxn>
              </a:cxnLst>
              <a:rect l="l" t="t" r="r" b="b"/>
              <a:pathLst>
                <a:path w="703046" h="883008">
                  <a:moveTo>
                    <a:pt x="196236" y="0"/>
                  </a:moveTo>
                  <a:lnTo>
                    <a:pt x="703046" y="3480"/>
                  </a:lnTo>
                  <a:lnTo>
                    <a:pt x="0" y="883008"/>
                  </a:lnTo>
                  <a:lnTo>
                    <a:pt x="196236" y="0"/>
                  </a:lnTo>
                  <a:close/>
                </a:path>
              </a:pathLst>
            </a:custGeom>
            <a:gradFill flip="none" rotWithShape="1">
              <a:gsLst>
                <a:gs pos="0">
                  <a:srgbClr val="5C6673"/>
                </a:gs>
                <a:gs pos="100000">
                  <a:srgbClr val="7D8793"/>
                </a:gs>
              </a:gsLst>
              <a:lin ang="135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6" name="Isosceles Triangle 11"/>
            <p:cNvSpPr/>
            <p:nvPr/>
          </p:nvSpPr>
          <p:spPr>
            <a:xfrm>
              <a:off x="8211654" y="657309"/>
              <a:ext cx="954792" cy="1782554"/>
            </a:xfrm>
            <a:custGeom>
              <a:avLst/>
              <a:gdLst>
                <a:gd name="connsiteX0" fmla="*/ 0 w 470389"/>
                <a:gd name="connsiteY0" fmla="*/ 984739 h 984739"/>
                <a:gd name="connsiteX1" fmla="*/ 235195 w 470389"/>
                <a:gd name="connsiteY1" fmla="*/ 0 h 984739"/>
                <a:gd name="connsiteX2" fmla="*/ 470389 w 470389"/>
                <a:gd name="connsiteY2" fmla="*/ 984739 h 984739"/>
                <a:gd name="connsiteX3" fmla="*/ 0 w 470389"/>
                <a:gd name="connsiteY3" fmla="*/ 984739 h 984739"/>
                <a:gd name="connsiteX0" fmla="*/ 0 w 470389"/>
                <a:gd name="connsiteY0" fmla="*/ 989135 h 989135"/>
                <a:gd name="connsiteX1" fmla="*/ 437418 w 470389"/>
                <a:gd name="connsiteY1" fmla="*/ 0 h 989135"/>
                <a:gd name="connsiteX2" fmla="*/ 470389 w 470389"/>
                <a:gd name="connsiteY2" fmla="*/ 989135 h 989135"/>
                <a:gd name="connsiteX3" fmla="*/ 0 w 470389"/>
                <a:gd name="connsiteY3" fmla="*/ 989135 h 989135"/>
                <a:gd name="connsiteX0" fmla="*/ 0 w 681404"/>
                <a:gd name="connsiteY0" fmla="*/ 593481 h 989135"/>
                <a:gd name="connsiteX1" fmla="*/ 648433 w 681404"/>
                <a:gd name="connsiteY1" fmla="*/ 0 h 989135"/>
                <a:gd name="connsiteX2" fmla="*/ 681404 w 681404"/>
                <a:gd name="connsiteY2" fmla="*/ 989135 h 989135"/>
                <a:gd name="connsiteX3" fmla="*/ 0 w 681404"/>
                <a:gd name="connsiteY3" fmla="*/ 593481 h 989135"/>
                <a:gd name="connsiteX0" fmla="*/ 0 w 1121020"/>
                <a:gd name="connsiteY0" fmla="*/ 593481 h 2373923"/>
                <a:gd name="connsiteX1" fmla="*/ 648433 w 1121020"/>
                <a:gd name="connsiteY1" fmla="*/ 0 h 2373923"/>
                <a:gd name="connsiteX2" fmla="*/ 1121020 w 1121020"/>
                <a:gd name="connsiteY2" fmla="*/ 2373923 h 2373923"/>
                <a:gd name="connsiteX3" fmla="*/ 0 w 1121020"/>
                <a:gd name="connsiteY3" fmla="*/ 593481 h 2373923"/>
                <a:gd name="connsiteX0" fmla="*/ 0 w 1134209"/>
                <a:gd name="connsiteY0" fmla="*/ 593481 h 2395904"/>
                <a:gd name="connsiteX1" fmla="*/ 648433 w 1134209"/>
                <a:gd name="connsiteY1" fmla="*/ 0 h 2395904"/>
                <a:gd name="connsiteX2" fmla="*/ 1134209 w 1134209"/>
                <a:gd name="connsiteY2" fmla="*/ 2395904 h 2395904"/>
                <a:gd name="connsiteX3" fmla="*/ 0 w 1134209"/>
                <a:gd name="connsiteY3" fmla="*/ 593481 h 2395904"/>
                <a:gd name="connsiteX0" fmla="*/ 0 w 1116625"/>
                <a:gd name="connsiteY0" fmla="*/ 426428 h 2395904"/>
                <a:gd name="connsiteX1" fmla="*/ 630849 w 1116625"/>
                <a:gd name="connsiteY1" fmla="*/ 0 h 2395904"/>
                <a:gd name="connsiteX2" fmla="*/ 1116625 w 1116625"/>
                <a:gd name="connsiteY2" fmla="*/ 2395904 h 2395904"/>
                <a:gd name="connsiteX3" fmla="*/ 0 w 1116625"/>
                <a:gd name="connsiteY3" fmla="*/ 426428 h 2395904"/>
                <a:gd name="connsiteX0" fmla="*/ 0 w 1138605"/>
                <a:gd name="connsiteY0" fmla="*/ 602274 h 2395904"/>
                <a:gd name="connsiteX1" fmla="*/ 652829 w 1138605"/>
                <a:gd name="connsiteY1" fmla="*/ 0 h 2395904"/>
                <a:gd name="connsiteX2" fmla="*/ 1138605 w 1138605"/>
                <a:gd name="connsiteY2" fmla="*/ 2395904 h 2395904"/>
                <a:gd name="connsiteX3" fmla="*/ 0 w 1138605"/>
                <a:gd name="connsiteY3" fmla="*/ 602274 h 2395904"/>
                <a:gd name="connsiteX0" fmla="*/ 0 w 1370241"/>
                <a:gd name="connsiteY0" fmla="*/ 299042 h 2395904"/>
                <a:gd name="connsiteX1" fmla="*/ 884465 w 1370241"/>
                <a:gd name="connsiteY1" fmla="*/ 0 h 2395904"/>
                <a:gd name="connsiteX2" fmla="*/ 1370241 w 1370241"/>
                <a:gd name="connsiteY2" fmla="*/ 2395904 h 2395904"/>
                <a:gd name="connsiteX3" fmla="*/ 0 w 1370241"/>
                <a:gd name="connsiteY3" fmla="*/ 299042 h 2395904"/>
                <a:gd name="connsiteX0" fmla="*/ 0 w 884465"/>
                <a:gd name="connsiteY0" fmla="*/ 299042 h 947129"/>
                <a:gd name="connsiteX1" fmla="*/ 884465 w 884465"/>
                <a:gd name="connsiteY1" fmla="*/ 0 h 947129"/>
                <a:gd name="connsiteX2" fmla="*/ 662700 w 884465"/>
                <a:gd name="connsiteY2" fmla="*/ 947129 h 947129"/>
                <a:gd name="connsiteX3" fmla="*/ 0 w 884465"/>
                <a:gd name="connsiteY3" fmla="*/ 299042 h 947129"/>
                <a:gd name="connsiteX0" fmla="*/ 0 w 884465"/>
                <a:gd name="connsiteY0" fmla="*/ 299042 h 897320"/>
                <a:gd name="connsiteX1" fmla="*/ 884465 w 884465"/>
                <a:gd name="connsiteY1" fmla="*/ 0 h 897320"/>
                <a:gd name="connsiteX2" fmla="*/ 874391 w 884465"/>
                <a:gd name="connsiteY2" fmla="*/ 897320 h 897320"/>
                <a:gd name="connsiteX3" fmla="*/ 0 w 884465"/>
                <a:gd name="connsiteY3" fmla="*/ 299042 h 897320"/>
                <a:gd name="connsiteX0" fmla="*/ 0 w 884465"/>
                <a:gd name="connsiteY0" fmla="*/ 299042 h 1664187"/>
                <a:gd name="connsiteX1" fmla="*/ 884465 w 884465"/>
                <a:gd name="connsiteY1" fmla="*/ 0 h 1664187"/>
                <a:gd name="connsiteX2" fmla="*/ 874391 w 884465"/>
                <a:gd name="connsiteY2" fmla="*/ 897320 h 1664187"/>
                <a:gd name="connsiteX3" fmla="*/ 508588 w 884465"/>
                <a:gd name="connsiteY3" fmla="*/ 1658168 h 1664187"/>
                <a:gd name="connsiteX4" fmla="*/ 0 w 884465"/>
                <a:gd name="connsiteY4" fmla="*/ 299042 h 1664187"/>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529493"/>
                <a:gd name="connsiteX1" fmla="*/ 884465 w 884465"/>
                <a:gd name="connsiteY1" fmla="*/ 0 h 1529493"/>
                <a:gd name="connsiteX2" fmla="*/ 874391 w 884465"/>
                <a:gd name="connsiteY2" fmla="*/ 897320 h 1529493"/>
                <a:gd name="connsiteX3" fmla="*/ 479532 w 884465"/>
                <a:gd name="connsiteY3" fmla="*/ 1529493 h 1529493"/>
                <a:gd name="connsiteX4" fmla="*/ 0 w 884465"/>
                <a:gd name="connsiteY4" fmla="*/ 299042 h 1529493"/>
                <a:gd name="connsiteX0" fmla="*/ 0 w 884465"/>
                <a:gd name="connsiteY0" fmla="*/ 299042 h 1683073"/>
                <a:gd name="connsiteX1" fmla="*/ 884465 w 884465"/>
                <a:gd name="connsiteY1" fmla="*/ 0 h 1683073"/>
                <a:gd name="connsiteX2" fmla="*/ 874391 w 884465"/>
                <a:gd name="connsiteY2" fmla="*/ 897320 h 1683073"/>
                <a:gd name="connsiteX3" fmla="*/ 516890 w 884465"/>
                <a:gd name="connsiteY3" fmla="*/ 1683073 h 1683073"/>
                <a:gd name="connsiteX4" fmla="*/ 0 w 884465"/>
                <a:gd name="connsiteY4" fmla="*/ 299042 h 1683073"/>
                <a:gd name="connsiteX0" fmla="*/ 0 w 901232"/>
                <a:gd name="connsiteY0" fmla="*/ 299042 h 1683073"/>
                <a:gd name="connsiteX1" fmla="*/ 884465 w 901232"/>
                <a:gd name="connsiteY1" fmla="*/ 0 h 1683073"/>
                <a:gd name="connsiteX2" fmla="*/ 900899 w 901232"/>
                <a:gd name="connsiteY2" fmla="*/ 870813 h 1683073"/>
                <a:gd name="connsiteX3" fmla="*/ 516890 w 901232"/>
                <a:gd name="connsiteY3" fmla="*/ 1683073 h 1683073"/>
                <a:gd name="connsiteX4" fmla="*/ 0 w 901232"/>
                <a:gd name="connsiteY4" fmla="*/ 299042 h 1683073"/>
                <a:gd name="connsiteX0" fmla="*/ 0 w 901507"/>
                <a:gd name="connsiteY0" fmla="*/ 299042 h 1683073"/>
                <a:gd name="connsiteX1" fmla="*/ 895825 w 901507"/>
                <a:gd name="connsiteY1" fmla="*/ 0 h 1683073"/>
                <a:gd name="connsiteX2" fmla="*/ 900899 w 901507"/>
                <a:gd name="connsiteY2" fmla="*/ 870813 h 1683073"/>
                <a:gd name="connsiteX3" fmla="*/ 516890 w 901507"/>
                <a:gd name="connsiteY3" fmla="*/ 1683073 h 1683073"/>
                <a:gd name="connsiteX4" fmla="*/ 0 w 901507"/>
                <a:gd name="connsiteY4" fmla="*/ 299042 h 1683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507" h="1683073">
                  <a:moveTo>
                    <a:pt x="0" y="299042"/>
                  </a:moveTo>
                  <a:lnTo>
                    <a:pt x="895825" y="0"/>
                  </a:lnTo>
                  <a:cubicBezTo>
                    <a:pt x="892467" y="299107"/>
                    <a:pt x="904257" y="571706"/>
                    <a:pt x="900899" y="870813"/>
                  </a:cubicBezTo>
                  <a:cubicBezTo>
                    <a:pt x="895187" y="876765"/>
                    <a:pt x="696936" y="1282795"/>
                    <a:pt x="516890" y="1683073"/>
                  </a:cubicBezTo>
                  <a:lnTo>
                    <a:pt x="0" y="299042"/>
                  </a:lnTo>
                  <a:close/>
                </a:path>
              </a:pathLst>
            </a:custGeom>
            <a:gradFill flip="none" rotWithShape="1">
              <a:gsLst>
                <a:gs pos="0">
                  <a:srgbClr val="5C6673"/>
                </a:gs>
                <a:gs pos="100000">
                  <a:srgbClr val="7D8793"/>
                </a:gs>
              </a:gsLst>
              <a:lin ang="162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accent5">
                    <a:lumMod val="75000"/>
                  </a:schemeClr>
                </a:solidFill>
              </a:endParaRPr>
            </a:p>
          </p:txBody>
        </p:sp>
        <p:sp>
          <p:nvSpPr>
            <p:cNvPr id="14" name="Isosceles Triangle 9"/>
            <p:cNvSpPr/>
            <p:nvPr/>
          </p:nvSpPr>
          <p:spPr>
            <a:xfrm>
              <a:off x="7543800" y="1"/>
              <a:ext cx="1618702" cy="1195754"/>
            </a:xfrm>
            <a:custGeom>
              <a:avLst/>
              <a:gdLst>
                <a:gd name="connsiteX0" fmla="*/ 0 w 1534258"/>
                <a:gd name="connsiteY0" fmla="*/ 1494692 h 1494692"/>
                <a:gd name="connsiteX1" fmla="*/ 767129 w 1534258"/>
                <a:gd name="connsiteY1" fmla="*/ 0 h 1494692"/>
                <a:gd name="connsiteX2" fmla="*/ 1534258 w 1534258"/>
                <a:gd name="connsiteY2" fmla="*/ 1494692 h 1494692"/>
                <a:gd name="connsiteX3" fmla="*/ 0 w 1534258"/>
                <a:gd name="connsiteY3" fmla="*/ 1494692 h 1494692"/>
                <a:gd name="connsiteX0" fmla="*/ 0 w 1558436"/>
                <a:gd name="connsiteY0" fmla="*/ 1507881 h 1507881"/>
                <a:gd name="connsiteX1" fmla="*/ 1558436 w 1558436"/>
                <a:gd name="connsiteY1" fmla="*/ 0 h 1507881"/>
                <a:gd name="connsiteX2" fmla="*/ 1534258 w 1558436"/>
                <a:gd name="connsiteY2" fmla="*/ 1507881 h 1507881"/>
                <a:gd name="connsiteX3" fmla="*/ 0 w 1558436"/>
                <a:gd name="connsiteY3" fmla="*/ 1507881 h 1507881"/>
                <a:gd name="connsiteX0" fmla="*/ 0 w 2705832"/>
                <a:gd name="connsiteY0" fmla="*/ 751742 h 1507881"/>
                <a:gd name="connsiteX1" fmla="*/ 2705832 w 2705832"/>
                <a:gd name="connsiteY1" fmla="*/ 0 h 1507881"/>
                <a:gd name="connsiteX2" fmla="*/ 2681654 w 2705832"/>
                <a:gd name="connsiteY2" fmla="*/ 1507881 h 1507881"/>
                <a:gd name="connsiteX3" fmla="*/ 0 w 2705832"/>
                <a:gd name="connsiteY3" fmla="*/ 751742 h 1507881"/>
                <a:gd name="connsiteX0" fmla="*/ 0 w 2705832"/>
                <a:gd name="connsiteY0" fmla="*/ 751742 h 1600201"/>
                <a:gd name="connsiteX1" fmla="*/ 2705832 w 2705832"/>
                <a:gd name="connsiteY1" fmla="*/ 0 h 1600201"/>
                <a:gd name="connsiteX2" fmla="*/ 936381 w 2705832"/>
                <a:gd name="connsiteY2" fmla="*/ 1600201 h 1600201"/>
                <a:gd name="connsiteX3" fmla="*/ 0 w 2705832"/>
                <a:gd name="connsiteY3" fmla="*/ 751742 h 1600201"/>
                <a:gd name="connsiteX0" fmla="*/ 0 w 2705832"/>
                <a:gd name="connsiteY0" fmla="*/ 751742 h 1481504"/>
                <a:gd name="connsiteX1" fmla="*/ 2705832 w 2705832"/>
                <a:gd name="connsiteY1" fmla="*/ 0 h 1481504"/>
                <a:gd name="connsiteX2" fmla="*/ 844062 w 2705832"/>
                <a:gd name="connsiteY2" fmla="*/ 1481504 h 1481504"/>
                <a:gd name="connsiteX3" fmla="*/ 0 w 2705832"/>
                <a:gd name="connsiteY3" fmla="*/ 751742 h 1481504"/>
                <a:gd name="connsiteX0" fmla="*/ 0 w 2705832"/>
                <a:gd name="connsiteY0" fmla="*/ 751742 h 1604597"/>
                <a:gd name="connsiteX1" fmla="*/ 2705832 w 2705832"/>
                <a:gd name="connsiteY1" fmla="*/ 0 h 1604597"/>
                <a:gd name="connsiteX2" fmla="*/ 949569 w 2705832"/>
                <a:gd name="connsiteY2" fmla="*/ 1604597 h 1604597"/>
                <a:gd name="connsiteX3" fmla="*/ 0 w 2705832"/>
                <a:gd name="connsiteY3" fmla="*/ 751742 h 1604597"/>
                <a:gd name="connsiteX0" fmla="*/ 0 w 2626701"/>
                <a:gd name="connsiteY0" fmla="*/ 813289 h 1666144"/>
                <a:gd name="connsiteX1" fmla="*/ 2626701 w 2626701"/>
                <a:gd name="connsiteY1" fmla="*/ 0 h 1666144"/>
                <a:gd name="connsiteX2" fmla="*/ 949569 w 2626701"/>
                <a:gd name="connsiteY2" fmla="*/ 1666144 h 1666144"/>
                <a:gd name="connsiteX3" fmla="*/ 0 w 2626701"/>
                <a:gd name="connsiteY3" fmla="*/ 813289 h 1666144"/>
                <a:gd name="connsiteX0" fmla="*/ 0 w 2688247"/>
                <a:gd name="connsiteY0" fmla="*/ 734158 h 1587013"/>
                <a:gd name="connsiteX1" fmla="*/ 2688247 w 2688247"/>
                <a:gd name="connsiteY1" fmla="*/ 0 h 1587013"/>
                <a:gd name="connsiteX2" fmla="*/ 949569 w 2688247"/>
                <a:gd name="connsiteY2" fmla="*/ 1587013 h 1587013"/>
                <a:gd name="connsiteX3" fmla="*/ 0 w 2688247"/>
                <a:gd name="connsiteY3" fmla="*/ 734158 h 1587013"/>
                <a:gd name="connsiteX0" fmla="*/ 0 w 2695217"/>
                <a:gd name="connsiteY0" fmla="*/ 734158 h 812381"/>
                <a:gd name="connsiteX1" fmla="*/ 2688247 w 2695217"/>
                <a:gd name="connsiteY1" fmla="*/ 0 h 812381"/>
                <a:gd name="connsiteX2" fmla="*/ 2695217 w 2695217"/>
                <a:gd name="connsiteY2" fmla="*/ 812381 h 812381"/>
                <a:gd name="connsiteX3" fmla="*/ 0 w 2695217"/>
                <a:gd name="connsiteY3" fmla="*/ 734158 h 812381"/>
                <a:gd name="connsiteX0" fmla="*/ 0 w 813190"/>
                <a:gd name="connsiteY0" fmla="*/ 0 h 814669"/>
                <a:gd name="connsiteX1" fmla="*/ 806220 w 813190"/>
                <a:gd name="connsiteY1" fmla="*/ 2288 h 814669"/>
                <a:gd name="connsiteX2" fmla="*/ 813190 w 813190"/>
                <a:gd name="connsiteY2" fmla="*/ 814669 h 814669"/>
                <a:gd name="connsiteX3" fmla="*/ 0 w 813190"/>
                <a:gd name="connsiteY3" fmla="*/ 0 h 814669"/>
                <a:gd name="connsiteX0" fmla="*/ 1186049 w 1999239"/>
                <a:gd name="connsiteY0" fmla="*/ 0 h 1499280"/>
                <a:gd name="connsiteX1" fmla="*/ 1992269 w 1999239"/>
                <a:gd name="connsiteY1" fmla="*/ 2288 h 1499280"/>
                <a:gd name="connsiteX2" fmla="*/ 1999239 w 1999239"/>
                <a:gd name="connsiteY2" fmla="*/ 814669 h 1499280"/>
                <a:gd name="connsiteX3" fmla="*/ 0 w 1999239"/>
                <a:gd name="connsiteY3" fmla="*/ 1486089 h 1499280"/>
                <a:gd name="connsiteX4" fmla="*/ 1186049 w 1999239"/>
                <a:gd name="connsiteY4" fmla="*/ 0 h 1499280"/>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817704 w 1999239"/>
                <a:gd name="connsiteY1" fmla="*/ 29564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14281"/>
                <a:gd name="connsiteY0" fmla="*/ 0 h 1486089"/>
                <a:gd name="connsiteX1" fmla="*/ 2014089 w 2014281"/>
                <a:gd name="connsiteY1" fmla="*/ 7743 h 1486089"/>
                <a:gd name="connsiteX2" fmla="*/ 1999239 w 2014281"/>
                <a:gd name="connsiteY2" fmla="*/ 814669 h 1486089"/>
                <a:gd name="connsiteX3" fmla="*/ 0 w 2014281"/>
                <a:gd name="connsiteY3" fmla="*/ 1486089 h 1486089"/>
                <a:gd name="connsiteX4" fmla="*/ 1186049 w 2014281"/>
                <a:gd name="connsiteY4" fmla="*/ 0 h 1486089"/>
                <a:gd name="connsiteX0" fmla="*/ 1186049 w 2014089"/>
                <a:gd name="connsiteY0" fmla="*/ 0 h 1486089"/>
                <a:gd name="connsiteX1" fmla="*/ 2014089 w 2014089"/>
                <a:gd name="connsiteY1" fmla="*/ 7743 h 1486089"/>
                <a:gd name="connsiteX2" fmla="*/ 1999239 w 2014089"/>
                <a:gd name="connsiteY2" fmla="*/ 814669 h 1486089"/>
                <a:gd name="connsiteX3" fmla="*/ 0 w 2014089"/>
                <a:gd name="connsiteY3" fmla="*/ 1486089 h 1486089"/>
                <a:gd name="connsiteX4" fmla="*/ 1186049 w 2014089"/>
                <a:gd name="connsiteY4" fmla="*/ 0 h 1486089"/>
                <a:gd name="connsiteX0" fmla="*/ 1186049 w 1999239"/>
                <a:gd name="connsiteY0" fmla="*/ 0 h 1486089"/>
                <a:gd name="connsiteX1" fmla="*/ 1795883 w 1999239"/>
                <a:gd name="connsiteY1" fmla="*/ 198673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08634"/>
                <a:gd name="connsiteY0" fmla="*/ 0 h 1486089"/>
                <a:gd name="connsiteX1" fmla="*/ 2008634 w 2008634"/>
                <a:gd name="connsiteY1" fmla="*/ 2288 h 1486089"/>
                <a:gd name="connsiteX2" fmla="*/ 1999239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890136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91504 w 2014089"/>
                <a:gd name="connsiteY0" fmla="*/ 0 h 1382441"/>
                <a:gd name="connsiteX1" fmla="*/ 2014089 w 2014089"/>
                <a:gd name="connsiteY1" fmla="*/ 2288 h 1382441"/>
                <a:gd name="connsiteX2" fmla="*/ 1993784 w 2014089"/>
                <a:gd name="connsiteY2" fmla="*/ 831034 h 1382441"/>
                <a:gd name="connsiteX3" fmla="*/ 0 w 2014089"/>
                <a:gd name="connsiteY3" fmla="*/ 1382441 h 1382441"/>
                <a:gd name="connsiteX4" fmla="*/ 1191504 w 2014089"/>
                <a:gd name="connsiteY4" fmla="*/ 0 h 1382441"/>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66142 w 2008634"/>
                <a:gd name="connsiteY0" fmla="*/ 12672 h 1483831"/>
                <a:gd name="connsiteX1" fmla="*/ 2008634 w 2008634"/>
                <a:gd name="connsiteY1" fmla="*/ 30 h 1483831"/>
                <a:gd name="connsiteX2" fmla="*/ 1988329 w 2008634"/>
                <a:gd name="connsiteY2" fmla="*/ 828776 h 1483831"/>
                <a:gd name="connsiteX3" fmla="*/ 0 w 2008634"/>
                <a:gd name="connsiteY3" fmla="*/ 1483831 h 1483831"/>
                <a:gd name="connsiteX4" fmla="*/ 1166142 w 2008634"/>
                <a:gd name="connsiteY4" fmla="*/ 12672 h 1483831"/>
                <a:gd name="connsiteX0" fmla="*/ 1172052 w 2008634"/>
                <a:gd name="connsiteY0" fmla="*/ 3777 h 1483801"/>
                <a:gd name="connsiteX1" fmla="*/ 2008634 w 2008634"/>
                <a:gd name="connsiteY1" fmla="*/ 0 h 1483801"/>
                <a:gd name="connsiteX2" fmla="*/ 1988329 w 2008634"/>
                <a:gd name="connsiteY2" fmla="*/ 828746 h 1483801"/>
                <a:gd name="connsiteX3" fmla="*/ 0 w 2008634"/>
                <a:gd name="connsiteY3" fmla="*/ 1483801 h 1483801"/>
                <a:gd name="connsiteX4" fmla="*/ 1172052 w 2008634"/>
                <a:gd name="connsiteY4" fmla="*/ 3777 h 148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8634" h="1483801">
                  <a:moveTo>
                    <a:pt x="1172052" y="3777"/>
                  </a:moveTo>
                  <a:lnTo>
                    <a:pt x="2008634" y="0"/>
                  </a:lnTo>
                  <a:cubicBezTo>
                    <a:pt x="2005502" y="128960"/>
                    <a:pt x="2007826" y="574318"/>
                    <a:pt x="1988329" y="828746"/>
                  </a:cubicBezTo>
                  <a:cubicBezTo>
                    <a:pt x="1807424" y="879806"/>
                    <a:pt x="355467" y="1367279"/>
                    <a:pt x="0" y="1483801"/>
                  </a:cubicBezTo>
                  <a:lnTo>
                    <a:pt x="1172052" y="3777"/>
                  </a:lnTo>
                  <a:close/>
                </a:path>
              </a:pathLst>
            </a:custGeom>
            <a:gradFill>
              <a:gsLst>
                <a:gs pos="0">
                  <a:srgbClr val="7D8793"/>
                </a:gs>
                <a:gs pos="100000">
                  <a:srgbClr val="5C6673"/>
                </a:gs>
              </a:gsLst>
              <a:lin ang="81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pic>
        <p:nvPicPr>
          <p:cNvPr id="18" name="Picture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722438" y="1688125"/>
            <a:ext cx="1699127" cy="1699127"/>
          </a:xfrm>
          <a:prstGeom prst="rect">
            <a:avLst/>
          </a:prstGeom>
        </p:spPr>
      </p:pic>
      <p:sp>
        <p:nvSpPr>
          <p:cNvPr id="19"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dirty="0"/>
              <a:t>Click to edit Master title style</a:t>
            </a:r>
          </a:p>
        </p:txBody>
      </p:sp>
      <p:sp>
        <p:nvSpPr>
          <p:cNvPr id="20"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7"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21"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7" name="Picture 18" title="White COWIlogo">
            <a:extLst>
              <a:ext uri="{FF2B5EF4-FFF2-40B4-BE49-F238E27FC236}">
                <a16:creationId xmlns:a16="http://schemas.microsoft.com/office/drawing/2014/main" id="{BCAC9551-5927-4131-B271-C1D04101596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059924" y="4827491"/>
            <a:ext cx="655200" cy="197422"/>
          </a:xfrm>
          <a:prstGeom prst="rect">
            <a:avLst/>
          </a:prstGeom>
        </p:spPr>
      </p:pic>
      <p:pic>
        <p:nvPicPr>
          <p:cNvPr id="28" name="Picture 6">
            <a:extLst>
              <a:ext uri="{FF2B5EF4-FFF2-40B4-BE49-F238E27FC236}">
                <a16:creationId xmlns:a16="http://schemas.microsoft.com/office/drawing/2014/main" id="{B0A7E0D4-CF18-4241-AEB8-E2B3868DFA5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643519" y="4723451"/>
            <a:ext cx="347832" cy="379563"/>
          </a:xfrm>
          <a:prstGeom prst="rect">
            <a:avLst/>
          </a:prstGeom>
        </p:spPr>
      </p:pic>
      <p:pic>
        <p:nvPicPr>
          <p:cNvPr id="29" name="Picture 10">
            <a:extLst>
              <a:ext uri="{FF2B5EF4-FFF2-40B4-BE49-F238E27FC236}">
                <a16:creationId xmlns:a16="http://schemas.microsoft.com/office/drawing/2014/main" id="{C2095D24-5042-4B0D-B373-88DB7AEF3A0B}"/>
              </a:ext>
            </a:extLst>
          </p:cNvPr>
          <p:cNvPicPr>
            <a:picLocks noChangeAspect="1"/>
          </p:cNvPicPr>
          <p:nvPr userDrawn="1"/>
        </p:nvPicPr>
        <p:blipFill>
          <a:blip r:embed="rId6"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30" name="Grafik 29" descr="Ein Bild, das Zeichnung enthält.&#10;&#10;Automatisch generierte Beschreibung">
            <a:extLst>
              <a:ext uri="{FF2B5EF4-FFF2-40B4-BE49-F238E27FC236}">
                <a16:creationId xmlns:a16="http://schemas.microsoft.com/office/drawing/2014/main" id="{5A87ECF0-C8B6-4124-8F1B-A3ECB1DE5077}"/>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7649566" y="4594635"/>
            <a:ext cx="1268500" cy="641070"/>
          </a:xfrm>
          <a:prstGeom prst="rect">
            <a:avLst/>
          </a:prstGeom>
        </p:spPr>
      </p:pic>
    </p:spTree>
    <p:extLst>
      <p:ext uri="{BB962C8B-B14F-4D97-AF65-F5344CB8AC3E}">
        <p14:creationId xmlns:p14="http://schemas.microsoft.com/office/powerpoint/2010/main" val="188963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Questions B">
    <p:bg>
      <p:bgPr>
        <a:solidFill>
          <a:srgbClr val="F04E23"/>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197662" y="1974"/>
            <a:ext cx="2946338" cy="2436590"/>
            <a:chOff x="6216164" y="12"/>
            <a:chExt cx="2946338" cy="2436590"/>
          </a:xfrm>
        </p:grpSpPr>
        <p:sp>
          <p:nvSpPr>
            <p:cNvPr id="12" name="Isosceles Triangle 11"/>
            <p:cNvSpPr/>
            <p:nvPr userDrawn="1"/>
          </p:nvSpPr>
          <p:spPr>
            <a:xfrm>
              <a:off x="6216164" y="12"/>
              <a:ext cx="1742414" cy="928845"/>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77" h="859312">
                  <a:moveTo>
                    <a:pt x="994458" y="3982"/>
                  </a:moveTo>
                  <a:lnTo>
                    <a:pt x="1611977" y="0"/>
                  </a:lnTo>
                  <a:lnTo>
                    <a:pt x="1429109" y="859312"/>
                  </a:lnTo>
                  <a:lnTo>
                    <a:pt x="0" y="540907"/>
                  </a:lnTo>
                  <a:lnTo>
                    <a:pt x="994458" y="3982"/>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11"/>
            <p:cNvSpPr/>
            <p:nvPr userDrawn="1"/>
          </p:nvSpPr>
          <p:spPr>
            <a:xfrm>
              <a:off x="7759112" y="1881"/>
              <a:ext cx="744486" cy="936462"/>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1108335 w 1611977"/>
                <a:gd name="connsiteY0" fmla="*/ 138195 h 859312"/>
                <a:gd name="connsiteX1" fmla="*/ 1611977 w 1611977"/>
                <a:gd name="connsiteY1" fmla="*/ 0 h 859312"/>
                <a:gd name="connsiteX2" fmla="*/ 1429109 w 1611977"/>
                <a:gd name="connsiteY2" fmla="*/ 859312 h 859312"/>
                <a:gd name="connsiteX3" fmla="*/ 0 w 1611977"/>
                <a:gd name="connsiteY3" fmla="*/ 540907 h 859312"/>
                <a:gd name="connsiteX4" fmla="*/ 1108335 w 1611977"/>
                <a:gd name="connsiteY4" fmla="*/ 138195 h 859312"/>
                <a:gd name="connsiteX0" fmla="*/ 1112403 w 1611977"/>
                <a:gd name="connsiteY0" fmla="*/ 0 h 859397"/>
                <a:gd name="connsiteX1" fmla="*/ 1611977 w 1611977"/>
                <a:gd name="connsiteY1" fmla="*/ 85 h 859397"/>
                <a:gd name="connsiteX2" fmla="*/ 1429109 w 1611977"/>
                <a:gd name="connsiteY2" fmla="*/ 859397 h 859397"/>
                <a:gd name="connsiteX3" fmla="*/ 0 w 1611977"/>
                <a:gd name="connsiteY3" fmla="*/ 540992 h 859397"/>
                <a:gd name="connsiteX4" fmla="*/ 1112403 w 1611977"/>
                <a:gd name="connsiteY4" fmla="*/ 0 h 859397"/>
                <a:gd name="connsiteX0" fmla="*/ 185114 w 684688"/>
                <a:gd name="connsiteY0" fmla="*/ 0 h 859397"/>
                <a:gd name="connsiteX1" fmla="*/ 684688 w 684688"/>
                <a:gd name="connsiteY1" fmla="*/ 85 h 859397"/>
                <a:gd name="connsiteX2" fmla="*/ 501820 w 684688"/>
                <a:gd name="connsiteY2" fmla="*/ 859397 h 859397"/>
                <a:gd name="connsiteX3" fmla="*/ 0 w 684688"/>
                <a:gd name="connsiteY3" fmla="*/ 850089 h 859397"/>
                <a:gd name="connsiteX4" fmla="*/ 185114 w 684688"/>
                <a:gd name="connsiteY4" fmla="*/ 0 h 859397"/>
                <a:gd name="connsiteX0" fmla="*/ 185114 w 684688"/>
                <a:gd name="connsiteY0" fmla="*/ 0 h 850089"/>
                <a:gd name="connsiteX1" fmla="*/ 684688 w 684688"/>
                <a:gd name="connsiteY1" fmla="*/ 85 h 850089"/>
                <a:gd name="connsiteX2" fmla="*/ 0 w 684688"/>
                <a:gd name="connsiteY2" fmla="*/ 850089 h 850089"/>
                <a:gd name="connsiteX3" fmla="*/ 185114 w 684688"/>
                <a:gd name="connsiteY3" fmla="*/ 0 h 850089"/>
                <a:gd name="connsiteX0" fmla="*/ 172912 w 684688"/>
                <a:gd name="connsiteY0" fmla="*/ 0 h 850089"/>
                <a:gd name="connsiteX1" fmla="*/ 684688 w 684688"/>
                <a:gd name="connsiteY1" fmla="*/ 85 h 850089"/>
                <a:gd name="connsiteX2" fmla="*/ 0 w 684688"/>
                <a:gd name="connsiteY2" fmla="*/ 850089 h 850089"/>
                <a:gd name="connsiteX3" fmla="*/ 172912 w 684688"/>
                <a:gd name="connsiteY3" fmla="*/ 0 h 850089"/>
                <a:gd name="connsiteX0" fmla="*/ 136308 w 648084"/>
                <a:gd name="connsiteY0" fmla="*/ 0 h 870425"/>
                <a:gd name="connsiteX1" fmla="*/ 648084 w 648084"/>
                <a:gd name="connsiteY1" fmla="*/ 85 h 870425"/>
                <a:gd name="connsiteX2" fmla="*/ 0 w 648084"/>
                <a:gd name="connsiteY2" fmla="*/ 870425 h 870425"/>
                <a:gd name="connsiteX3" fmla="*/ 136308 w 648084"/>
                <a:gd name="connsiteY3" fmla="*/ 0 h 870425"/>
                <a:gd name="connsiteX0" fmla="*/ 176978 w 688754"/>
                <a:gd name="connsiteY0" fmla="*/ 0 h 866358"/>
                <a:gd name="connsiteX1" fmla="*/ 688754 w 688754"/>
                <a:gd name="connsiteY1" fmla="*/ 85 h 866358"/>
                <a:gd name="connsiteX2" fmla="*/ 0 w 688754"/>
                <a:gd name="connsiteY2" fmla="*/ 866358 h 866358"/>
                <a:gd name="connsiteX3" fmla="*/ 176978 w 688754"/>
                <a:gd name="connsiteY3" fmla="*/ 0 h 866358"/>
              </a:gdLst>
              <a:ahLst/>
              <a:cxnLst>
                <a:cxn ang="0">
                  <a:pos x="connsiteX0" y="connsiteY0"/>
                </a:cxn>
                <a:cxn ang="0">
                  <a:pos x="connsiteX1" y="connsiteY1"/>
                </a:cxn>
                <a:cxn ang="0">
                  <a:pos x="connsiteX2" y="connsiteY2"/>
                </a:cxn>
                <a:cxn ang="0">
                  <a:pos x="connsiteX3" y="connsiteY3"/>
                </a:cxn>
              </a:cxnLst>
              <a:rect l="l" t="t" r="r" b="b"/>
              <a:pathLst>
                <a:path w="688754" h="866358">
                  <a:moveTo>
                    <a:pt x="176978" y="0"/>
                  </a:moveTo>
                  <a:lnTo>
                    <a:pt x="688754" y="85"/>
                  </a:lnTo>
                  <a:lnTo>
                    <a:pt x="0" y="866358"/>
                  </a:lnTo>
                  <a:lnTo>
                    <a:pt x="176978" y="0"/>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1"/>
            <p:cNvSpPr/>
            <p:nvPr userDrawn="1"/>
          </p:nvSpPr>
          <p:spPr>
            <a:xfrm>
              <a:off x="8212744" y="647381"/>
              <a:ext cx="944354" cy="178922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 name="connsiteX0" fmla="*/ 880581 w 1652648"/>
                <a:gd name="connsiteY0" fmla="*/ 223603 h 1325850"/>
                <a:gd name="connsiteX1" fmla="*/ 1652648 w 1652648"/>
                <a:gd name="connsiteY1" fmla="*/ 0 h 1325850"/>
                <a:gd name="connsiteX2" fmla="*/ 1481981 w 1652648"/>
                <a:gd name="connsiteY2" fmla="*/ 830843 h 1325850"/>
                <a:gd name="connsiteX3" fmla="*/ 0 w 1652648"/>
                <a:gd name="connsiteY3" fmla="*/ 1325850 h 1325850"/>
                <a:gd name="connsiteX4" fmla="*/ 880581 w 1652648"/>
                <a:gd name="connsiteY4" fmla="*/ 223603 h 1325850"/>
                <a:gd name="connsiteX0" fmla="*/ 880581 w 1502167"/>
                <a:gd name="connsiteY0" fmla="*/ 284609 h 1386856"/>
                <a:gd name="connsiteX1" fmla="*/ 1502167 w 1502167"/>
                <a:gd name="connsiteY1" fmla="*/ 0 h 1386856"/>
                <a:gd name="connsiteX2" fmla="*/ 1481981 w 1502167"/>
                <a:gd name="connsiteY2" fmla="*/ 891849 h 1386856"/>
                <a:gd name="connsiteX3" fmla="*/ 0 w 1502167"/>
                <a:gd name="connsiteY3" fmla="*/ 1386856 h 1386856"/>
                <a:gd name="connsiteX4" fmla="*/ 880581 w 1502167"/>
                <a:gd name="connsiteY4" fmla="*/ 284609 h 1386856"/>
                <a:gd name="connsiteX0" fmla="*/ 632491 w 1502167"/>
                <a:gd name="connsiteY0" fmla="*/ 300877 h 1386856"/>
                <a:gd name="connsiteX1" fmla="*/ 1502167 w 1502167"/>
                <a:gd name="connsiteY1" fmla="*/ 0 h 1386856"/>
                <a:gd name="connsiteX2" fmla="*/ 1481981 w 1502167"/>
                <a:gd name="connsiteY2" fmla="*/ 891849 h 1386856"/>
                <a:gd name="connsiteX3" fmla="*/ 0 w 1502167"/>
                <a:gd name="connsiteY3" fmla="*/ 1386856 h 1386856"/>
                <a:gd name="connsiteX4" fmla="*/ 632491 w 1502167"/>
                <a:gd name="connsiteY4" fmla="*/ 300877 h 1386856"/>
                <a:gd name="connsiteX0" fmla="*/ 0 w 869676"/>
                <a:gd name="connsiteY0" fmla="*/ 300877 h 1655282"/>
                <a:gd name="connsiteX1" fmla="*/ 869676 w 869676"/>
                <a:gd name="connsiteY1" fmla="*/ 0 h 1655282"/>
                <a:gd name="connsiteX2" fmla="*/ 849490 w 869676"/>
                <a:gd name="connsiteY2" fmla="*/ 891849 h 1655282"/>
                <a:gd name="connsiteX3" fmla="*/ 506286 w 869676"/>
                <a:gd name="connsiteY3" fmla="*/ 1655282 h 1655282"/>
                <a:gd name="connsiteX4" fmla="*/ 0 w 869676"/>
                <a:gd name="connsiteY4" fmla="*/ 300877 h 1655282"/>
                <a:gd name="connsiteX0" fmla="*/ 0 w 873660"/>
                <a:gd name="connsiteY0" fmla="*/ 300877 h 1655282"/>
                <a:gd name="connsiteX1" fmla="*/ 869676 w 873660"/>
                <a:gd name="connsiteY1" fmla="*/ 0 h 1655282"/>
                <a:gd name="connsiteX2" fmla="*/ 873660 w 873660"/>
                <a:gd name="connsiteY2" fmla="*/ 867679 h 1655282"/>
                <a:gd name="connsiteX3" fmla="*/ 506286 w 873660"/>
                <a:gd name="connsiteY3" fmla="*/ 1655282 h 1655282"/>
                <a:gd name="connsiteX4" fmla="*/ 0 w 873660"/>
                <a:gd name="connsiteY4" fmla="*/ 300877 h 16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3660" h="1655282">
                  <a:moveTo>
                    <a:pt x="0" y="300877"/>
                  </a:moveTo>
                  <a:lnTo>
                    <a:pt x="869676" y="0"/>
                  </a:lnTo>
                  <a:lnTo>
                    <a:pt x="873660" y="867679"/>
                  </a:lnTo>
                  <a:lnTo>
                    <a:pt x="506286" y="1655282"/>
                  </a:lnTo>
                  <a:lnTo>
                    <a:pt x="0" y="300877"/>
                  </a:lnTo>
                  <a:close/>
                </a:path>
              </a:pathLst>
            </a:custGeom>
            <a:gradFill flip="none" rotWithShape="1">
              <a:gsLst>
                <a:gs pos="0">
                  <a:srgbClr val="EF4A1D"/>
                </a:gs>
                <a:gs pos="100000">
                  <a:srgbClr val="C1330D"/>
                </a:gs>
              </a:gsLst>
              <a:path path="circle">
                <a:fillToRect l="100000" b="100000"/>
              </a:path>
              <a:tileRect t="-100000" r="-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4" name="Isosceles Triangle 11"/>
            <p:cNvSpPr/>
            <p:nvPr userDrawn="1"/>
          </p:nvSpPr>
          <p:spPr>
            <a:xfrm>
              <a:off x="7543180" y="1973"/>
              <a:ext cx="1619322" cy="119574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100" h="1106229">
                  <a:moveTo>
                    <a:pt x="880581" y="3982"/>
                  </a:moveTo>
                  <a:lnTo>
                    <a:pt x="1498100" y="0"/>
                  </a:lnTo>
                  <a:lnTo>
                    <a:pt x="1481981" y="611222"/>
                  </a:lnTo>
                  <a:lnTo>
                    <a:pt x="0" y="1106229"/>
                  </a:lnTo>
                  <a:lnTo>
                    <a:pt x="880581" y="3982"/>
                  </a:lnTo>
                  <a:close/>
                </a:path>
              </a:pathLst>
            </a:custGeom>
            <a:gradFill flip="none" rotWithShape="1">
              <a:gsLst>
                <a:gs pos="0">
                  <a:srgbClr val="EF4A1D"/>
                </a:gs>
                <a:gs pos="100000">
                  <a:srgbClr val="C1330D"/>
                </a:gs>
              </a:gsLst>
              <a:lin ang="81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pic>
        <p:nvPicPr>
          <p:cNvPr id="17" name="Picture 16"/>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722438" y="1688125"/>
            <a:ext cx="1699127" cy="1699127"/>
          </a:xfrm>
          <a:prstGeom prst="rect">
            <a:avLst/>
          </a:prstGeom>
        </p:spPr>
      </p:pic>
      <p:sp>
        <p:nvSpPr>
          <p:cNvPr id="18"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dirty="0"/>
              <a:t>Click to edit Master title style</a:t>
            </a:r>
          </a:p>
        </p:txBody>
      </p:sp>
      <p:sp>
        <p:nvSpPr>
          <p:cNvPr id="19"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6"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20"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1" name="Picture 20" title="White COWIlogo"/>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3005280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Questions C">
    <p:bg>
      <p:bgPr>
        <a:solidFill>
          <a:srgbClr val="80776F"/>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205390" y="1"/>
            <a:ext cx="2938610" cy="2454026"/>
            <a:chOff x="6205390" y="8368"/>
            <a:chExt cx="2938610" cy="2454026"/>
          </a:xfrm>
        </p:grpSpPr>
        <p:sp>
          <p:nvSpPr>
            <p:cNvPr id="12" name="Isosceles Triangle 9"/>
            <p:cNvSpPr/>
            <p:nvPr userDrawn="1"/>
          </p:nvSpPr>
          <p:spPr>
            <a:xfrm>
              <a:off x="6205390" y="8644"/>
              <a:ext cx="1738875" cy="927638"/>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1001599"/>
                <a:gd name="connsiteY0" fmla="*/ 0 h 1167234"/>
                <a:gd name="connsiteX1" fmla="*/ 601272 w 1001599"/>
                <a:gd name="connsiteY1" fmla="*/ 2253 h 1167234"/>
                <a:gd name="connsiteX2" fmla="*/ 1001599 w 1001599"/>
                <a:gd name="connsiteY2" fmla="*/ 1167234 h 1167234"/>
                <a:gd name="connsiteX3" fmla="*/ 0 w 1001599"/>
                <a:gd name="connsiteY3" fmla="*/ 0 h 1167234"/>
                <a:gd name="connsiteX0" fmla="*/ 0 w 601272"/>
                <a:gd name="connsiteY0" fmla="*/ 0 h 840098"/>
                <a:gd name="connsiteX1" fmla="*/ 601272 w 601272"/>
                <a:gd name="connsiteY1" fmla="*/ 2253 h 840098"/>
                <a:gd name="connsiteX2" fmla="*/ 428103 w 601272"/>
                <a:gd name="connsiteY2" fmla="*/ 840098 h 840098"/>
                <a:gd name="connsiteX3" fmla="*/ 0 w 601272"/>
                <a:gd name="connsiteY3"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731052"/>
                <a:gd name="connsiteX1" fmla="*/ 1597488 w 1597488"/>
                <a:gd name="connsiteY1" fmla="*/ 2253 h 731052"/>
                <a:gd name="connsiteX2" fmla="*/ 1339507 w 1597488"/>
                <a:gd name="connsiteY2" fmla="*/ 731052 h 731052"/>
                <a:gd name="connsiteX3" fmla="*/ 0 w 1597488"/>
                <a:gd name="connsiteY3" fmla="*/ 539401 h 731052"/>
                <a:gd name="connsiteX4" fmla="*/ 996216 w 1597488"/>
                <a:gd name="connsiteY4" fmla="*/ 0 h 731052"/>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88" h="852213">
                  <a:moveTo>
                    <a:pt x="996216" y="0"/>
                  </a:moveTo>
                  <a:lnTo>
                    <a:pt x="1597488" y="2253"/>
                  </a:lnTo>
                  <a:lnTo>
                    <a:pt x="1412204" y="852213"/>
                  </a:lnTo>
                  <a:lnTo>
                    <a:pt x="0" y="539401"/>
                  </a:lnTo>
                  <a:lnTo>
                    <a:pt x="996216" y="0"/>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9"/>
            <p:cNvSpPr/>
            <p:nvPr userDrawn="1"/>
          </p:nvSpPr>
          <p:spPr>
            <a:xfrm>
              <a:off x="7736773" y="12728"/>
              <a:ext cx="733618" cy="94716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884477"/>
                <a:gd name="connsiteY0" fmla="*/ 1786 h 1164981"/>
                <a:gd name="connsiteX1" fmla="*/ 484150 w 884477"/>
                <a:gd name="connsiteY1" fmla="*/ 0 h 1164981"/>
                <a:gd name="connsiteX2" fmla="*/ 884477 w 884477"/>
                <a:gd name="connsiteY2" fmla="*/ 1164981 h 1164981"/>
                <a:gd name="connsiteX3" fmla="*/ 0 w 884477"/>
                <a:gd name="connsiteY3" fmla="*/ 1786 h 1164981"/>
                <a:gd name="connsiteX0" fmla="*/ 177702 w 661852"/>
                <a:gd name="connsiteY0" fmla="*/ 1786 h 849962"/>
                <a:gd name="connsiteX1" fmla="*/ 661852 w 661852"/>
                <a:gd name="connsiteY1" fmla="*/ 0 h 849962"/>
                <a:gd name="connsiteX2" fmla="*/ 0 w 661852"/>
                <a:gd name="connsiteY2" fmla="*/ 849962 h 849962"/>
                <a:gd name="connsiteX3" fmla="*/ 177702 w 661852"/>
                <a:gd name="connsiteY3" fmla="*/ 1786 h 849962"/>
                <a:gd name="connsiteX0" fmla="*/ 109044 w 593194"/>
                <a:gd name="connsiteY0" fmla="*/ 1786 h 805536"/>
                <a:gd name="connsiteX1" fmla="*/ 593194 w 593194"/>
                <a:gd name="connsiteY1" fmla="*/ 0 h 805536"/>
                <a:gd name="connsiteX2" fmla="*/ 0 w 593194"/>
                <a:gd name="connsiteY2" fmla="*/ 805536 h 805536"/>
                <a:gd name="connsiteX3" fmla="*/ 109044 w 593194"/>
                <a:gd name="connsiteY3" fmla="*/ 1786 h 805536"/>
                <a:gd name="connsiteX0" fmla="*/ 189818 w 673968"/>
                <a:gd name="connsiteY0" fmla="*/ 1786 h 870156"/>
                <a:gd name="connsiteX1" fmla="*/ 673968 w 673968"/>
                <a:gd name="connsiteY1" fmla="*/ 0 h 870156"/>
                <a:gd name="connsiteX2" fmla="*/ 0 w 673968"/>
                <a:gd name="connsiteY2" fmla="*/ 870156 h 870156"/>
                <a:gd name="connsiteX3" fmla="*/ 189818 w 673968"/>
                <a:gd name="connsiteY3" fmla="*/ 1786 h 870156"/>
              </a:gdLst>
              <a:ahLst/>
              <a:cxnLst>
                <a:cxn ang="0">
                  <a:pos x="connsiteX0" y="connsiteY0"/>
                </a:cxn>
                <a:cxn ang="0">
                  <a:pos x="connsiteX1" y="connsiteY1"/>
                </a:cxn>
                <a:cxn ang="0">
                  <a:pos x="connsiteX2" y="connsiteY2"/>
                </a:cxn>
                <a:cxn ang="0">
                  <a:pos x="connsiteX3" y="connsiteY3"/>
                </a:cxn>
              </a:cxnLst>
              <a:rect l="l" t="t" r="r" b="b"/>
              <a:pathLst>
                <a:path w="673968" h="870156">
                  <a:moveTo>
                    <a:pt x="189818" y="1786"/>
                  </a:moveTo>
                  <a:lnTo>
                    <a:pt x="673968" y="0"/>
                  </a:lnTo>
                  <a:lnTo>
                    <a:pt x="0" y="870156"/>
                  </a:lnTo>
                  <a:lnTo>
                    <a:pt x="189818" y="1786"/>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9"/>
            <p:cNvSpPr/>
            <p:nvPr userDrawn="1"/>
          </p:nvSpPr>
          <p:spPr>
            <a:xfrm>
              <a:off x="8184816" y="677154"/>
              <a:ext cx="942153" cy="1785240"/>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 name="connsiteX0" fmla="*/ 901179 w 1523819"/>
                <a:gd name="connsiteY0" fmla="*/ 252837 h 1398367"/>
                <a:gd name="connsiteX1" fmla="*/ 1523290 w 1523819"/>
                <a:gd name="connsiteY1" fmla="*/ 0 h 1398367"/>
                <a:gd name="connsiteX2" fmla="*/ 1522414 w 1523819"/>
                <a:gd name="connsiteY2" fmla="*/ 897760 h 1398367"/>
                <a:gd name="connsiteX3" fmla="*/ 0 w 1523819"/>
                <a:gd name="connsiteY3" fmla="*/ 1398367 h 1398367"/>
                <a:gd name="connsiteX4" fmla="*/ 901179 w 1523819"/>
                <a:gd name="connsiteY4" fmla="*/ 252837 h 1398367"/>
                <a:gd name="connsiteX0" fmla="*/ 624101 w 1523819"/>
                <a:gd name="connsiteY0" fmla="*/ 294818 h 1398367"/>
                <a:gd name="connsiteX1" fmla="*/ 1523290 w 1523819"/>
                <a:gd name="connsiteY1" fmla="*/ 0 h 1398367"/>
                <a:gd name="connsiteX2" fmla="*/ 1522414 w 1523819"/>
                <a:gd name="connsiteY2" fmla="*/ 897760 h 1398367"/>
                <a:gd name="connsiteX3" fmla="*/ 0 w 1523819"/>
                <a:gd name="connsiteY3" fmla="*/ 1398367 h 1398367"/>
                <a:gd name="connsiteX4" fmla="*/ 624101 w 1523819"/>
                <a:gd name="connsiteY4" fmla="*/ 294818 h 1398367"/>
                <a:gd name="connsiteX0" fmla="*/ 0 w 899718"/>
                <a:gd name="connsiteY0" fmla="*/ 294818 h 1704832"/>
                <a:gd name="connsiteX1" fmla="*/ 899189 w 899718"/>
                <a:gd name="connsiteY1" fmla="*/ 0 h 1704832"/>
                <a:gd name="connsiteX2" fmla="*/ 898313 w 899718"/>
                <a:gd name="connsiteY2" fmla="*/ 897760 h 1704832"/>
                <a:gd name="connsiteX3" fmla="*/ 530389 w 899718"/>
                <a:gd name="connsiteY3" fmla="*/ 1704832 h 1704832"/>
                <a:gd name="connsiteX4" fmla="*/ 0 w 899718"/>
                <a:gd name="connsiteY4" fmla="*/ 294818 h 1704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718" h="1704832">
                  <a:moveTo>
                    <a:pt x="0" y="294818"/>
                  </a:moveTo>
                  <a:lnTo>
                    <a:pt x="899189" y="0"/>
                  </a:lnTo>
                  <a:cubicBezTo>
                    <a:pt x="894699" y="208294"/>
                    <a:pt x="902803" y="819609"/>
                    <a:pt x="898313" y="897760"/>
                  </a:cubicBezTo>
                  <a:lnTo>
                    <a:pt x="530389" y="1704832"/>
                  </a:lnTo>
                  <a:lnTo>
                    <a:pt x="0" y="294818"/>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sp>
          <p:nvSpPr>
            <p:cNvPr id="14" name="Isosceles Triangle 9"/>
            <p:cNvSpPr/>
            <p:nvPr userDrawn="1"/>
          </p:nvSpPr>
          <p:spPr>
            <a:xfrm>
              <a:off x="7531279" y="8368"/>
              <a:ext cx="1612721" cy="119955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083" h="1145530">
                  <a:moveTo>
                    <a:pt x="901179" y="0"/>
                  </a:moveTo>
                  <a:lnTo>
                    <a:pt x="1540083" y="3250"/>
                  </a:lnTo>
                  <a:cubicBezTo>
                    <a:pt x="1535593" y="211544"/>
                    <a:pt x="1526904" y="566772"/>
                    <a:pt x="1522414" y="644923"/>
                  </a:cubicBezTo>
                  <a:lnTo>
                    <a:pt x="0" y="1145530"/>
                  </a:lnTo>
                  <a:lnTo>
                    <a:pt x="901179" y="0"/>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grpSp>
      <p:pic>
        <p:nvPicPr>
          <p:cNvPr id="16" name="Picture 15"/>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722438" y="1688125"/>
            <a:ext cx="1699127" cy="1699127"/>
          </a:xfrm>
          <a:prstGeom prst="rect">
            <a:avLst/>
          </a:prstGeom>
        </p:spPr>
      </p:pic>
      <p:sp>
        <p:nvSpPr>
          <p:cNvPr id="17" name="Title 1"/>
          <p:cNvSpPr>
            <a:spLocks noGrp="1"/>
          </p:cNvSpPr>
          <p:nvPr>
            <p:ph type="title"/>
          </p:nvPr>
        </p:nvSpPr>
        <p:spPr>
          <a:xfrm>
            <a:off x="419820" y="613504"/>
            <a:ext cx="8304363" cy="676227"/>
          </a:xfrm>
        </p:spPr>
        <p:txBody>
          <a:bodyPr/>
          <a:lstStyle>
            <a:lvl1pPr>
              <a:defRPr>
                <a:solidFill>
                  <a:srgbClr val="FFFFFF"/>
                </a:solidFill>
              </a:defRPr>
            </a:lvl1pPr>
          </a:lstStyle>
          <a:p>
            <a:r>
              <a:rPr lang="en-GB" dirty="0"/>
              <a:t>Click to edit Master title style</a:t>
            </a:r>
          </a:p>
        </p:txBody>
      </p:sp>
      <p:sp>
        <p:nvSpPr>
          <p:cNvPr id="18"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FFFFFF"/>
                </a:solidFill>
              </a:defRPr>
            </a:lvl1pPr>
          </a:lstStyle>
          <a:p>
            <a:pPr lvl="0"/>
            <a:r>
              <a:rPr lang="en-GB" dirty="0"/>
              <a:t>Click to edit master text styles</a:t>
            </a:r>
          </a:p>
        </p:txBody>
      </p:sp>
      <p:sp>
        <p:nvSpPr>
          <p:cNvPr id="19"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20"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1" name="Picture 20" title="White COWIlogo"/>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2304066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hank You A">
    <p:bg>
      <p:bgPr>
        <a:solidFill>
          <a:srgbClr val="7D8897"/>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12" name="Group 11"/>
          <p:cNvGrpSpPr/>
          <p:nvPr userDrawn="1"/>
        </p:nvGrpSpPr>
        <p:grpSpPr>
          <a:xfrm>
            <a:off x="6206453" y="-2691"/>
            <a:ext cx="2941493" cy="2439862"/>
            <a:chOff x="6224953" y="1"/>
            <a:chExt cx="2941493" cy="2439862"/>
          </a:xfrm>
        </p:grpSpPr>
        <p:sp>
          <p:nvSpPr>
            <p:cNvPr id="13" name="Isosceles Triangle 13"/>
            <p:cNvSpPr/>
            <p:nvPr/>
          </p:nvSpPr>
          <p:spPr>
            <a:xfrm>
              <a:off x="6224953" y="4686"/>
              <a:ext cx="1762587" cy="925006"/>
            </a:xfrm>
            <a:custGeom>
              <a:avLst/>
              <a:gdLst>
                <a:gd name="connsiteX0" fmla="*/ 0 w 1274885"/>
                <a:gd name="connsiteY0" fmla="*/ 830486 h 830486"/>
                <a:gd name="connsiteX1" fmla="*/ 637443 w 1274885"/>
                <a:gd name="connsiteY1" fmla="*/ 0 h 830486"/>
                <a:gd name="connsiteX2" fmla="*/ 1274885 w 1274885"/>
                <a:gd name="connsiteY2" fmla="*/ 830486 h 830486"/>
                <a:gd name="connsiteX3" fmla="*/ 0 w 1274885"/>
                <a:gd name="connsiteY3" fmla="*/ 830486 h 830486"/>
                <a:gd name="connsiteX0" fmla="*/ 501161 w 1776046"/>
                <a:gd name="connsiteY0" fmla="*/ 1362420 h 1362420"/>
                <a:gd name="connsiteX1" fmla="*/ 0 w 1776046"/>
                <a:gd name="connsiteY1" fmla="*/ 0 h 1362420"/>
                <a:gd name="connsiteX2" fmla="*/ 1776046 w 1776046"/>
                <a:gd name="connsiteY2" fmla="*/ 1362420 h 1362420"/>
                <a:gd name="connsiteX3" fmla="*/ 501161 w 1776046"/>
                <a:gd name="connsiteY3" fmla="*/ 1362420 h 1362420"/>
                <a:gd name="connsiteX0" fmla="*/ 501161 w 1973873"/>
                <a:gd name="connsiteY0" fmla="*/ 1362420 h 1362420"/>
                <a:gd name="connsiteX1" fmla="*/ 0 w 1973873"/>
                <a:gd name="connsiteY1" fmla="*/ 0 h 1362420"/>
                <a:gd name="connsiteX2" fmla="*/ 1973873 w 1973873"/>
                <a:gd name="connsiteY2" fmla="*/ 518358 h 1362420"/>
                <a:gd name="connsiteX3" fmla="*/ 501161 w 1973873"/>
                <a:gd name="connsiteY3" fmla="*/ 1362420 h 1362420"/>
                <a:gd name="connsiteX0" fmla="*/ 1472711 w 1973873"/>
                <a:gd name="connsiteY0" fmla="*/ 1437154 h 1437154"/>
                <a:gd name="connsiteX1" fmla="*/ 0 w 1973873"/>
                <a:gd name="connsiteY1" fmla="*/ 0 h 1437154"/>
                <a:gd name="connsiteX2" fmla="*/ 1973873 w 1973873"/>
                <a:gd name="connsiteY2" fmla="*/ 518358 h 1437154"/>
                <a:gd name="connsiteX3" fmla="*/ 1472711 w 1973873"/>
                <a:gd name="connsiteY3" fmla="*/ 1437154 h 1437154"/>
                <a:gd name="connsiteX0" fmla="*/ 1472711 w 1978269"/>
                <a:gd name="connsiteY0" fmla="*/ 1437154 h 1437154"/>
                <a:gd name="connsiteX1" fmla="*/ 0 w 1978269"/>
                <a:gd name="connsiteY1" fmla="*/ 0 h 1437154"/>
                <a:gd name="connsiteX2" fmla="*/ 1978269 w 1978269"/>
                <a:gd name="connsiteY2" fmla="*/ 619470 h 1437154"/>
                <a:gd name="connsiteX3" fmla="*/ 1472711 w 1978269"/>
                <a:gd name="connsiteY3" fmla="*/ 1437154 h 1437154"/>
                <a:gd name="connsiteX0" fmla="*/ 1472711 w 1965081"/>
                <a:gd name="connsiteY0" fmla="*/ 1437154 h 1437154"/>
                <a:gd name="connsiteX1" fmla="*/ 0 w 1965081"/>
                <a:gd name="connsiteY1" fmla="*/ 0 h 1437154"/>
                <a:gd name="connsiteX2" fmla="*/ 1965081 w 1965081"/>
                <a:gd name="connsiteY2" fmla="*/ 513962 h 1437154"/>
                <a:gd name="connsiteX3" fmla="*/ 1472711 w 1965081"/>
                <a:gd name="connsiteY3" fmla="*/ 1437154 h 1437154"/>
                <a:gd name="connsiteX0" fmla="*/ 140301 w 632671"/>
                <a:gd name="connsiteY0" fmla="*/ 923192 h 923192"/>
                <a:gd name="connsiteX1" fmla="*/ 0 w 632671"/>
                <a:gd name="connsiteY1" fmla="*/ 739 h 923192"/>
                <a:gd name="connsiteX2" fmla="*/ 632671 w 632671"/>
                <a:gd name="connsiteY2" fmla="*/ 0 h 923192"/>
                <a:gd name="connsiteX3" fmla="*/ 140301 w 632671"/>
                <a:gd name="connsiteY3" fmla="*/ 923192 h 923192"/>
                <a:gd name="connsiteX0" fmla="*/ 447461 w 632671"/>
                <a:gd name="connsiteY0" fmla="*/ 865081 h 865081"/>
                <a:gd name="connsiteX1" fmla="*/ 0 w 632671"/>
                <a:gd name="connsiteY1" fmla="*/ 739 h 865081"/>
                <a:gd name="connsiteX2" fmla="*/ 632671 w 632671"/>
                <a:gd name="connsiteY2" fmla="*/ 0 h 865081"/>
                <a:gd name="connsiteX3" fmla="*/ 447461 w 632671"/>
                <a:gd name="connsiteY3"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79008 w 1664218"/>
                <a:gd name="connsiteY0" fmla="*/ 865081 h 865081"/>
                <a:gd name="connsiteX1" fmla="*/ 0 w 1664218"/>
                <a:gd name="connsiteY1" fmla="*/ 551421 h 865081"/>
                <a:gd name="connsiteX2" fmla="*/ 1031547 w 1664218"/>
                <a:gd name="connsiteY2" fmla="*/ 739 h 865081"/>
                <a:gd name="connsiteX3" fmla="*/ 1664218 w 1664218"/>
                <a:gd name="connsiteY3" fmla="*/ 0 h 865081"/>
                <a:gd name="connsiteX4" fmla="*/ 1479008 w 1664218"/>
                <a:gd name="connsiteY4" fmla="*/ 865081 h 865081"/>
                <a:gd name="connsiteX0" fmla="*/ 1433349 w 1664218"/>
                <a:gd name="connsiteY0" fmla="*/ 802819 h 802819"/>
                <a:gd name="connsiteX1" fmla="*/ 0 w 1664218"/>
                <a:gd name="connsiteY1" fmla="*/ 551421 h 802819"/>
                <a:gd name="connsiteX2" fmla="*/ 1031547 w 1664218"/>
                <a:gd name="connsiteY2" fmla="*/ 739 h 802819"/>
                <a:gd name="connsiteX3" fmla="*/ 1664218 w 1664218"/>
                <a:gd name="connsiteY3" fmla="*/ 0 h 802819"/>
                <a:gd name="connsiteX4" fmla="*/ 1433349 w 1664218"/>
                <a:gd name="connsiteY4" fmla="*/ 802819 h 802819"/>
                <a:gd name="connsiteX0" fmla="*/ 1470707 w 1664218"/>
                <a:gd name="connsiteY0" fmla="*/ 873383 h 873383"/>
                <a:gd name="connsiteX1" fmla="*/ 0 w 1664218"/>
                <a:gd name="connsiteY1" fmla="*/ 551421 h 873383"/>
                <a:gd name="connsiteX2" fmla="*/ 1031547 w 1664218"/>
                <a:gd name="connsiteY2" fmla="*/ 739 h 873383"/>
                <a:gd name="connsiteX3" fmla="*/ 1664218 w 1664218"/>
                <a:gd name="connsiteY3" fmla="*/ 0 h 873383"/>
                <a:gd name="connsiteX4" fmla="*/ 1470707 w 1664218"/>
                <a:gd name="connsiteY4" fmla="*/ 873383 h 8733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4218" h="873383">
                  <a:moveTo>
                    <a:pt x="1470707" y="873383"/>
                  </a:moveTo>
                  <a:cubicBezTo>
                    <a:pt x="1378948" y="855997"/>
                    <a:pt x="4591" y="552203"/>
                    <a:pt x="0" y="551421"/>
                  </a:cubicBezTo>
                  <a:lnTo>
                    <a:pt x="1031547" y="739"/>
                  </a:lnTo>
                  <a:lnTo>
                    <a:pt x="1664218" y="0"/>
                  </a:lnTo>
                  <a:lnTo>
                    <a:pt x="1470707" y="873383"/>
                  </a:lnTo>
                  <a:close/>
                </a:path>
              </a:pathLst>
            </a:custGeom>
            <a:gradFill flip="none" rotWithShape="1">
              <a:gsLst>
                <a:gs pos="100000">
                  <a:srgbClr val="5C6673"/>
                </a:gs>
                <a:gs pos="0">
                  <a:srgbClr val="7D8793"/>
                </a:gs>
              </a:gsLst>
              <a:path path="circle">
                <a:fillToRect r="100000" b="100000"/>
              </a:path>
              <a:tileRect l="-100000" t="-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2"/>
            <p:cNvSpPr/>
            <p:nvPr/>
          </p:nvSpPr>
          <p:spPr>
            <a:xfrm>
              <a:off x="7758996" y="3639"/>
              <a:ext cx="744602" cy="935201"/>
            </a:xfrm>
            <a:custGeom>
              <a:avLst/>
              <a:gdLst>
                <a:gd name="connsiteX0" fmla="*/ 0 w 923192"/>
                <a:gd name="connsiteY0" fmla="*/ 1384788 h 1384788"/>
                <a:gd name="connsiteX1" fmla="*/ 461596 w 923192"/>
                <a:gd name="connsiteY1" fmla="*/ 0 h 1384788"/>
                <a:gd name="connsiteX2" fmla="*/ 923192 w 923192"/>
                <a:gd name="connsiteY2" fmla="*/ 1384788 h 1384788"/>
                <a:gd name="connsiteX3" fmla="*/ 0 w 923192"/>
                <a:gd name="connsiteY3" fmla="*/ 1384788 h 1384788"/>
                <a:gd name="connsiteX0" fmla="*/ 0 w 1077058"/>
                <a:gd name="connsiteY0" fmla="*/ 1626576 h 1626576"/>
                <a:gd name="connsiteX1" fmla="*/ 1077058 w 1077058"/>
                <a:gd name="connsiteY1" fmla="*/ 0 h 1626576"/>
                <a:gd name="connsiteX2" fmla="*/ 923192 w 1077058"/>
                <a:gd name="connsiteY2" fmla="*/ 1626576 h 1626576"/>
                <a:gd name="connsiteX3" fmla="*/ 0 w 1077058"/>
                <a:gd name="connsiteY3" fmla="*/ 1626576 h 1626576"/>
                <a:gd name="connsiteX0" fmla="*/ 0 w 1257300"/>
                <a:gd name="connsiteY0" fmla="*/ 874834 h 1626576"/>
                <a:gd name="connsiteX1" fmla="*/ 1257300 w 1257300"/>
                <a:gd name="connsiteY1" fmla="*/ 0 h 1626576"/>
                <a:gd name="connsiteX2" fmla="*/ 1103434 w 1257300"/>
                <a:gd name="connsiteY2" fmla="*/ 1626576 h 1626576"/>
                <a:gd name="connsiteX3" fmla="*/ 0 w 1257300"/>
                <a:gd name="connsiteY3" fmla="*/ 874834 h 1626576"/>
                <a:gd name="connsiteX0" fmla="*/ 0 w 1257300"/>
                <a:gd name="connsiteY0" fmla="*/ 874834 h 2198076"/>
                <a:gd name="connsiteX1" fmla="*/ 1257300 w 1257300"/>
                <a:gd name="connsiteY1" fmla="*/ 0 h 2198076"/>
                <a:gd name="connsiteX2" fmla="*/ 281354 w 1257300"/>
                <a:gd name="connsiteY2" fmla="*/ 2198076 h 2198076"/>
                <a:gd name="connsiteX3" fmla="*/ 0 w 1257300"/>
                <a:gd name="connsiteY3" fmla="*/ 874834 h 2198076"/>
                <a:gd name="connsiteX0" fmla="*/ 0 w 1288695"/>
                <a:gd name="connsiteY0" fmla="*/ 874834 h 2198076"/>
                <a:gd name="connsiteX1" fmla="*/ 1257300 w 1288695"/>
                <a:gd name="connsiteY1" fmla="*/ 0 h 2198076"/>
                <a:gd name="connsiteX2" fmla="*/ 1261696 w 1288695"/>
                <a:gd name="connsiteY2" fmla="*/ 360484 h 2198076"/>
                <a:gd name="connsiteX3" fmla="*/ 281354 w 1288695"/>
                <a:gd name="connsiteY3" fmla="*/ 2198076 h 2198076"/>
                <a:gd name="connsiteX4" fmla="*/ 0 w 1288695"/>
                <a:gd name="connsiteY4" fmla="*/ 874834 h 2198076"/>
                <a:gd name="connsiteX0" fmla="*/ 0 w 1305185"/>
                <a:gd name="connsiteY0" fmla="*/ 874834 h 2198076"/>
                <a:gd name="connsiteX1" fmla="*/ 1257300 w 1305185"/>
                <a:gd name="connsiteY1" fmla="*/ 0 h 2198076"/>
                <a:gd name="connsiteX2" fmla="*/ 1261696 w 1305185"/>
                <a:gd name="connsiteY2" fmla="*/ 360484 h 2198076"/>
                <a:gd name="connsiteX3" fmla="*/ 281354 w 1305185"/>
                <a:gd name="connsiteY3" fmla="*/ 2198076 h 2198076"/>
                <a:gd name="connsiteX4" fmla="*/ 0 w 1305185"/>
                <a:gd name="connsiteY4" fmla="*/ 874834 h 2198076"/>
                <a:gd name="connsiteX0" fmla="*/ 0 w 1262875"/>
                <a:gd name="connsiteY0" fmla="*/ 874834 h 2198076"/>
                <a:gd name="connsiteX1" fmla="*/ 1257300 w 1262875"/>
                <a:gd name="connsiteY1" fmla="*/ 0 h 2198076"/>
                <a:gd name="connsiteX2" fmla="*/ 1261696 w 1262875"/>
                <a:gd name="connsiteY2" fmla="*/ 360484 h 2198076"/>
                <a:gd name="connsiteX3" fmla="*/ 281354 w 1262875"/>
                <a:gd name="connsiteY3" fmla="*/ 2198076 h 2198076"/>
                <a:gd name="connsiteX4" fmla="*/ 0 w 1262875"/>
                <a:gd name="connsiteY4" fmla="*/ 874834 h 2198076"/>
                <a:gd name="connsiteX0" fmla="*/ 0 w 1262875"/>
                <a:gd name="connsiteY0" fmla="*/ 874834 h 2132133"/>
                <a:gd name="connsiteX1" fmla="*/ 1257300 w 1262875"/>
                <a:gd name="connsiteY1" fmla="*/ 0 h 2132133"/>
                <a:gd name="connsiteX2" fmla="*/ 1261696 w 1262875"/>
                <a:gd name="connsiteY2" fmla="*/ 360484 h 2132133"/>
                <a:gd name="connsiteX3" fmla="*/ 391258 w 1262875"/>
                <a:gd name="connsiteY3" fmla="*/ 2132133 h 2132133"/>
                <a:gd name="connsiteX4" fmla="*/ 0 w 1262875"/>
                <a:gd name="connsiteY4" fmla="*/ 874834 h 2132133"/>
                <a:gd name="connsiteX0" fmla="*/ 0 w 1262875"/>
                <a:gd name="connsiteY0" fmla="*/ 874834 h 2193680"/>
                <a:gd name="connsiteX1" fmla="*/ 1257300 w 1262875"/>
                <a:gd name="connsiteY1" fmla="*/ 0 h 2193680"/>
                <a:gd name="connsiteX2" fmla="*/ 1261696 w 1262875"/>
                <a:gd name="connsiteY2" fmla="*/ 360484 h 2193680"/>
                <a:gd name="connsiteX3" fmla="*/ 276958 w 1262875"/>
                <a:gd name="connsiteY3" fmla="*/ 2193680 h 2193680"/>
                <a:gd name="connsiteX4" fmla="*/ 0 w 1262875"/>
                <a:gd name="connsiteY4" fmla="*/ 874834 h 2193680"/>
                <a:gd name="connsiteX0" fmla="*/ 0 w 1261696"/>
                <a:gd name="connsiteY0" fmla="*/ 874845 h 2193691"/>
                <a:gd name="connsiteX1" fmla="*/ 1257300 w 1261696"/>
                <a:gd name="connsiteY1" fmla="*/ 11 h 2193691"/>
                <a:gd name="connsiteX2" fmla="*/ 1261696 w 1261696"/>
                <a:gd name="connsiteY2" fmla="*/ 360495 h 2193691"/>
                <a:gd name="connsiteX3" fmla="*/ 276958 w 1261696"/>
                <a:gd name="connsiteY3" fmla="*/ 2193691 h 2193691"/>
                <a:gd name="connsiteX4" fmla="*/ 0 w 1261696"/>
                <a:gd name="connsiteY4" fmla="*/ 874845 h 2193691"/>
                <a:gd name="connsiteX0" fmla="*/ 0 w 1261696"/>
                <a:gd name="connsiteY0" fmla="*/ 829574 h 2148420"/>
                <a:gd name="connsiteX1" fmla="*/ 1191450 w 1261696"/>
                <a:gd name="connsiteY1" fmla="*/ 13 h 2148420"/>
                <a:gd name="connsiteX2" fmla="*/ 1261696 w 1261696"/>
                <a:gd name="connsiteY2" fmla="*/ 315224 h 2148420"/>
                <a:gd name="connsiteX3" fmla="*/ 276958 w 1261696"/>
                <a:gd name="connsiteY3" fmla="*/ 2148420 h 2148420"/>
                <a:gd name="connsiteX4" fmla="*/ 0 w 1261696"/>
                <a:gd name="connsiteY4" fmla="*/ 829574 h 2148420"/>
                <a:gd name="connsiteX0" fmla="*/ 0 w 1195846"/>
                <a:gd name="connsiteY0" fmla="*/ 829571 h 2148417"/>
                <a:gd name="connsiteX1" fmla="*/ 1191450 w 1195846"/>
                <a:gd name="connsiteY1" fmla="*/ 10 h 2148417"/>
                <a:gd name="connsiteX2" fmla="*/ 1195846 w 1195846"/>
                <a:gd name="connsiteY2" fmla="*/ 434574 h 2148417"/>
                <a:gd name="connsiteX3" fmla="*/ 276958 w 1195846"/>
                <a:gd name="connsiteY3" fmla="*/ 2148417 h 2148417"/>
                <a:gd name="connsiteX4" fmla="*/ 0 w 1195846"/>
                <a:gd name="connsiteY4" fmla="*/ 829571 h 2148417"/>
                <a:gd name="connsiteX0" fmla="*/ 0 w 1195846"/>
                <a:gd name="connsiteY0" fmla="*/ 829571 h 829571"/>
                <a:gd name="connsiteX1" fmla="*/ 1191450 w 1195846"/>
                <a:gd name="connsiteY1" fmla="*/ 10 h 829571"/>
                <a:gd name="connsiteX2" fmla="*/ 1195846 w 1195846"/>
                <a:gd name="connsiteY2" fmla="*/ 434574 h 829571"/>
                <a:gd name="connsiteX3" fmla="*/ 650530 w 1195846"/>
                <a:gd name="connsiteY3" fmla="*/ 649974 h 829571"/>
                <a:gd name="connsiteX4" fmla="*/ 0 w 1195846"/>
                <a:gd name="connsiteY4" fmla="*/ 829571 h 829571"/>
                <a:gd name="connsiteX0" fmla="*/ 0 w 1195846"/>
                <a:gd name="connsiteY0" fmla="*/ 829571 h 1301650"/>
                <a:gd name="connsiteX1" fmla="*/ 1191450 w 1195846"/>
                <a:gd name="connsiteY1" fmla="*/ 10 h 1301650"/>
                <a:gd name="connsiteX2" fmla="*/ 1195846 w 1195846"/>
                <a:gd name="connsiteY2" fmla="*/ 434574 h 1301650"/>
                <a:gd name="connsiteX3" fmla="*/ 505252 w 1195846"/>
                <a:gd name="connsiteY3" fmla="*/ 1301650 h 1301650"/>
                <a:gd name="connsiteX4" fmla="*/ 0 w 1195846"/>
                <a:gd name="connsiteY4" fmla="*/ 829571 h 1301650"/>
                <a:gd name="connsiteX0" fmla="*/ 295854 w 690594"/>
                <a:gd name="connsiteY0" fmla="*/ 605428 h 1301650"/>
                <a:gd name="connsiteX1" fmla="*/ 686198 w 690594"/>
                <a:gd name="connsiteY1" fmla="*/ 10 h 1301650"/>
                <a:gd name="connsiteX2" fmla="*/ 690594 w 690594"/>
                <a:gd name="connsiteY2" fmla="*/ 434574 h 1301650"/>
                <a:gd name="connsiteX3" fmla="*/ 0 w 690594"/>
                <a:gd name="connsiteY3" fmla="*/ 1301650 h 1301650"/>
                <a:gd name="connsiteX4" fmla="*/ 295854 w 690594"/>
                <a:gd name="connsiteY4" fmla="*/ 605428 h 1301650"/>
                <a:gd name="connsiteX0" fmla="*/ 179632 w 690594"/>
                <a:gd name="connsiteY0" fmla="*/ 439396 h 1301650"/>
                <a:gd name="connsiteX1" fmla="*/ 686198 w 690594"/>
                <a:gd name="connsiteY1" fmla="*/ 10 h 1301650"/>
                <a:gd name="connsiteX2" fmla="*/ 690594 w 690594"/>
                <a:gd name="connsiteY2" fmla="*/ 434574 h 1301650"/>
                <a:gd name="connsiteX3" fmla="*/ 0 w 690594"/>
                <a:gd name="connsiteY3" fmla="*/ 1301650 h 1301650"/>
                <a:gd name="connsiteX4" fmla="*/ 179632 w 690594"/>
                <a:gd name="connsiteY4" fmla="*/ 439396 h 1301650"/>
                <a:gd name="connsiteX0" fmla="*/ 179632 w 690594"/>
                <a:gd name="connsiteY0" fmla="*/ 4822 h 867076"/>
                <a:gd name="connsiteX1" fmla="*/ 690594 w 690594"/>
                <a:gd name="connsiteY1" fmla="*/ 0 h 867076"/>
                <a:gd name="connsiteX2" fmla="*/ 0 w 690594"/>
                <a:gd name="connsiteY2" fmla="*/ 867076 h 867076"/>
                <a:gd name="connsiteX3" fmla="*/ 179632 w 690594"/>
                <a:gd name="connsiteY3" fmla="*/ 4822 h 867076"/>
                <a:gd name="connsiteX0" fmla="*/ 204537 w 690594"/>
                <a:gd name="connsiteY0" fmla="*/ 67084 h 867076"/>
                <a:gd name="connsiteX1" fmla="*/ 690594 w 690594"/>
                <a:gd name="connsiteY1" fmla="*/ 0 h 867076"/>
                <a:gd name="connsiteX2" fmla="*/ 0 w 690594"/>
                <a:gd name="connsiteY2" fmla="*/ 867076 h 867076"/>
                <a:gd name="connsiteX3" fmla="*/ 204537 w 690594"/>
                <a:gd name="connsiteY3" fmla="*/ 67084 h 867076"/>
                <a:gd name="connsiteX0" fmla="*/ 196236 w 690594"/>
                <a:gd name="connsiteY0" fmla="*/ 0 h 883008"/>
                <a:gd name="connsiteX1" fmla="*/ 690594 w 690594"/>
                <a:gd name="connsiteY1" fmla="*/ 15932 h 883008"/>
                <a:gd name="connsiteX2" fmla="*/ 0 w 690594"/>
                <a:gd name="connsiteY2" fmla="*/ 883008 h 883008"/>
                <a:gd name="connsiteX3" fmla="*/ 196236 w 690594"/>
                <a:gd name="connsiteY3" fmla="*/ 0 h 883008"/>
                <a:gd name="connsiteX0" fmla="*/ 196236 w 703046"/>
                <a:gd name="connsiteY0" fmla="*/ 0 h 883008"/>
                <a:gd name="connsiteX1" fmla="*/ 703046 w 703046"/>
                <a:gd name="connsiteY1" fmla="*/ 3480 h 883008"/>
                <a:gd name="connsiteX2" fmla="*/ 0 w 703046"/>
                <a:gd name="connsiteY2" fmla="*/ 883008 h 883008"/>
                <a:gd name="connsiteX3" fmla="*/ 196236 w 703046"/>
                <a:gd name="connsiteY3" fmla="*/ 0 h 883008"/>
              </a:gdLst>
              <a:ahLst/>
              <a:cxnLst>
                <a:cxn ang="0">
                  <a:pos x="connsiteX0" y="connsiteY0"/>
                </a:cxn>
                <a:cxn ang="0">
                  <a:pos x="connsiteX1" y="connsiteY1"/>
                </a:cxn>
                <a:cxn ang="0">
                  <a:pos x="connsiteX2" y="connsiteY2"/>
                </a:cxn>
                <a:cxn ang="0">
                  <a:pos x="connsiteX3" y="connsiteY3"/>
                </a:cxn>
              </a:cxnLst>
              <a:rect l="l" t="t" r="r" b="b"/>
              <a:pathLst>
                <a:path w="703046" h="883008">
                  <a:moveTo>
                    <a:pt x="196236" y="0"/>
                  </a:moveTo>
                  <a:lnTo>
                    <a:pt x="703046" y="3480"/>
                  </a:lnTo>
                  <a:lnTo>
                    <a:pt x="0" y="883008"/>
                  </a:lnTo>
                  <a:lnTo>
                    <a:pt x="196236" y="0"/>
                  </a:lnTo>
                  <a:close/>
                </a:path>
              </a:pathLst>
            </a:custGeom>
            <a:gradFill flip="none" rotWithShape="1">
              <a:gsLst>
                <a:gs pos="0">
                  <a:srgbClr val="5C6673"/>
                </a:gs>
                <a:gs pos="100000">
                  <a:srgbClr val="7D8793"/>
                </a:gs>
              </a:gsLst>
              <a:lin ang="135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6" name="Isosceles Triangle 11"/>
            <p:cNvSpPr/>
            <p:nvPr/>
          </p:nvSpPr>
          <p:spPr>
            <a:xfrm>
              <a:off x="8211654" y="657309"/>
              <a:ext cx="954792" cy="1782554"/>
            </a:xfrm>
            <a:custGeom>
              <a:avLst/>
              <a:gdLst>
                <a:gd name="connsiteX0" fmla="*/ 0 w 470389"/>
                <a:gd name="connsiteY0" fmla="*/ 984739 h 984739"/>
                <a:gd name="connsiteX1" fmla="*/ 235195 w 470389"/>
                <a:gd name="connsiteY1" fmla="*/ 0 h 984739"/>
                <a:gd name="connsiteX2" fmla="*/ 470389 w 470389"/>
                <a:gd name="connsiteY2" fmla="*/ 984739 h 984739"/>
                <a:gd name="connsiteX3" fmla="*/ 0 w 470389"/>
                <a:gd name="connsiteY3" fmla="*/ 984739 h 984739"/>
                <a:gd name="connsiteX0" fmla="*/ 0 w 470389"/>
                <a:gd name="connsiteY0" fmla="*/ 989135 h 989135"/>
                <a:gd name="connsiteX1" fmla="*/ 437418 w 470389"/>
                <a:gd name="connsiteY1" fmla="*/ 0 h 989135"/>
                <a:gd name="connsiteX2" fmla="*/ 470389 w 470389"/>
                <a:gd name="connsiteY2" fmla="*/ 989135 h 989135"/>
                <a:gd name="connsiteX3" fmla="*/ 0 w 470389"/>
                <a:gd name="connsiteY3" fmla="*/ 989135 h 989135"/>
                <a:gd name="connsiteX0" fmla="*/ 0 w 681404"/>
                <a:gd name="connsiteY0" fmla="*/ 593481 h 989135"/>
                <a:gd name="connsiteX1" fmla="*/ 648433 w 681404"/>
                <a:gd name="connsiteY1" fmla="*/ 0 h 989135"/>
                <a:gd name="connsiteX2" fmla="*/ 681404 w 681404"/>
                <a:gd name="connsiteY2" fmla="*/ 989135 h 989135"/>
                <a:gd name="connsiteX3" fmla="*/ 0 w 681404"/>
                <a:gd name="connsiteY3" fmla="*/ 593481 h 989135"/>
                <a:gd name="connsiteX0" fmla="*/ 0 w 1121020"/>
                <a:gd name="connsiteY0" fmla="*/ 593481 h 2373923"/>
                <a:gd name="connsiteX1" fmla="*/ 648433 w 1121020"/>
                <a:gd name="connsiteY1" fmla="*/ 0 h 2373923"/>
                <a:gd name="connsiteX2" fmla="*/ 1121020 w 1121020"/>
                <a:gd name="connsiteY2" fmla="*/ 2373923 h 2373923"/>
                <a:gd name="connsiteX3" fmla="*/ 0 w 1121020"/>
                <a:gd name="connsiteY3" fmla="*/ 593481 h 2373923"/>
                <a:gd name="connsiteX0" fmla="*/ 0 w 1134209"/>
                <a:gd name="connsiteY0" fmla="*/ 593481 h 2395904"/>
                <a:gd name="connsiteX1" fmla="*/ 648433 w 1134209"/>
                <a:gd name="connsiteY1" fmla="*/ 0 h 2395904"/>
                <a:gd name="connsiteX2" fmla="*/ 1134209 w 1134209"/>
                <a:gd name="connsiteY2" fmla="*/ 2395904 h 2395904"/>
                <a:gd name="connsiteX3" fmla="*/ 0 w 1134209"/>
                <a:gd name="connsiteY3" fmla="*/ 593481 h 2395904"/>
                <a:gd name="connsiteX0" fmla="*/ 0 w 1116625"/>
                <a:gd name="connsiteY0" fmla="*/ 426428 h 2395904"/>
                <a:gd name="connsiteX1" fmla="*/ 630849 w 1116625"/>
                <a:gd name="connsiteY1" fmla="*/ 0 h 2395904"/>
                <a:gd name="connsiteX2" fmla="*/ 1116625 w 1116625"/>
                <a:gd name="connsiteY2" fmla="*/ 2395904 h 2395904"/>
                <a:gd name="connsiteX3" fmla="*/ 0 w 1116625"/>
                <a:gd name="connsiteY3" fmla="*/ 426428 h 2395904"/>
                <a:gd name="connsiteX0" fmla="*/ 0 w 1138605"/>
                <a:gd name="connsiteY0" fmla="*/ 602274 h 2395904"/>
                <a:gd name="connsiteX1" fmla="*/ 652829 w 1138605"/>
                <a:gd name="connsiteY1" fmla="*/ 0 h 2395904"/>
                <a:gd name="connsiteX2" fmla="*/ 1138605 w 1138605"/>
                <a:gd name="connsiteY2" fmla="*/ 2395904 h 2395904"/>
                <a:gd name="connsiteX3" fmla="*/ 0 w 1138605"/>
                <a:gd name="connsiteY3" fmla="*/ 602274 h 2395904"/>
                <a:gd name="connsiteX0" fmla="*/ 0 w 1370241"/>
                <a:gd name="connsiteY0" fmla="*/ 299042 h 2395904"/>
                <a:gd name="connsiteX1" fmla="*/ 884465 w 1370241"/>
                <a:gd name="connsiteY1" fmla="*/ 0 h 2395904"/>
                <a:gd name="connsiteX2" fmla="*/ 1370241 w 1370241"/>
                <a:gd name="connsiteY2" fmla="*/ 2395904 h 2395904"/>
                <a:gd name="connsiteX3" fmla="*/ 0 w 1370241"/>
                <a:gd name="connsiteY3" fmla="*/ 299042 h 2395904"/>
                <a:gd name="connsiteX0" fmla="*/ 0 w 884465"/>
                <a:gd name="connsiteY0" fmla="*/ 299042 h 947129"/>
                <a:gd name="connsiteX1" fmla="*/ 884465 w 884465"/>
                <a:gd name="connsiteY1" fmla="*/ 0 h 947129"/>
                <a:gd name="connsiteX2" fmla="*/ 662700 w 884465"/>
                <a:gd name="connsiteY2" fmla="*/ 947129 h 947129"/>
                <a:gd name="connsiteX3" fmla="*/ 0 w 884465"/>
                <a:gd name="connsiteY3" fmla="*/ 299042 h 947129"/>
                <a:gd name="connsiteX0" fmla="*/ 0 w 884465"/>
                <a:gd name="connsiteY0" fmla="*/ 299042 h 897320"/>
                <a:gd name="connsiteX1" fmla="*/ 884465 w 884465"/>
                <a:gd name="connsiteY1" fmla="*/ 0 h 897320"/>
                <a:gd name="connsiteX2" fmla="*/ 874391 w 884465"/>
                <a:gd name="connsiteY2" fmla="*/ 897320 h 897320"/>
                <a:gd name="connsiteX3" fmla="*/ 0 w 884465"/>
                <a:gd name="connsiteY3" fmla="*/ 299042 h 897320"/>
                <a:gd name="connsiteX0" fmla="*/ 0 w 884465"/>
                <a:gd name="connsiteY0" fmla="*/ 299042 h 1664187"/>
                <a:gd name="connsiteX1" fmla="*/ 884465 w 884465"/>
                <a:gd name="connsiteY1" fmla="*/ 0 h 1664187"/>
                <a:gd name="connsiteX2" fmla="*/ 874391 w 884465"/>
                <a:gd name="connsiteY2" fmla="*/ 897320 h 1664187"/>
                <a:gd name="connsiteX3" fmla="*/ 508588 w 884465"/>
                <a:gd name="connsiteY3" fmla="*/ 1658168 h 1664187"/>
                <a:gd name="connsiteX4" fmla="*/ 0 w 884465"/>
                <a:gd name="connsiteY4" fmla="*/ 299042 h 1664187"/>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658168"/>
                <a:gd name="connsiteX1" fmla="*/ 884465 w 884465"/>
                <a:gd name="connsiteY1" fmla="*/ 0 h 1658168"/>
                <a:gd name="connsiteX2" fmla="*/ 874391 w 884465"/>
                <a:gd name="connsiteY2" fmla="*/ 897320 h 1658168"/>
                <a:gd name="connsiteX3" fmla="*/ 508588 w 884465"/>
                <a:gd name="connsiteY3" fmla="*/ 1658168 h 1658168"/>
                <a:gd name="connsiteX4" fmla="*/ 0 w 884465"/>
                <a:gd name="connsiteY4" fmla="*/ 299042 h 1658168"/>
                <a:gd name="connsiteX0" fmla="*/ 0 w 884465"/>
                <a:gd name="connsiteY0" fmla="*/ 299042 h 1529493"/>
                <a:gd name="connsiteX1" fmla="*/ 884465 w 884465"/>
                <a:gd name="connsiteY1" fmla="*/ 0 h 1529493"/>
                <a:gd name="connsiteX2" fmla="*/ 874391 w 884465"/>
                <a:gd name="connsiteY2" fmla="*/ 897320 h 1529493"/>
                <a:gd name="connsiteX3" fmla="*/ 479532 w 884465"/>
                <a:gd name="connsiteY3" fmla="*/ 1529493 h 1529493"/>
                <a:gd name="connsiteX4" fmla="*/ 0 w 884465"/>
                <a:gd name="connsiteY4" fmla="*/ 299042 h 1529493"/>
                <a:gd name="connsiteX0" fmla="*/ 0 w 884465"/>
                <a:gd name="connsiteY0" fmla="*/ 299042 h 1683073"/>
                <a:gd name="connsiteX1" fmla="*/ 884465 w 884465"/>
                <a:gd name="connsiteY1" fmla="*/ 0 h 1683073"/>
                <a:gd name="connsiteX2" fmla="*/ 874391 w 884465"/>
                <a:gd name="connsiteY2" fmla="*/ 897320 h 1683073"/>
                <a:gd name="connsiteX3" fmla="*/ 516890 w 884465"/>
                <a:gd name="connsiteY3" fmla="*/ 1683073 h 1683073"/>
                <a:gd name="connsiteX4" fmla="*/ 0 w 884465"/>
                <a:gd name="connsiteY4" fmla="*/ 299042 h 1683073"/>
                <a:gd name="connsiteX0" fmla="*/ 0 w 901232"/>
                <a:gd name="connsiteY0" fmla="*/ 299042 h 1683073"/>
                <a:gd name="connsiteX1" fmla="*/ 884465 w 901232"/>
                <a:gd name="connsiteY1" fmla="*/ 0 h 1683073"/>
                <a:gd name="connsiteX2" fmla="*/ 900899 w 901232"/>
                <a:gd name="connsiteY2" fmla="*/ 870813 h 1683073"/>
                <a:gd name="connsiteX3" fmla="*/ 516890 w 901232"/>
                <a:gd name="connsiteY3" fmla="*/ 1683073 h 1683073"/>
                <a:gd name="connsiteX4" fmla="*/ 0 w 901232"/>
                <a:gd name="connsiteY4" fmla="*/ 299042 h 1683073"/>
                <a:gd name="connsiteX0" fmla="*/ 0 w 901507"/>
                <a:gd name="connsiteY0" fmla="*/ 299042 h 1683073"/>
                <a:gd name="connsiteX1" fmla="*/ 895825 w 901507"/>
                <a:gd name="connsiteY1" fmla="*/ 0 h 1683073"/>
                <a:gd name="connsiteX2" fmla="*/ 900899 w 901507"/>
                <a:gd name="connsiteY2" fmla="*/ 870813 h 1683073"/>
                <a:gd name="connsiteX3" fmla="*/ 516890 w 901507"/>
                <a:gd name="connsiteY3" fmla="*/ 1683073 h 1683073"/>
                <a:gd name="connsiteX4" fmla="*/ 0 w 901507"/>
                <a:gd name="connsiteY4" fmla="*/ 299042 h 1683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507" h="1683073">
                  <a:moveTo>
                    <a:pt x="0" y="299042"/>
                  </a:moveTo>
                  <a:lnTo>
                    <a:pt x="895825" y="0"/>
                  </a:lnTo>
                  <a:cubicBezTo>
                    <a:pt x="892467" y="299107"/>
                    <a:pt x="904257" y="571706"/>
                    <a:pt x="900899" y="870813"/>
                  </a:cubicBezTo>
                  <a:cubicBezTo>
                    <a:pt x="895187" y="876765"/>
                    <a:pt x="696936" y="1282795"/>
                    <a:pt x="516890" y="1683073"/>
                  </a:cubicBezTo>
                  <a:lnTo>
                    <a:pt x="0" y="299042"/>
                  </a:lnTo>
                  <a:close/>
                </a:path>
              </a:pathLst>
            </a:custGeom>
            <a:gradFill flip="none" rotWithShape="1">
              <a:gsLst>
                <a:gs pos="0">
                  <a:srgbClr val="5C6673"/>
                </a:gs>
                <a:gs pos="100000">
                  <a:srgbClr val="7D8793"/>
                </a:gs>
              </a:gsLst>
              <a:lin ang="162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accent5">
                    <a:lumMod val="75000"/>
                  </a:schemeClr>
                </a:solidFill>
              </a:endParaRPr>
            </a:p>
          </p:txBody>
        </p:sp>
        <p:sp>
          <p:nvSpPr>
            <p:cNvPr id="14" name="Isosceles Triangle 9"/>
            <p:cNvSpPr/>
            <p:nvPr/>
          </p:nvSpPr>
          <p:spPr>
            <a:xfrm>
              <a:off x="7543800" y="1"/>
              <a:ext cx="1618702" cy="1195754"/>
            </a:xfrm>
            <a:custGeom>
              <a:avLst/>
              <a:gdLst>
                <a:gd name="connsiteX0" fmla="*/ 0 w 1534258"/>
                <a:gd name="connsiteY0" fmla="*/ 1494692 h 1494692"/>
                <a:gd name="connsiteX1" fmla="*/ 767129 w 1534258"/>
                <a:gd name="connsiteY1" fmla="*/ 0 h 1494692"/>
                <a:gd name="connsiteX2" fmla="*/ 1534258 w 1534258"/>
                <a:gd name="connsiteY2" fmla="*/ 1494692 h 1494692"/>
                <a:gd name="connsiteX3" fmla="*/ 0 w 1534258"/>
                <a:gd name="connsiteY3" fmla="*/ 1494692 h 1494692"/>
                <a:gd name="connsiteX0" fmla="*/ 0 w 1558436"/>
                <a:gd name="connsiteY0" fmla="*/ 1507881 h 1507881"/>
                <a:gd name="connsiteX1" fmla="*/ 1558436 w 1558436"/>
                <a:gd name="connsiteY1" fmla="*/ 0 h 1507881"/>
                <a:gd name="connsiteX2" fmla="*/ 1534258 w 1558436"/>
                <a:gd name="connsiteY2" fmla="*/ 1507881 h 1507881"/>
                <a:gd name="connsiteX3" fmla="*/ 0 w 1558436"/>
                <a:gd name="connsiteY3" fmla="*/ 1507881 h 1507881"/>
                <a:gd name="connsiteX0" fmla="*/ 0 w 2705832"/>
                <a:gd name="connsiteY0" fmla="*/ 751742 h 1507881"/>
                <a:gd name="connsiteX1" fmla="*/ 2705832 w 2705832"/>
                <a:gd name="connsiteY1" fmla="*/ 0 h 1507881"/>
                <a:gd name="connsiteX2" fmla="*/ 2681654 w 2705832"/>
                <a:gd name="connsiteY2" fmla="*/ 1507881 h 1507881"/>
                <a:gd name="connsiteX3" fmla="*/ 0 w 2705832"/>
                <a:gd name="connsiteY3" fmla="*/ 751742 h 1507881"/>
                <a:gd name="connsiteX0" fmla="*/ 0 w 2705832"/>
                <a:gd name="connsiteY0" fmla="*/ 751742 h 1600201"/>
                <a:gd name="connsiteX1" fmla="*/ 2705832 w 2705832"/>
                <a:gd name="connsiteY1" fmla="*/ 0 h 1600201"/>
                <a:gd name="connsiteX2" fmla="*/ 936381 w 2705832"/>
                <a:gd name="connsiteY2" fmla="*/ 1600201 h 1600201"/>
                <a:gd name="connsiteX3" fmla="*/ 0 w 2705832"/>
                <a:gd name="connsiteY3" fmla="*/ 751742 h 1600201"/>
                <a:gd name="connsiteX0" fmla="*/ 0 w 2705832"/>
                <a:gd name="connsiteY0" fmla="*/ 751742 h 1481504"/>
                <a:gd name="connsiteX1" fmla="*/ 2705832 w 2705832"/>
                <a:gd name="connsiteY1" fmla="*/ 0 h 1481504"/>
                <a:gd name="connsiteX2" fmla="*/ 844062 w 2705832"/>
                <a:gd name="connsiteY2" fmla="*/ 1481504 h 1481504"/>
                <a:gd name="connsiteX3" fmla="*/ 0 w 2705832"/>
                <a:gd name="connsiteY3" fmla="*/ 751742 h 1481504"/>
                <a:gd name="connsiteX0" fmla="*/ 0 w 2705832"/>
                <a:gd name="connsiteY0" fmla="*/ 751742 h 1604597"/>
                <a:gd name="connsiteX1" fmla="*/ 2705832 w 2705832"/>
                <a:gd name="connsiteY1" fmla="*/ 0 h 1604597"/>
                <a:gd name="connsiteX2" fmla="*/ 949569 w 2705832"/>
                <a:gd name="connsiteY2" fmla="*/ 1604597 h 1604597"/>
                <a:gd name="connsiteX3" fmla="*/ 0 w 2705832"/>
                <a:gd name="connsiteY3" fmla="*/ 751742 h 1604597"/>
                <a:gd name="connsiteX0" fmla="*/ 0 w 2626701"/>
                <a:gd name="connsiteY0" fmla="*/ 813289 h 1666144"/>
                <a:gd name="connsiteX1" fmla="*/ 2626701 w 2626701"/>
                <a:gd name="connsiteY1" fmla="*/ 0 h 1666144"/>
                <a:gd name="connsiteX2" fmla="*/ 949569 w 2626701"/>
                <a:gd name="connsiteY2" fmla="*/ 1666144 h 1666144"/>
                <a:gd name="connsiteX3" fmla="*/ 0 w 2626701"/>
                <a:gd name="connsiteY3" fmla="*/ 813289 h 1666144"/>
                <a:gd name="connsiteX0" fmla="*/ 0 w 2688247"/>
                <a:gd name="connsiteY0" fmla="*/ 734158 h 1587013"/>
                <a:gd name="connsiteX1" fmla="*/ 2688247 w 2688247"/>
                <a:gd name="connsiteY1" fmla="*/ 0 h 1587013"/>
                <a:gd name="connsiteX2" fmla="*/ 949569 w 2688247"/>
                <a:gd name="connsiteY2" fmla="*/ 1587013 h 1587013"/>
                <a:gd name="connsiteX3" fmla="*/ 0 w 2688247"/>
                <a:gd name="connsiteY3" fmla="*/ 734158 h 1587013"/>
                <a:gd name="connsiteX0" fmla="*/ 0 w 2695217"/>
                <a:gd name="connsiteY0" fmla="*/ 734158 h 812381"/>
                <a:gd name="connsiteX1" fmla="*/ 2688247 w 2695217"/>
                <a:gd name="connsiteY1" fmla="*/ 0 h 812381"/>
                <a:gd name="connsiteX2" fmla="*/ 2695217 w 2695217"/>
                <a:gd name="connsiteY2" fmla="*/ 812381 h 812381"/>
                <a:gd name="connsiteX3" fmla="*/ 0 w 2695217"/>
                <a:gd name="connsiteY3" fmla="*/ 734158 h 812381"/>
                <a:gd name="connsiteX0" fmla="*/ 0 w 813190"/>
                <a:gd name="connsiteY0" fmla="*/ 0 h 814669"/>
                <a:gd name="connsiteX1" fmla="*/ 806220 w 813190"/>
                <a:gd name="connsiteY1" fmla="*/ 2288 h 814669"/>
                <a:gd name="connsiteX2" fmla="*/ 813190 w 813190"/>
                <a:gd name="connsiteY2" fmla="*/ 814669 h 814669"/>
                <a:gd name="connsiteX3" fmla="*/ 0 w 813190"/>
                <a:gd name="connsiteY3" fmla="*/ 0 h 814669"/>
                <a:gd name="connsiteX0" fmla="*/ 1186049 w 1999239"/>
                <a:gd name="connsiteY0" fmla="*/ 0 h 1499280"/>
                <a:gd name="connsiteX1" fmla="*/ 1992269 w 1999239"/>
                <a:gd name="connsiteY1" fmla="*/ 2288 h 1499280"/>
                <a:gd name="connsiteX2" fmla="*/ 1999239 w 1999239"/>
                <a:gd name="connsiteY2" fmla="*/ 814669 h 1499280"/>
                <a:gd name="connsiteX3" fmla="*/ 0 w 1999239"/>
                <a:gd name="connsiteY3" fmla="*/ 1486089 h 1499280"/>
                <a:gd name="connsiteX4" fmla="*/ 1186049 w 1999239"/>
                <a:gd name="connsiteY4" fmla="*/ 0 h 1499280"/>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992269 w 1999239"/>
                <a:gd name="connsiteY1" fmla="*/ 2288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1999239"/>
                <a:gd name="connsiteY0" fmla="*/ 0 h 1486089"/>
                <a:gd name="connsiteX1" fmla="*/ 1817704 w 1999239"/>
                <a:gd name="connsiteY1" fmla="*/ 29564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14281"/>
                <a:gd name="connsiteY0" fmla="*/ 0 h 1486089"/>
                <a:gd name="connsiteX1" fmla="*/ 2014089 w 2014281"/>
                <a:gd name="connsiteY1" fmla="*/ 7743 h 1486089"/>
                <a:gd name="connsiteX2" fmla="*/ 1999239 w 2014281"/>
                <a:gd name="connsiteY2" fmla="*/ 814669 h 1486089"/>
                <a:gd name="connsiteX3" fmla="*/ 0 w 2014281"/>
                <a:gd name="connsiteY3" fmla="*/ 1486089 h 1486089"/>
                <a:gd name="connsiteX4" fmla="*/ 1186049 w 2014281"/>
                <a:gd name="connsiteY4" fmla="*/ 0 h 1486089"/>
                <a:gd name="connsiteX0" fmla="*/ 1186049 w 2014089"/>
                <a:gd name="connsiteY0" fmla="*/ 0 h 1486089"/>
                <a:gd name="connsiteX1" fmla="*/ 2014089 w 2014089"/>
                <a:gd name="connsiteY1" fmla="*/ 7743 h 1486089"/>
                <a:gd name="connsiteX2" fmla="*/ 1999239 w 2014089"/>
                <a:gd name="connsiteY2" fmla="*/ 814669 h 1486089"/>
                <a:gd name="connsiteX3" fmla="*/ 0 w 2014089"/>
                <a:gd name="connsiteY3" fmla="*/ 1486089 h 1486089"/>
                <a:gd name="connsiteX4" fmla="*/ 1186049 w 2014089"/>
                <a:gd name="connsiteY4" fmla="*/ 0 h 1486089"/>
                <a:gd name="connsiteX0" fmla="*/ 1186049 w 1999239"/>
                <a:gd name="connsiteY0" fmla="*/ 0 h 1486089"/>
                <a:gd name="connsiteX1" fmla="*/ 1795883 w 1999239"/>
                <a:gd name="connsiteY1" fmla="*/ 198673 h 1486089"/>
                <a:gd name="connsiteX2" fmla="*/ 1999239 w 1999239"/>
                <a:gd name="connsiteY2" fmla="*/ 814669 h 1486089"/>
                <a:gd name="connsiteX3" fmla="*/ 0 w 1999239"/>
                <a:gd name="connsiteY3" fmla="*/ 1486089 h 1486089"/>
                <a:gd name="connsiteX4" fmla="*/ 1186049 w 1999239"/>
                <a:gd name="connsiteY4" fmla="*/ 0 h 1486089"/>
                <a:gd name="connsiteX0" fmla="*/ 1186049 w 2008634"/>
                <a:gd name="connsiteY0" fmla="*/ 0 h 1486089"/>
                <a:gd name="connsiteX1" fmla="*/ 2008634 w 2008634"/>
                <a:gd name="connsiteY1" fmla="*/ 2288 h 1486089"/>
                <a:gd name="connsiteX2" fmla="*/ 1999239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890136 w 2008634"/>
                <a:gd name="connsiteY2" fmla="*/ 814669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91504 w 2014089"/>
                <a:gd name="connsiteY0" fmla="*/ 0 h 1382441"/>
                <a:gd name="connsiteX1" fmla="*/ 2014089 w 2014089"/>
                <a:gd name="connsiteY1" fmla="*/ 2288 h 1382441"/>
                <a:gd name="connsiteX2" fmla="*/ 1993784 w 2014089"/>
                <a:gd name="connsiteY2" fmla="*/ 831034 h 1382441"/>
                <a:gd name="connsiteX3" fmla="*/ 0 w 2014089"/>
                <a:gd name="connsiteY3" fmla="*/ 1382441 h 1382441"/>
                <a:gd name="connsiteX4" fmla="*/ 1191504 w 2014089"/>
                <a:gd name="connsiteY4" fmla="*/ 0 h 1382441"/>
                <a:gd name="connsiteX0" fmla="*/ 1186049 w 2008634"/>
                <a:gd name="connsiteY0" fmla="*/ 0 h 1486089"/>
                <a:gd name="connsiteX1" fmla="*/ 2008634 w 2008634"/>
                <a:gd name="connsiteY1" fmla="*/ 2288 h 1486089"/>
                <a:gd name="connsiteX2" fmla="*/ 1988329 w 2008634"/>
                <a:gd name="connsiteY2" fmla="*/ 831034 h 1486089"/>
                <a:gd name="connsiteX3" fmla="*/ 0 w 2008634"/>
                <a:gd name="connsiteY3" fmla="*/ 1486089 h 1486089"/>
                <a:gd name="connsiteX4" fmla="*/ 1186049 w 2008634"/>
                <a:gd name="connsiteY4" fmla="*/ 0 h 1486089"/>
                <a:gd name="connsiteX0" fmla="*/ 1166142 w 2008634"/>
                <a:gd name="connsiteY0" fmla="*/ 12672 h 1483831"/>
                <a:gd name="connsiteX1" fmla="*/ 2008634 w 2008634"/>
                <a:gd name="connsiteY1" fmla="*/ 30 h 1483831"/>
                <a:gd name="connsiteX2" fmla="*/ 1988329 w 2008634"/>
                <a:gd name="connsiteY2" fmla="*/ 828776 h 1483831"/>
                <a:gd name="connsiteX3" fmla="*/ 0 w 2008634"/>
                <a:gd name="connsiteY3" fmla="*/ 1483831 h 1483831"/>
                <a:gd name="connsiteX4" fmla="*/ 1166142 w 2008634"/>
                <a:gd name="connsiteY4" fmla="*/ 12672 h 1483831"/>
                <a:gd name="connsiteX0" fmla="*/ 1172052 w 2008634"/>
                <a:gd name="connsiteY0" fmla="*/ 3777 h 1483801"/>
                <a:gd name="connsiteX1" fmla="*/ 2008634 w 2008634"/>
                <a:gd name="connsiteY1" fmla="*/ 0 h 1483801"/>
                <a:gd name="connsiteX2" fmla="*/ 1988329 w 2008634"/>
                <a:gd name="connsiteY2" fmla="*/ 828746 h 1483801"/>
                <a:gd name="connsiteX3" fmla="*/ 0 w 2008634"/>
                <a:gd name="connsiteY3" fmla="*/ 1483801 h 1483801"/>
                <a:gd name="connsiteX4" fmla="*/ 1172052 w 2008634"/>
                <a:gd name="connsiteY4" fmla="*/ 3777 h 1483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8634" h="1483801">
                  <a:moveTo>
                    <a:pt x="1172052" y="3777"/>
                  </a:moveTo>
                  <a:lnTo>
                    <a:pt x="2008634" y="0"/>
                  </a:lnTo>
                  <a:cubicBezTo>
                    <a:pt x="2005502" y="128960"/>
                    <a:pt x="2007826" y="574318"/>
                    <a:pt x="1988329" y="828746"/>
                  </a:cubicBezTo>
                  <a:cubicBezTo>
                    <a:pt x="1807424" y="879806"/>
                    <a:pt x="355467" y="1367279"/>
                    <a:pt x="0" y="1483801"/>
                  </a:cubicBezTo>
                  <a:lnTo>
                    <a:pt x="1172052" y="3777"/>
                  </a:lnTo>
                  <a:close/>
                </a:path>
              </a:pathLst>
            </a:custGeom>
            <a:gradFill>
              <a:gsLst>
                <a:gs pos="0">
                  <a:srgbClr val="7D8793"/>
                </a:gs>
                <a:gs pos="100000">
                  <a:srgbClr val="5C6673"/>
                </a:gs>
              </a:gsLst>
              <a:lin ang="81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sp>
        <p:nvSpPr>
          <p:cNvPr id="17" name="TextBox 16"/>
          <p:cNvSpPr txBox="1"/>
          <p:nvPr userDrawn="1"/>
        </p:nvSpPr>
        <p:spPr>
          <a:xfrm>
            <a:off x="2295026" y="2084751"/>
            <a:ext cx="4553953" cy="584775"/>
          </a:xfrm>
          <a:prstGeom prst="rect">
            <a:avLst/>
          </a:prstGeom>
          <a:noFill/>
        </p:spPr>
        <p:txBody>
          <a:bodyPr wrap="square" rtlCol="0">
            <a:spAutoFit/>
          </a:bodyPr>
          <a:lstStyle/>
          <a:p>
            <a:pPr algn="ctr"/>
            <a:r>
              <a:rPr lang="en-GB" sz="3200" cap="all" baseline="0" dirty="0">
                <a:solidFill>
                  <a:srgbClr val="FFFFFF"/>
                </a:solidFill>
                <a:latin typeface="+mj-lt"/>
                <a:cs typeface="Arial" pitchFamily="34" charset="0"/>
              </a:rPr>
              <a:t>Thank You!</a:t>
            </a:r>
          </a:p>
        </p:txBody>
      </p:sp>
      <p:sp>
        <p:nvSpPr>
          <p:cNvPr id="18"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9"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25" name="Picture 18" title="White COWIlogo">
            <a:extLst>
              <a:ext uri="{FF2B5EF4-FFF2-40B4-BE49-F238E27FC236}">
                <a16:creationId xmlns:a16="http://schemas.microsoft.com/office/drawing/2014/main" id="{C1BC149E-1286-413F-8127-E9D475B41AE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59924" y="4827491"/>
            <a:ext cx="655200" cy="197422"/>
          </a:xfrm>
          <a:prstGeom prst="rect">
            <a:avLst/>
          </a:prstGeom>
        </p:spPr>
      </p:pic>
      <p:pic>
        <p:nvPicPr>
          <p:cNvPr id="26" name="Picture 6">
            <a:extLst>
              <a:ext uri="{FF2B5EF4-FFF2-40B4-BE49-F238E27FC236}">
                <a16:creationId xmlns:a16="http://schemas.microsoft.com/office/drawing/2014/main" id="{877089BB-4739-4470-8F57-FA4C72781BD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23451"/>
            <a:ext cx="347832" cy="379563"/>
          </a:xfrm>
          <a:prstGeom prst="rect">
            <a:avLst/>
          </a:prstGeom>
        </p:spPr>
      </p:pic>
      <p:pic>
        <p:nvPicPr>
          <p:cNvPr id="27" name="Picture 10">
            <a:extLst>
              <a:ext uri="{FF2B5EF4-FFF2-40B4-BE49-F238E27FC236}">
                <a16:creationId xmlns:a16="http://schemas.microsoft.com/office/drawing/2014/main" id="{5A620EC5-E2B3-40A6-AAD4-DDD531C1EBF2}"/>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28" name="Grafik 27" descr="Ein Bild, das Zeichnung enthält.&#10;&#10;Automatisch generierte Beschreibung">
            <a:extLst>
              <a:ext uri="{FF2B5EF4-FFF2-40B4-BE49-F238E27FC236}">
                <a16:creationId xmlns:a16="http://schemas.microsoft.com/office/drawing/2014/main" id="{3FDE5CBF-19F3-47CC-A47E-49BFB32CF0A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649566" y="4594635"/>
            <a:ext cx="1268500" cy="641070"/>
          </a:xfrm>
          <a:prstGeom prst="rect">
            <a:avLst/>
          </a:prstGeom>
        </p:spPr>
      </p:pic>
    </p:spTree>
    <p:extLst>
      <p:ext uri="{BB962C8B-B14F-4D97-AF65-F5344CB8AC3E}">
        <p14:creationId xmlns:p14="http://schemas.microsoft.com/office/powerpoint/2010/main" val="2750273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ject Data">
    <p:bg>
      <p:bgPr>
        <a:solidFill>
          <a:srgbClr val="ECE9E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19821" y="613504"/>
            <a:ext cx="5651102" cy="676227"/>
          </a:xfrm>
        </p:spPr>
        <p:txBody>
          <a:bodyPr/>
          <a:lstStyle>
            <a:lvl1pPr>
              <a:defRPr>
                <a:solidFill>
                  <a:srgbClr val="F04E23"/>
                </a:solidFill>
              </a:defRPr>
            </a:lvl1pPr>
          </a:lstStyle>
          <a:p>
            <a:r>
              <a:rPr lang="en-GB"/>
              <a:t>Click to edit Master title style</a:t>
            </a:r>
            <a:endParaRPr lang="en-GB" dirty="0"/>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7" name="Text Placeholder 6"/>
          <p:cNvSpPr>
            <a:spLocks noGrp="1"/>
          </p:cNvSpPr>
          <p:nvPr>
            <p:ph type="body" sz="quarter" idx="26" hasCustomPrompt="1"/>
          </p:nvPr>
        </p:nvSpPr>
        <p:spPr>
          <a:xfrm>
            <a:off x="1604627" y="2359410"/>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8" name="Subtitle 2"/>
          <p:cNvSpPr>
            <a:spLocks noGrp="1"/>
          </p:cNvSpPr>
          <p:nvPr>
            <p:ph type="subTitle" idx="1" hasCustomPrompt="1"/>
          </p:nvPr>
        </p:nvSpPr>
        <p:spPr>
          <a:xfrm>
            <a:off x="419821" y="408355"/>
            <a:ext cx="5651102" cy="196013"/>
          </a:xfrm>
        </p:spPr>
        <p:txBody>
          <a:bodyPr lIns="18000">
            <a:normAutofit/>
          </a:bodyPr>
          <a:lstStyle>
            <a:lvl1pPr marL="0" indent="0" algn="l">
              <a:buNone/>
              <a:defRPr sz="1000">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p>
        </p:txBody>
      </p:sp>
      <p:sp>
        <p:nvSpPr>
          <p:cNvPr id="14" name="TextBox 13"/>
          <p:cNvSpPr txBox="1"/>
          <p:nvPr userDrawn="1"/>
        </p:nvSpPr>
        <p:spPr>
          <a:xfrm>
            <a:off x="442731" y="2359410"/>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Project</a:t>
            </a:r>
            <a:r>
              <a:rPr lang="en-GB" sz="1000" baseline="0" noProof="0" dirty="0">
                <a:solidFill>
                  <a:srgbClr val="000000"/>
                </a:solidFill>
                <a:latin typeface="+mj-lt"/>
                <a:cs typeface="Arial" pitchFamily="34" charset="0"/>
              </a:rPr>
              <a:t> no.</a:t>
            </a:r>
            <a:endParaRPr lang="en-GB" sz="1000" noProof="0" dirty="0">
              <a:solidFill>
                <a:srgbClr val="000000"/>
              </a:solidFill>
              <a:latin typeface="+mj-lt"/>
              <a:cs typeface="Arial" pitchFamily="34" charset="0"/>
            </a:endParaRPr>
          </a:p>
        </p:txBody>
      </p:sp>
      <p:sp>
        <p:nvSpPr>
          <p:cNvPr id="15" name="TextBox 14"/>
          <p:cNvSpPr txBox="1"/>
          <p:nvPr userDrawn="1"/>
        </p:nvSpPr>
        <p:spPr>
          <a:xfrm>
            <a:off x="442731" y="2578102"/>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Document</a:t>
            </a:r>
            <a:r>
              <a:rPr lang="en-GB" sz="1000" baseline="0" noProof="0" dirty="0">
                <a:solidFill>
                  <a:srgbClr val="000000"/>
                </a:solidFill>
                <a:latin typeface="+mj-lt"/>
                <a:cs typeface="Arial" pitchFamily="34" charset="0"/>
              </a:rPr>
              <a:t> no.</a:t>
            </a:r>
            <a:endParaRPr lang="en-GB" sz="1000" noProof="0" dirty="0">
              <a:solidFill>
                <a:srgbClr val="000000"/>
              </a:solidFill>
              <a:latin typeface="+mj-lt"/>
              <a:cs typeface="Arial" pitchFamily="34" charset="0"/>
            </a:endParaRPr>
          </a:p>
        </p:txBody>
      </p:sp>
      <p:sp>
        <p:nvSpPr>
          <p:cNvPr id="16" name="TextBox 15"/>
          <p:cNvSpPr txBox="1"/>
          <p:nvPr userDrawn="1"/>
        </p:nvSpPr>
        <p:spPr>
          <a:xfrm>
            <a:off x="442731" y="2796794"/>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Version</a:t>
            </a:r>
          </a:p>
        </p:txBody>
      </p:sp>
      <p:sp>
        <p:nvSpPr>
          <p:cNvPr id="17" name="TextBox 16"/>
          <p:cNvSpPr txBox="1"/>
          <p:nvPr userDrawn="1"/>
        </p:nvSpPr>
        <p:spPr>
          <a:xfrm>
            <a:off x="442731" y="3015486"/>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Date of issue</a:t>
            </a:r>
          </a:p>
        </p:txBody>
      </p:sp>
      <p:sp>
        <p:nvSpPr>
          <p:cNvPr id="18" name="TextBox 17"/>
          <p:cNvSpPr txBox="1"/>
          <p:nvPr userDrawn="1"/>
        </p:nvSpPr>
        <p:spPr>
          <a:xfrm>
            <a:off x="442731" y="3234178"/>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Prepared</a:t>
            </a:r>
          </a:p>
        </p:txBody>
      </p:sp>
      <p:sp>
        <p:nvSpPr>
          <p:cNvPr id="19" name="TextBox 18"/>
          <p:cNvSpPr txBox="1"/>
          <p:nvPr userDrawn="1"/>
        </p:nvSpPr>
        <p:spPr>
          <a:xfrm>
            <a:off x="442731" y="3452870"/>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Checked</a:t>
            </a:r>
          </a:p>
        </p:txBody>
      </p:sp>
      <p:sp>
        <p:nvSpPr>
          <p:cNvPr id="20" name="TextBox 19"/>
          <p:cNvSpPr txBox="1"/>
          <p:nvPr userDrawn="1"/>
        </p:nvSpPr>
        <p:spPr>
          <a:xfrm>
            <a:off x="442731" y="3671562"/>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Approved</a:t>
            </a:r>
          </a:p>
        </p:txBody>
      </p:sp>
      <p:sp>
        <p:nvSpPr>
          <p:cNvPr id="21" name="TextBox 20"/>
          <p:cNvSpPr txBox="1"/>
          <p:nvPr userDrawn="1"/>
        </p:nvSpPr>
        <p:spPr>
          <a:xfrm>
            <a:off x="442731" y="3890252"/>
            <a:ext cx="1512168" cy="153888"/>
          </a:xfrm>
          <a:prstGeom prst="rect">
            <a:avLst/>
          </a:prstGeom>
          <a:noFill/>
        </p:spPr>
        <p:txBody>
          <a:bodyPr wrap="square" lIns="0" tIns="0" rIns="0" bIns="0" rtlCol="0">
            <a:spAutoFit/>
          </a:bodyPr>
          <a:lstStyle/>
          <a:p>
            <a:pPr algn="l"/>
            <a:r>
              <a:rPr lang="en-GB" sz="1000" noProof="0" dirty="0">
                <a:solidFill>
                  <a:srgbClr val="000000"/>
                </a:solidFill>
                <a:latin typeface="+mj-lt"/>
                <a:cs typeface="Arial" pitchFamily="34" charset="0"/>
              </a:rPr>
              <a:t>File name</a:t>
            </a:r>
          </a:p>
        </p:txBody>
      </p:sp>
      <p:sp>
        <p:nvSpPr>
          <p:cNvPr id="22" name="Text Placeholder 6"/>
          <p:cNvSpPr>
            <a:spLocks noGrp="1"/>
          </p:cNvSpPr>
          <p:nvPr>
            <p:ph type="body" sz="quarter" idx="27" hasCustomPrompt="1"/>
          </p:nvPr>
        </p:nvSpPr>
        <p:spPr>
          <a:xfrm>
            <a:off x="1604627" y="2578042"/>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3" name="Text Placeholder 6"/>
          <p:cNvSpPr>
            <a:spLocks noGrp="1"/>
          </p:cNvSpPr>
          <p:nvPr>
            <p:ph type="body" sz="quarter" idx="28" hasCustomPrompt="1"/>
          </p:nvPr>
        </p:nvSpPr>
        <p:spPr>
          <a:xfrm>
            <a:off x="1604627" y="2796674"/>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4" name="Text Placeholder 6"/>
          <p:cNvSpPr>
            <a:spLocks noGrp="1"/>
          </p:cNvSpPr>
          <p:nvPr>
            <p:ph type="body" sz="quarter" idx="29" hasCustomPrompt="1"/>
          </p:nvPr>
        </p:nvSpPr>
        <p:spPr>
          <a:xfrm>
            <a:off x="1604627" y="3015306"/>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5" name="Text Placeholder 6"/>
          <p:cNvSpPr>
            <a:spLocks noGrp="1"/>
          </p:cNvSpPr>
          <p:nvPr>
            <p:ph type="body" sz="quarter" idx="30" hasCustomPrompt="1"/>
          </p:nvPr>
        </p:nvSpPr>
        <p:spPr>
          <a:xfrm>
            <a:off x="1604627" y="3233938"/>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6" name="Text Placeholder 6"/>
          <p:cNvSpPr>
            <a:spLocks noGrp="1"/>
          </p:cNvSpPr>
          <p:nvPr>
            <p:ph type="body" sz="quarter" idx="31" hasCustomPrompt="1"/>
          </p:nvPr>
        </p:nvSpPr>
        <p:spPr>
          <a:xfrm>
            <a:off x="1604627" y="3452570"/>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7" name="Text Placeholder 6"/>
          <p:cNvSpPr>
            <a:spLocks noGrp="1"/>
          </p:cNvSpPr>
          <p:nvPr>
            <p:ph type="body" sz="quarter" idx="32" hasCustomPrompt="1"/>
          </p:nvPr>
        </p:nvSpPr>
        <p:spPr>
          <a:xfrm>
            <a:off x="1604627" y="3671202"/>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sp>
        <p:nvSpPr>
          <p:cNvPr id="28" name="Text Placeholder 6"/>
          <p:cNvSpPr>
            <a:spLocks noGrp="1"/>
          </p:cNvSpPr>
          <p:nvPr>
            <p:ph type="body" sz="quarter" idx="33" hasCustomPrompt="1"/>
          </p:nvPr>
        </p:nvSpPr>
        <p:spPr>
          <a:xfrm>
            <a:off x="1604627" y="3889835"/>
            <a:ext cx="4466296" cy="162000"/>
          </a:xfrm>
        </p:spPr>
        <p:txBody>
          <a:bodyPr lIns="18000" anchor="t" anchorCtr="0">
            <a:noAutofit/>
          </a:bodyPr>
          <a:lstStyle>
            <a:lvl1pPr marL="0" indent="0">
              <a:buNone/>
              <a:defRPr sz="900" cap="none" baseline="0">
                <a:solidFill>
                  <a:srgbClr val="000000"/>
                </a:solidFill>
              </a:defRPr>
            </a:lvl1pPr>
          </a:lstStyle>
          <a:p>
            <a:pPr lvl="0"/>
            <a:r>
              <a:rPr lang="en-GB" noProof="0" dirty="0"/>
              <a:t>Add text</a:t>
            </a:r>
          </a:p>
        </p:txBody>
      </p:sp>
      <p:cxnSp>
        <p:nvCxnSpPr>
          <p:cNvPr id="30" name="Straight Connector 29"/>
          <p:cNvCxnSpPr/>
          <p:nvPr userDrawn="1"/>
        </p:nvCxnSpPr>
        <p:spPr>
          <a:xfrm>
            <a:off x="1465253" y="2288953"/>
            <a:ext cx="0" cy="1817004"/>
          </a:xfrm>
          <a:prstGeom prst="line">
            <a:avLst/>
          </a:prstGeom>
          <a:ln w="31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9" name="Picture 7" title="COWIlogo">
            <a:extLst>
              <a:ext uri="{FF2B5EF4-FFF2-40B4-BE49-F238E27FC236}">
                <a16:creationId xmlns:a16="http://schemas.microsoft.com/office/drawing/2014/main" id="{45DF5700-88A2-49FA-AD16-69174DAEF25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31" name="Picture 6">
            <a:extLst>
              <a:ext uri="{FF2B5EF4-FFF2-40B4-BE49-F238E27FC236}">
                <a16:creationId xmlns:a16="http://schemas.microsoft.com/office/drawing/2014/main" id="{B4A9A40C-A722-4222-B392-5E7F93E61D4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32" name="Picture 10">
            <a:extLst>
              <a:ext uri="{FF2B5EF4-FFF2-40B4-BE49-F238E27FC236}">
                <a16:creationId xmlns:a16="http://schemas.microsoft.com/office/drawing/2014/main" id="{1457D8F7-4542-4141-8F03-15B8A00E4F1C}"/>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33" name="Grafik 32">
            <a:extLst>
              <a:ext uri="{FF2B5EF4-FFF2-40B4-BE49-F238E27FC236}">
                <a16:creationId xmlns:a16="http://schemas.microsoft.com/office/drawing/2014/main" id="{301C1684-A42A-49B0-B4DE-A71CACBC5802}"/>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1368012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hank You B">
    <p:bg>
      <p:bgPr>
        <a:solidFill>
          <a:srgbClr val="F04E23"/>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197662" y="1974"/>
            <a:ext cx="2946338" cy="2436590"/>
            <a:chOff x="6216164" y="12"/>
            <a:chExt cx="2946338" cy="2436590"/>
          </a:xfrm>
        </p:grpSpPr>
        <p:sp>
          <p:nvSpPr>
            <p:cNvPr id="12" name="Isosceles Triangle 11"/>
            <p:cNvSpPr/>
            <p:nvPr userDrawn="1"/>
          </p:nvSpPr>
          <p:spPr>
            <a:xfrm>
              <a:off x="6216164" y="12"/>
              <a:ext cx="1742414" cy="928845"/>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77" h="859312">
                  <a:moveTo>
                    <a:pt x="994458" y="3982"/>
                  </a:moveTo>
                  <a:lnTo>
                    <a:pt x="1611977" y="0"/>
                  </a:lnTo>
                  <a:lnTo>
                    <a:pt x="1429109" y="859312"/>
                  </a:lnTo>
                  <a:lnTo>
                    <a:pt x="0" y="540907"/>
                  </a:lnTo>
                  <a:lnTo>
                    <a:pt x="994458" y="3982"/>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11"/>
            <p:cNvSpPr/>
            <p:nvPr userDrawn="1"/>
          </p:nvSpPr>
          <p:spPr>
            <a:xfrm>
              <a:off x="7759112" y="1881"/>
              <a:ext cx="744486" cy="936462"/>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1108335 w 1611977"/>
                <a:gd name="connsiteY0" fmla="*/ 138195 h 859312"/>
                <a:gd name="connsiteX1" fmla="*/ 1611977 w 1611977"/>
                <a:gd name="connsiteY1" fmla="*/ 0 h 859312"/>
                <a:gd name="connsiteX2" fmla="*/ 1429109 w 1611977"/>
                <a:gd name="connsiteY2" fmla="*/ 859312 h 859312"/>
                <a:gd name="connsiteX3" fmla="*/ 0 w 1611977"/>
                <a:gd name="connsiteY3" fmla="*/ 540907 h 859312"/>
                <a:gd name="connsiteX4" fmla="*/ 1108335 w 1611977"/>
                <a:gd name="connsiteY4" fmla="*/ 138195 h 859312"/>
                <a:gd name="connsiteX0" fmla="*/ 1112403 w 1611977"/>
                <a:gd name="connsiteY0" fmla="*/ 0 h 859397"/>
                <a:gd name="connsiteX1" fmla="*/ 1611977 w 1611977"/>
                <a:gd name="connsiteY1" fmla="*/ 85 h 859397"/>
                <a:gd name="connsiteX2" fmla="*/ 1429109 w 1611977"/>
                <a:gd name="connsiteY2" fmla="*/ 859397 h 859397"/>
                <a:gd name="connsiteX3" fmla="*/ 0 w 1611977"/>
                <a:gd name="connsiteY3" fmla="*/ 540992 h 859397"/>
                <a:gd name="connsiteX4" fmla="*/ 1112403 w 1611977"/>
                <a:gd name="connsiteY4" fmla="*/ 0 h 859397"/>
                <a:gd name="connsiteX0" fmla="*/ 185114 w 684688"/>
                <a:gd name="connsiteY0" fmla="*/ 0 h 859397"/>
                <a:gd name="connsiteX1" fmla="*/ 684688 w 684688"/>
                <a:gd name="connsiteY1" fmla="*/ 85 h 859397"/>
                <a:gd name="connsiteX2" fmla="*/ 501820 w 684688"/>
                <a:gd name="connsiteY2" fmla="*/ 859397 h 859397"/>
                <a:gd name="connsiteX3" fmla="*/ 0 w 684688"/>
                <a:gd name="connsiteY3" fmla="*/ 850089 h 859397"/>
                <a:gd name="connsiteX4" fmla="*/ 185114 w 684688"/>
                <a:gd name="connsiteY4" fmla="*/ 0 h 859397"/>
                <a:gd name="connsiteX0" fmla="*/ 185114 w 684688"/>
                <a:gd name="connsiteY0" fmla="*/ 0 h 850089"/>
                <a:gd name="connsiteX1" fmla="*/ 684688 w 684688"/>
                <a:gd name="connsiteY1" fmla="*/ 85 h 850089"/>
                <a:gd name="connsiteX2" fmla="*/ 0 w 684688"/>
                <a:gd name="connsiteY2" fmla="*/ 850089 h 850089"/>
                <a:gd name="connsiteX3" fmla="*/ 185114 w 684688"/>
                <a:gd name="connsiteY3" fmla="*/ 0 h 850089"/>
                <a:gd name="connsiteX0" fmla="*/ 172912 w 684688"/>
                <a:gd name="connsiteY0" fmla="*/ 0 h 850089"/>
                <a:gd name="connsiteX1" fmla="*/ 684688 w 684688"/>
                <a:gd name="connsiteY1" fmla="*/ 85 h 850089"/>
                <a:gd name="connsiteX2" fmla="*/ 0 w 684688"/>
                <a:gd name="connsiteY2" fmla="*/ 850089 h 850089"/>
                <a:gd name="connsiteX3" fmla="*/ 172912 w 684688"/>
                <a:gd name="connsiteY3" fmla="*/ 0 h 850089"/>
                <a:gd name="connsiteX0" fmla="*/ 136308 w 648084"/>
                <a:gd name="connsiteY0" fmla="*/ 0 h 870425"/>
                <a:gd name="connsiteX1" fmla="*/ 648084 w 648084"/>
                <a:gd name="connsiteY1" fmla="*/ 85 h 870425"/>
                <a:gd name="connsiteX2" fmla="*/ 0 w 648084"/>
                <a:gd name="connsiteY2" fmla="*/ 870425 h 870425"/>
                <a:gd name="connsiteX3" fmla="*/ 136308 w 648084"/>
                <a:gd name="connsiteY3" fmla="*/ 0 h 870425"/>
                <a:gd name="connsiteX0" fmla="*/ 176978 w 688754"/>
                <a:gd name="connsiteY0" fmla="*/ 0 h 866358"/>
                <a:gd name="connsiteX1" fmla="*/ 688754 w 688754"/>
                <a:gd name="connsiteY1" fmla="*/ 85 h 866358"/>
                <a:gd name="connsiteX2" fmla="*/ 0 w 688754"/>
                <a:gd name="connsiteY2" fmla="*/ 866358 h 866358"/>
                <a:gd name="connsiteX3" fmla="*/ 176978 w 688754"/>
                <a:gd name="connsiteY3" fmla="*/ 0 h 866358"/>
              </a:gdLst>
              <a:ahLst/>
              <a:cxnLst>
                <a:cxn ang="0">
                  <a:pos x="connsiteX0" y="connsiteY0"/>
                </a:cxn>
                <a:cxn ang="0">
                  <a:pos x="connsiteX1" y="connsiteY1"/>
                </a:cxn>
                <a:cxn ang="0">
                  <a:pos x="connsiteX2" y="connsiteY2"/>
                </a:cxn>
                <a:cxn ang="0">
                  <a:pos x="connsiteX3" y="connsiteY3"/>
                </a:cxn>
              </a:cxnLst>
              <a:rect l="l" t="t" r="r" b="b"/>
              <a:pathLst>
                <a:path w="688754" h="866358">
                  <a:moveTo>
                    <a:pt x="176978" y="0"/>
                  </a:moveTo>
                  <a:lnTo>
                    <a:pt x="688754" y="85"/>
                  </a:lnTo>
                  <a:lnTo>
                    <a:pt x="0" y="866358"/>
                  </a:lnTo>
                  <a:lnTo>
                    <a:pt x="176978" y="0"/>
                  </a:lnTo>
                  <a:close/>
                </a:path>
              </a:pathLst>
            </a:custGeom>
            <a:gradFill flip="none" rotWithShape="1">
              <a:gsLst>
                <a:gs pos="0">
                  <a:srgbClr val="EF4A1D"/>
                </a:gs>
                <a:gs pos="100000">
                  <a:srgbClr val="C1330D"/>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11"/>
            <p:cNvSpPr/>
            <p:nvPr userDrawn="1"/>
          </p:nvSpPr>
          <p:spPr>
            <a:xfrm>
              <a:off x="8212744" y="647381"/>
              <a:ext cx="944354" cy="178922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 name="connsiteX0" fmla="*/ 880581 w 1652648"/>
                <a:gd name="connsiteY0" fmla="*/ 223603 h 1325850"/>
                <a:gd name="connsiteX1" fmla="*/ 1652648 w 1652648"/>
                <a:gd name="connsiteY1" fmla="*/ 0 h 1325850"/>
                <a:gd name="connsiteX2" fmla="*/ 1481981 w 1652648"/>
                <a:gd name="connsiteY2" fmla="*/ 830843 h 1325850"/>
                <a:gd name="connsiteX3" fmla="*/ 0 w 1652648"/>
                <a:gd name="connsiteY3" fmla="*/ 1325850 h 1325850"/>
                <a:gd name="connsiteX4" fmla="*/ 880581 w 1652648"/>
                <a:gd name="connsiteY4" fmla="*/ 223603 h 1325850"/>
                <a:gd name="connsiteX0" fmla="*/ 880581 w 1502167"/>
                <a:gd name="connsiteY0" fmla="*/ 284609 h 1386856"/>
                <a:gd name="connsiteX1" fmla="*/ 1502167 w 1502167"/>
                <a:gd name="connsiteY1" fmla="*/ 0 h 1386856"/>
                <a:gd name="connsiteX2" fmla="*/ 1481981 w 1502167"/>
                <a:gd name="connsiteY2" fmla="*/ 891849 h 1386856"/>
                <a:gd name="connsiteX3" fmla="*/ 0 w 1502167"/>
                <a:gd name="connsiteY3" fmla="*/ 1386856 h 1386856"/>
                <a:gd name="connsiteX4" fmla="*/ 880581 w 1502167"/>
                <a:gd name="connsiteY4" fmla="*/ 284609 h 1386856"/>
                <a:gd name="connsiteX0" fmla="*/ 632491 w 1502167"/>
                <a:gd name="connsiteY0" fmla="*/ 300877 h 1386856"/>
                <a:gd name="connsiteX1" fmla="*/ 1502167 w 1502167"/>
                <a:gd name="connsiteY1" fmla="*/ 0 h 1386856"/>
                <a:gd name="connsiteX2" fmla="*/ 1481981 w 1502167"/>
                <a:gd name="connsiteY2" fmla="*/ 891849 h 1386856"/>
                <a:gd name="connsiteX3" fmla="*/ 0 w 1502167"/>
                <a:gd name="connsiteY3" fmla="*/ 1386856 h 1386856"/>
                <a:gd name="connsiteX4" fmla="*/ 632491 w 1502167"/>
                <a:gd name="connsiteY4" fmla="*/ 300877 h 1386856"/>
                <a:gd name="connsiteX0" fmla="*/ 0 w 869676"/>
                <a:gd name="connsiteY0" fmla="*/ 300877 h 1655282"/>
                <a:gd name="connsiteX1" fmla="*/ 869676 w 869676"/>
                <a:gd name="connsiteY1" fmla="*/ 0 h 1655282"/>
                <a:gd name="connsiteX2" fmla="*/ 849490 w 869676"/>
                <a:gd name="connsiteY2" fmla="*/ 891849 h 1655282"/>
                <a:gd name="connsiteX3" fmla="*/ 506286 w 869676"/>
                <a:gd name="connsiteY3" fmla="*/ 1655282 h 1655282"/>
                <a:gd name="connsiteX4" fmla="*/ 0 w 869676"/>
                <a:gd name="connsiteY4" fmla="*/ 300877 h 1655282"/>
                <a:gd name="connsiteX0" fmla="*/ 0 w 873660"/>
                <a:gd name="connsiteY0" fmla="*/ 300877 h 1655282"/>
                <a:gd name="connsiteX1" fmla="*/ 869676 w 873660"/>
                <a:gd name="connsiteY1" fmla="*/ 0 h 1655282"/>
                <a:gd name="connsiteX2" fmla="*/ 873660 w 873660"/>
                <a:gd name="connsiteY2" fmla="*/ 867679 h 1655282"/>
                <a:gd name="connsiteX3" fmla="*/ 506286 w 873660"/>
                <a:gd name="connsiteY3" fmla="*/ 1655282 h 1655282"/>
                <a:gd name="connsiteX4" fmla="*/ 0 w 873660"/>
                <a:gd name="connsiteY4" fmla="*/ 300877 h 165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3660" h="1655282">
                  <a:moveTo>
                    <a:pt x="0" y="300877"/>
                  </a:moveTo>
                  <a:lnTo>
                    <a:pt x="869676" y="0"/>
                  </a:lnTo>
                  <a:lnTo>
                    <a:pt x="873660" y="867679"/>
                  </a:lnTo>
                  <a:lnTo>
                    <a:pt x="506286" y="1655282"/>
                  </a:lnTo>
                  <a:lnTo>
                    <a:pt x="0" y="300877"/>
                  </a:lnTo>
                  <a:close/>
                </a:path>
              </a:pathLst>
            </a:custGeom>
            <a:gradFill flip="none" rotWithShape="1">
              <a:gsLst>
                <a:gs pos="0">
                  <a:srgbClr val="EF4A1D"/>
                </a:gs>
                <a:gs pos="100000">
                  <a:srgbClr val="C1330D"/>
                </a:gs>
              </a:gsLst>
              <a:path path="circle">
                <a:fillToRect l="100000" b="100000"/>
              </a:path>
              <a:tileRect t="-100000" r="-100000"/>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4" name="Isosceles Triangle 11"/>
            <p:cNvSpPr/>
            <p:nvPr userDrawn="1"/>
          </p:nvSpPr>
          <p:spPr>
            <a:xfrm>
              <a:off x="7543180" y="1973"/>
              <a:ext cx="1619322" cy="1195741"/>
            </a:xfrm>
            <a:custGeom>
              <a:avLst/>
              <a:gdLst>
                <a:gd name="connsiteX0" fmla="*/ 0 w 1147397"/>
                <a:gd name="connsiteY0" fmla="*/ 1745273 h 1745273"/>
                <a:gd name="connsiteX1" fmla="*/ 573699 w 1147397"/>
                <a:gd name="connsiteY1" fmla="*/ 0 h 1745273"/>
                <a:gd name="connsiteX2" fmla="*/ 1147397 w 1147397"/>
                <a:gd name="connsiteY2" fmla="*/ 1745273 h 1745273"/>
                <a:gd name="connsiteX3" fmla="*/ 0 w 1147397"/>
                <a:gd name="connsiteY3" fmla="*/ 1745273 h 1745273"/>
                <a:gd name="connsiteX0" fmla="*/ 0 w 1147397"/>
                <a:gd name="connsiteY0" fmla="*/ 1736481 h 1736481"/>
                <a:gd name="connsiteX1" fmla="*/ 960560 w 1147397"/>
                <a:gd name="connsiteY1" fmla="*/ 0 h 1736481"/>
                <a:gd name="connsiteX2" fmla="*/ 1147397 w 1147397"/>
                <a:gd name="connsiteY2" fmla="*/ 1736481 h 1736481"/>
                <a:gd name="connsiteX3" fmla="*/ 0 w 1147397"/>
                <a:gd name="connsiteY3" fmla="*/ 1736481 h 1736481"/>
                <a:gd name="connsiteX0" fmla="*/ 0 w 1162783"/>
                <a:gd name="connsiteY0" fmla="*/ 1437542 h 1437542"/>
                <a:gd name="connsiteX1" fmla="*/ 1162783 w 1162783"/>
                <a:gd name="connsiteY1" fmla="*/ 0 h 1437542"/>
                <a:gd name="connsiteX2" fmla="*/ 1147397 w 1162783"/>
                <a:gd name="connsiteY2" fmla="*/ 1437542 h 1437542"/>
                <a:gd name="connsiteX3" fmla="*/ 0 w 1162783"/>
                <a:gd name="connsiteY3" fmla="*/ 1437542 h 1437542"/>
                <a:gd name="connsiteX0" fmla="*/ 0 w 1312253"/>
                <a:gd name="connsiteY0" fmla="*/ 1692519 h 1692519"/>
                <a:gd name="connsiteX1" fmla="*/ 1312253 w 1312253"/>
                <a:gd name="connsiteY1" fmla="*/ 0 h 1692519"/>
                <a:gd name="connsiteX2" fmla="*/ 1296867 w 1312253"/>
                <a:gd name="connsiteY2" fmla="*/ 1437542 h 1692519"/>
                <a:gd name="connsiteX3" fmla="*/ 0 w 1312253"/>
                <a:gd name="connsiteY3" fmla="*/ 1692519 h 1692519"/>
                <a:gd name="connsiteX0" fmla="*/ 0 w 1296867"/>
                <a:gd name="connsiteY0" fmla="*/ 2009042 h 2009042"/>
                <a:gd name="connsiteX1" fmla="*/ 833072 w 1296867"/>
                <a:gd name="connsiteY1" fmla="*/ 0 h 2009042"/>
                <a:gd name="connsiteX2" fmla="*/ 1296867 w 1296867"/>
                <a:gd name="connsiteY2" fmla="*/ 1754065 h 2009042"/>
                <a:gd name="connsiteX3" fmla="*/ 0 w 1296867"/>
                <a:gd name="connsiteY3" fmla="*/ 2009042 h 2009042"/>
                <a:gd name="connsiteX0" fmla="*/ 0 w 1048777"/>
                <a:gd name="connsiteY0" fmla="*/ 3982 h 1754065"/>
                <a:gd name="connsiteX1" fmla="*/ 584982 w 1048777"/>
                <a:gd name="connsiteY1" fmla="*/ 0 h 1754065"/>
                <a:gd name="connsiteX2" fmla="*/ 1048777 w 1048777"/>
                <a:gd name="connsiteY2" fmla="*/ 1754065 h 1754065"/>
                <a:gd name="connsiteX3" fmla="*/ 0 w 1048777"/>
                <a:gd name="connsiteY3" fmla="*/ 3982 h 1754065"/>
                <a:gd name="connsiteX0" fmla="*/ 0 w 584982"/>
                <a:gd name="connsiteY0" fmla="*/ 3982 h 851178"/>
                <a:gd name="connsiteX1" fmla="*/ 584982 w 584982"/>
                <a:gd name="connsiteY1" fmla="*/ 0 h 851178"/>
                <a:gd name="connsiteX2" fmla="*/ 406182 w 584982"/>
                <a:gd name="connsiteY2" fmla="*/ 851178 h 851178"/>
                <a:gd name="connsiteX3" fmla="*/ 0 w 584982"/>
                <a:gd name="connsiteY3"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18861 w 1603843"/>
                <a:gd name="connsiteY0" fmla="*/ 3982 h 851178"/>
                <a:gd name="connsiteX1" fmla="*/ 1603843 w 1603843"/>
                <a:gd name="connsiteY1" fmla="*/ 0 h 851178"/>
                <a:gd name="connsiteX2" fmla="*/ 1425043 w 1603843"/>
                <a:gd name="connsiteY2" fmla="*/ 851178 h 851178"/>
                <a:gd name="connsiteX3" fmla="*/ 0 w 1603843"/>
                <a:gd name="connsiteY3" fmla="*/ 536840 h 851178"/>
                <a:gd name="connsiteX4" fmla="*/ 1018861 w 1603843"/>
                <a:gd name="connsiteY4" fmla="*/ 3982 h 851178"/>
                <a:gd name="connsiteX0" fmla="*/ 1022928 w 1607910"/>
                <a:gd name="connsiteY0" fmla="*/ 3982 h 851178"/>
                <a:gd name="connsiteX1" fmla="*/ 1607910 w 1607910"/>
                <a:gd name="connsiteY1" fmla="*/ 0 h 851178"/>
                <a:gd name="connsiteX2" fmla="*/ 1429110 w 1607910"/>
                <a:gd name="connsiteY2" fmla="*/ 851178 h 851178"/>
                <a:gd name="connsiteX3" fmla="*/ 0 w 1607910"/>
                <a:gd name="connsiteY3" fmla="*/ 540907 h 851178"/>
                <a:gd name="connsiteX4" fmla="*/ 1022928 w 1607910"/>
                <a:gd name="connsiteY4" fmla="*/ 3982 h 851178"/>
                <a:gd name="connsiteX0" fmla="*/ 1022928 w 1607910"/>
                <a:gd name="connsiteY0" fmla="*/ 3982 h 769837"/>
                <a:gd name="connsiteX1" fmla="*/ 1607910 w 1607910"/>
                <a:gd name="connsiteY1" fmla="*/ 0 h 769837"/>
                <a:gd name="connsiteX2" fmla="*/ 1388439 w 1607910"/>
                <a:gd name="connsiteY2" fmla="*/ 769837 h 769837"/>
                <a:gd name="connsiteX3" fmla="*/ 0 w 1607910"/>
                <a:gd name="connsiteY3" fmla="*/ 540907 h 769837"/>
                <a:gd name="connsiteX4" fmla="*/ 1022928 w 1607910"/>
                <a:gd name="connsiteY4" fmla="*/ 3982 h 769837"/>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22928 w 1607910"/>
                <a:gd name="connsiteY0" fmla="*/ 3982 h 863379"/>
                <a:gd name="connsiteX1" fmla="*/ 1607910 w 1607910"/>
                <a:gd name="connsiteY1" fmla="*/ 0 h 863379"/>
                <a:gd name="connsiteX2" fmla="*/ 1433177 w 1607910"/>
                <a:gd name="connsiteY2" fmla="*/ 863379 h 863379"/>
                <a:gd name="connsiteX3" fmla="*/ 0 w 1607910"/>
                <a:gd name="connsiteY3" fmla="*/ 540907 h 863379"/>
                <a:gd name="connsiteX4" fmla="*/ 1022928 w 1607910"/>
                <a:gd name="connsiteY4" fmla="*/ 3982 h 863379"/>
                <a:gd name="connsiteX0" fmla="*/ 1014793 w 1599775"/>
                <a:gd name="connsiteY0" fmla="*/ 3982 h 863379"/>
                <a:gd name="connsiteX1" fmla="*/ 1599775 w 1599775"/>
                <a:gd name="connsiteY1" fmla="*/ 0 h 863379"/>
                <a:gd name="connsiteX2" fmla="*/ 1425042 w 1599775"/>
                <a:gd name="connsiteY2" fmla="*/ 863379 h 863379"/>
                <a:gd name="connsiteX3" fmla="*/ 0 w 1599775"/>
                <a:gd name="connsiteY3" fmla="*/ 459566 h 863379"/>
                <a:gd name="connsiteX4" fmla="*/ 1014793 w 1599775"/>
                <a:gd name="connsiteY4" fmla="*/ 3982 h 863379"/>
                <a:gd name="connsiteX0" fmla="*/ 1022927 w 1607909"/>
                <a:gd name="connsiteY0" fmla="*/ 3982 h 863379"/>
                <a:gd name="connsiteX1" fmla="*/ 1607909 w 1607909"/>
                <a:gd name="connsiteY1" fmla="*/ 0 h 863379"/>
                <a:gd name="connsiteX2" fmla="*/ 1433176 w 1607909"/>
                <a:gd name="connsiteY2" fmla="*/ 863379 h 863379"/>
                <a:gd name="connsiteX3" fmla="*/ 0 w 1607909"/>
                <a:gd name="connsiteY3" fmla="*/ 544974 h 863379"/>
                <a:gd name="connsiteX4" fmla="*/ 1022927 w 1607909"/>
                <a:gd name="connsiteY4" fmla="*/ 3982 h 863379"/>
                <a:gd name="connsiteX0" fmla="*/ 1031062 w 1607909"/>
                <a:gd name="connsiteY0" fmla="*/ 138195 h 863379"/>
                <a:gd name="connsiteX1" fmla="*/ 1607909 w 1607909"/>
                <a:gd name="connsiteY1" fmla="*/ 0 h 863379"/>
                <a:gd name="connsiteX2" fmla="*/ 1433176 w 1607909"/>
                <a:gd name="connsiteY2" fmla="*/ 863379 h 863379"/>
                <a:gd name="connsiteX3" fmla="*/ 0 w 1607909"/>
                <a:gd name="connsiteY3" fmla="*/ 544974 h 863379"/>
                <a:gd name="connsiteX4" fmla="*/ 1031062 w 1607909"/>
                <a:gd name="connsiteY4" fmla="*/ 138195 h 863379"/>
                <a:gd name="connsiteX0" fmla="*/ 998525 w 1607909"/>
                <a:gd name="connsiteY0" fmla="*/ 8049 h 863379"/>
                <a:gd name="connsiteX1" fmla="*/ 1607909 w 1607909"/>
                <a:gd name="connsiteY1" fmla="*/ 0 h 863379"/>
                <a:gd name="connsiteX2" fmla="*/ 1433176 w 1607909"/>
                <a:gd name="connsiteY2" fmla="*/ 863379 h 863379"/>
                <a:gd name="connsiteX3" fmla="*/ 0 w 1607909"/>
                <a:gd name="connsiteY3" fmla="*/ 544974 h 863379"/>
                <a:gd name="connsiteX4" fmla="*/ 998525 w 1607909"/>
                <a:gd name="connsiteY4" fmla="*/ 8049 h 863379"/>
                <a:gd name="connsiteX0" fmla="*/ 945653 w 1555037"/>
                <a:gd name="connsiteY0" fmla="*/ 8049 h 863379"/>
                <a:gd name="connsiteX1" fmla="*/ 1555037 w 1555037"/>
                <a:gd name="connsiteY1" fmla="*/ 0 h 863379"/>
                <a:gd name="connsiteX2" fmla="*/ 1380304 w 1555037"/>
                <a:gd name="connsiteY2" fmla="*/ 863379 h 863379"/>
                <a:gd name="connsiteX3" fmla="*/ 0 w 1555037"/>
                <a:gd name="connsiteY3" fmla="*/ 630382 h 863379"/>
                <a:gd name="connsiteX4" fmla="*/ 945653 w 1555037"/>
                <a:gd name="connsiteY4" fmla="*/ 8049 h 863379"/>
                <a:gd name="connsiteX0" fmla="*/ 994458 w 1603842"/>
                <a:gd name="connsiteY0" fmla="*/ 8049 h 863379"/>
                <a:gd name="connsiteX1" fmla="*/ 1603842 w 1603842"/>
                <a:gd name="connsiteY1" fmla="*/ 0 h 863379"/>
                <a:gd name="connsiteX2" fmla="*/ 1429109 w 1603842"/>
                <a:gd name="connsiteY2" fmla="*/ 863379 h 863379"/>
                <a:gd name="connsiteX3" fmla="*/ 0 w 1603842"/>
                <a:gd name="connsiteY3" fmla="*/ 544974 h 863379"/>
                <a:gd name="connsiteX4" fmla="*/ 994458 w 1603842"/>
                <a:gd name="connsiteY4" fmla="*/ 8049 h 863379"/>
                <a:gd name="connsiteX0" fmla="*/ 994458 w 1494032"/>
                <a:gd name="connsiteY0" fmla="*/ 0 h 855330"/>
                <a:gd name="connsiteX1" fmla="*/ 1494032 w 1494032"/>
                <a:gd name="connsiteY1" fmla="*/ 130231 h 855330"/>
                <a:gd name="connsiteX2" fmla="*/ 1429109 w 1494032"/>
                <a:gd name="connsiteY2" fmla="*/ 855330 h 855330"/>
                <a:gd name="connsiteX3" fmla="*/ 0 w 1494032"/>
                <a:gd name="connsiteY3" fmla="*/ 536925 h 855330"/>
                <a:gd name="connsiteX4" fmla="*/ 994458 w 1494032"/>
                <a:gd name="connsiteY4" fmla="*/ 0 h 855330"/>
                <a:gd name="connsiteX0" fmla="*/ 994458 w 1611977"/>
                <a:gd name="connsiteY0" fmla="*/ 3982 h 859312"/>
                <a:gd name="connsiteX1" fmla="*/ 1611977 w 1611977"/>
                <a:gd name="connsiteY1" fmla="*/ 0 h 859312"/>
                <a:gd name="connsiteX2" fmla="*/ 1429109 w 1611977"/>
                <a:gd name="connsiteY2" fmla="*/ 859312 h 859312"/>
                <a:gd name="connsiteX3" fmla="*/ 0 w 1611977"/>
                <a:gd name="connsiteY3" fmla="*/ 540907 h 859312"/>
                <a:gd name="connsiteX4" fmla="*/ 994458 w 1611977"/>
                <a:gd name="connsiteY4" fmla="*/ 3982 h 859312"/>
                <a:gd name="connsiteX0" fmla="*/ 994458 w 1611977"/>
                <a:gd name="connsiteY0" fmla="*/ 3982 h 611222"/>
                <a:gd name="connsiteX1" fmla="*/ 1611977 w 1611977"/>
                <a:gd name="connsiteY1" fmla="*/ 0 h 611222"/>
                <a:gd name="connsiteX2" fmla="*/ 1595858 w 1611977"/>
                <a:gd name="connsiteY2" fmla="*/ 611222 h 611222"/>
                <a:gd name="connsiteX3" fmla="*/ 0 w 1611977"/>
                <a:gd name="connsiteY3" fmla="*/ 540907 h 611222"/>
                <a:gd name="connsiteX4" fmla="*/ 994458 w 1611977"/>
                <a:gd name="connsiteY4" fmla="*/ 3982 h 611222"/>
                <a:gd name="connsiteX0" fmla="*/ 880581 w 1498100"/>
                <a:gd name="connsiteY0" fmla="*/ 3982 h 1106229"/>
                <a:gd name="connsiteX1" fmla="*/ 1498100 w 1498100"/>
                <a:gd name="connsiteY1" fmla="*/ 0 h 1106229"/>
                <a:gd name="connsiteX2" fmla="*/ 1481981 w 1498100"/>
                <a:gd name="connsiteY2" fmla="*/ 611222 h 1106229"/>
                <a:gd name="connsiteX3" fmla="*/ 0 w 1498100"/>
                <a:gd name="connsiteY3" fmla="*/ 1106229 h 1106229"/>
                <a:gd name="connsiteX4" fmla="*/ 880581 w 1498100"/>
                <a:gd name="connsiteY4" fmla="*/ 3982 h 11062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8100" h="1106229">
                  <a:moveTo>
                    <a:pt x="880581" y="3982"/>
                  </a:moveTo>
                  <a:lnTo>
                    <a:pt x="1498100" y="0"/>
                  </a:lnTo>
                  <a:lnTo>
                    <a:pt x="1481981" y="611222"/>
                  </a:lnTo>
                  <a:lnTo>
                    <a:pt x="0" y="1106229"/>
                  </a:lnTo>
                  <a:lnTo>
                    <a:pt x="880581" y="3982"/>
                  </a:lnTo>
                  <a:close/>
                </a:path>
              </a:pathLst>
            </a:custGeom>
            <a:gradFill flip="none" rotWithShape="1">
              <a:gsLst>
                <a:gs pos="0">
                  <a:srgbClr val="EF4A1D"/>
                </a:gs>
                <a:gs pos="100000">
                  <a:srgbClr val="C1330D"/>
                </a:gs>
              </a:gsLst>
              <a:lin ang="81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grpSp>
      <p:sp>
        <p:nvSpPr>
          <p:cNvPr id="16" name="TextBox 15"/>
          <p:cNvSpPr txBox="1"/>
          <p:nvPr userDrawn="1"/>
        </p:nvSpPr>
        <p:spPr>
          <a:xfrm>
            <a:off x="2295026" y="2084751"/>
            <a:ext cx="4553953" cy="584775"/>
          </a:xfrm>
          <a:prstGeom prst="rect">
            <a:avLst/>
          </a:prstGeom>
          <a:noFill/>
        </p:spPr>
        <p:txBody>
          <a:bodyPr wrap="square" rtlCol="0">
            <a:spAutoFit/>
          </a:bodyPr>
          <a:lstStyle/>
          <a:p>
            <a:pPr algn="ctr"/>
            <a:r>
              <a:rPr lang="en-GB" sz="3200" cap="all" baseline="0" dirty="0">
                <a:solidFill>
                  <a:srgbClr val="FFFFFF"/>
                </a:solidFill>
                <a:latin typeface="+mj-lt"/>
                <a:cs typeface="Arial" pitchFamily="34" charset="0"/>
              </a:rPr>
              <a:t>Thank You!</a:t>
            </a:r>
          </a:p>
        </p:txBody>
      </p:sp>
      <p:sp>
        <p:nvSpPr>
          <p:cNvPr id="17"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8"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19" name="Picture 18" title="White COWI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2870878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hank You C">
    <p:bg>
      <p:bgPr>
        <a:solidFill>
          <a:srgbClr val="80776F"/>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FFFFFF"/>
                </a:solidFill>
              </a:defRPr>
            </a:lvl1pPr>
          </a:lstStyle>
          <a:p>
            <a:fld id="{59EDCC4F-61B3-445B-AC6F-14CA4635A88D}" type="slidenum">
              <a:rPr lang="en-GB" smtClean="0"/>
              <a:pPr/>
              <a:t>‹#›</a:t>
            </a:fld>
            <a:endParaRPr lang="en-GB" dirty="0"/>
          </a:p>
        </p:txBody>
      </p:sp>
      <p:cxnSp>
        <p:nvCxnSpPr>
          <p:cNvPr id="11" name="Straight Connector 10"/>
          <p:cNvCxnSpPr/>
          <p:nvPr userDrawn="1"/>
        </p:nvCxnSpPr>
        <p:spPr>
          <a:xfrm>
            <a:off x="644101" y="4522157"/>
            <a:ext cx="0" cy="221581"/>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2" name="Group 1"/>
          <p:cNvGrpSpPr/>
          <p:nvPr userDrawn="1"/>
        </p:nvGrpSpPr>
        <p:grpSpPr>
          <a:xfrm>
            <a:off x="6205390" y="1"/>
            <a:ext cx="2938610" cy="2454026"/>
            <a:chOff x="6205390" y="8368"/>
            <a:chExt cx="2938610" cy="2454026"/>
          </a:xfrm>
        </p:grpSpPr>
        <p:sp>
          <p:nvSpPr>
            <p:cNvPr id="12" name="Isosceles Triangle 9"/>
            <p:cNvSpPr/>
            <p:nvPr userDrawn="1"/>
          </p:nvSpPr>
          <p:spPr>
            <a:xfrm>
              <a:off x="6205390" y="8644"/>
              <a:ext cx="1738875" cy="927638"/>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1001599"/>
                <a:gd name="connsiteY0" fmla="*/ 0 h 1167234"/>
                <a:gd name="connsiteX1" fmla="*/ 601272 w 1001599"/>
                <a:gd name="connsiteY1" fmla="*/ 2253 h 1167234"/>
                <a:gd name="connsiteX2" fmla="*/ 1001599 w 1001599"/>
                <a:gd name="connsiteY2" fmla="*/ 1167234 h 1167234"/>
                <a:gd name="connsiteX3" fmla="*/ 0 w 1001599"/>
                <a:gd name="connsiteY3" fmla="*/ 0 h 1167234"/>
                <a:gd name="connsiteX0" fmla="*/ 0 w 601272"/>
                <a:gd name="connsiteY0" fmla="*/ 0 h 840098"/>
                <a:gd name="connsiteX1" fmla="*/ 601272 w 601272"/>
                <a:gd name="connsiteY1" fmla="*/ 2253 h 840098"/>
                <a:gd name="connsiteX2" fmla="*/ 428103 w 601272"/>
                <a:gd name="connsiteY2" fmla="*/ 840098 h 840098"/>
                <a:gd name="connsiteX3" fmla="*/ 0 w 601272"/>
                <a:gd name="connsiteY3"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840098"/>
                <a:gd name="connsiteX1" fmla="*/ 1597488 w 1597488"/>
                <a:gd name="connsiteY1" fmla="*/ 2253 h 840098"/>
                <a:gd name="connsiteX2" fmla="*/ 1424319 w 1597488"/>
                <a:gd name="connsiteY2" fmla="*/ 840098 h 840098"/>
                <a:gd name="connsiteX3" fmla="*/ 0 w 1597488"/>
                <a:gd name="connsiteY3" fmla="*/ 539401 h 840098"/>
                <a:gd name="connsiteX4" fmla="*/ 996216 w 1597488"/>
                <a:gd name="connsiteY4" fmla="*/ 0 h 840098"/>
                <a:gd name="connsiteX0" fmla="*/ 996216 w 1597488"/>
                <a:gd name="connsiteY0" fmla="*/ 0 h 731052"/>
                <a:gd name="connsiteX1" fmla="*/ 1597488 w 1597488"/>
                <a:gd name="connsiteY1" fmla="*/ 2253 h 731052"/>
                <a:gd name="connsiteX2" fmla="*/ 1339507 w 1597488"/>
                <a:gd name="connsiteY2" fmla="*/ 731052 h 731052"/>
                <a:gd name="connsiteX3" fmla="*/ 0 w 1597488"/>
                <a:gd name="connsiteY3" fmla="*/ 539401 h 731052"/>
                <a:gd name="connsiteX4" fmla="*/ 996216 w 1597488"/>
                <a:gd name="connsiteY4" fmla="*/ 0 h 731052"/>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 name="connsiteX0" fmla="*/ 996216 w 1597488"/>
                <a:gd name="connsiteY0" fmla="*/ 0 h 852213"/>
                <a:gd name="connsiteX1" fmla="*/ 1597488 w 1597488"/>
                <a:gd name="connsiteY1" fmla="*/ 2253 h 852213"/>
                <a:gd name="connsiteX2" fmla="*/ 1412204 w 1597488"/>
                <a:gd name="connsiteY2" fmla="*/ 852213 h 852213"/>
                <a:gd name="connsiteX3" fmla="*/ 0 w 1597488"/>
                <a:gd name="connsiteY3" fmla="*/ 539401 h 852213"/>
                <a:gd name="connsiteX4" fmla="*/ 996216 w 1597488"/>
                <a:gd name="connsiteY4" fmla="*/ 0 h 852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88" h="852213">
                  <a:moveTo>
                    <a:pt x="996216" y="0"/>
                  </a:moveTo>
                  <a:lnTo>
                    <a:pt x="1597488" y="2253"/>
                  </a:lnTo>
                  <a:lnTo>
                    <a:pt x="1412204" y="852213"/>
                  </a:lnTo>
                  <a:lnTo>
                    <a:pt x="0" y="539401"/>
                  </a:lnTo>
                  <a:lnTo>
                    <a:pt x="996216" y="0"/>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3" name="Isosceles Triangle 9"/>
            <p:cNvSpPr/>
            <p:nvPr userDrawn="1"/>
          </p:nvSpPr>
          <p:spPr>
            <a:xfrm>
              <a:off x="7736773" y="12728"/>
              <a:ext cx="733618" cy="94716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934546"/>
                <a:gd name="connsiteY0" fmla="*/ 822328 h 1164981"/>
                <a:gd name="connsiteX1" fmla="*/ 534219 w 934546"/>
                <a:gd name="connsiteY1" fmla="*/ 0 h 1164981"/>
                <a:gd name="connsiteX2" fmla="*/ 934546 w 934546"/>
                <a:gd name="connsiteY2" fmla="*/ 1164981 h 1164981"/>
                <a:gd name="connsiteX3" fmla="*/ 0 w 934546"/>
                <a:gd name="connsiteY3" fmla="*/ 822328 h 1164981"/>
                <a:gd name="connsiteX0" fmla="*/ 0 w 1066219"/>
                <a:gd name="connsiteY0" fmla="*/ 785295 h 1164981"/>
                <a:gd name="connsiteX1" fmla="*/ 665892 w 1066219"/>
                <a:gd name="connsiteY1" fmla="*/ 0 h 1164981"/>
                <a:gd name="connsiteX2" fmla="*/ 1066219 w 1066219"/>
                <a:gd name="connsiteY2" fmla="*/ 1164981 h 1164981"/>
                <a:gd name="connsiteX3" fmla="*/ 0 w 1066219"/>
                <a:gd name="connsiteY3" fmla="*/ 785295 h 1164981"/>
                <a:gd name="connsiteX0" fmla="*/ 0 w 884477"/>
                <a:gd name="connsiteY0" fmla="*/ 1786 h 1164981"/>
                <a:gd name="connsiteX1" fmla="*/ 484150 w 884477"/>
                <a:gd name="connsiteY1" fmla="*/ 0 h 1164981"/>
                <a:gd name="connsiteX2" fmla="*/ 884477 w 884477"/>
                <a:gd name="connsiteY2" fmla="*/ 1164981 h 1164981"/>
                <a:gd name="connsiteX3" fmla="*/ 0 w 884477"/>
                <a:gd name="connsiteY3" fmla="*/ 1786 h 1164981"/>
                <a:gd name="connsiteX0" fmla="*/ 177702 w 661852"/>
                <a:gd name="connsiteY0" fmla="*/ 1786 h 849962"/>
                <a:gd name="connsiteX1" fmla="*/ 661852 w 661852"/>
                <a:gd name="connsiteY1" fmla="*/ 0 h 849962"/>
                <a:gd name="connsiteX2" fmla="*/ 0 w 661852"/>
                <a:gd name="connsiteY2" fmla="*/ 849962 h 849962"/>
                <a:gd name="connsiteX3" fmla="*/ 177702 w 661852"/>
                <a:gd name="connsiteY3" fmla="*/ 1786 h 849962"/>
                <a:gd name="connsiteX0" fmla="*/ 109044 w 593194"/>
                <a:gd name="connsiteY0" fmla="*/ 1786 h 805536"/>
                <a:gd name="connsiteX1" fmla="*/ 593194 w 593194"/>
                <a:gd name="connsiteY1" fmla="*/ 0 h 805536"/>
                <a:gd name="connsiteX2" fmla="*/ 0 w 593194"/>
                <a:gd name="connsiteY2" fmla="*/ 805536 h 805536"/>
                <a:gd name="connsiteX3" fmla="*/ 109044 w 593194"/>
                <a:gd name="connsiteY3" fmla="*/ 1786 h 805536"/>
                <a:gd name="connsiteX0" fmla="*/ 189818 w 673968"/>
                <a:gd name="connsiteY0" fmla="*/ 1786 h 870156"/>
                <a:gd name="connsiteX1" fmla="*/ 673968 w 673968"/>
                <a:gd name="connsiteY1" fmla="*/ 0 h 870156"/>
                <a:gd name="connsiteX2" fmla="*/ 0 w 673968"/>
                <a:gd name="connsiteY2" fmla="*/ 870156 h 870156"/>
                <a:gd name="connsiteX3" fmla="*/ 189818 w 673968"/>
                <a:gd name="connsiteY3" fmla="*/ 1786 h 870156"/>
              </a:gdLst>
              <a:ahLst/>
              <a:cxnLst>
                <a:cxn ang="0">
                  <a:pos x="connsiteX0" y="connsiteY0"/>
                </a:cxn>
                <a:cxn ang="0">
                  <a:pos x="connsiteX1" y="connsiteY1"/>
                </a:cxn>
                <a:cxn ang="0">
                  <a:pos x="connsiteX2" y="connsiteY2"/>
                </a:cxn>
                <a:cxn ang="0">
                  <a:pos x="connsiteX3" y="connsiteY3"/>
                </a:cxn>
              </a:cxnLst>
              <a:rect l="l" t="t" r="r" b="b"/>
              <a:pathLst>
                <a:path w="673968" h="870156">
                  <a:moveTo>
                    <a:pt x="189818" y="1786"/>
                  </a:moveTo>
                  <a:lnTo>
                    <a:pt x="673968" y="0"/>
                  </a:lnTo>
                  <a:lnTo>
                    <a:pt x="0" y="870156"/>
                  </a:lnTo>
                  <a:lnTo>
                    <a:pt x="189818" y="1786"/>
                  </a:lnTo>
                  <a:close/>
                </a:path>
              </a:pathLst>
            </a:custGeom>
            <a:gradFill flip="none" rotWithShape="1">
              <a:gsLst>
                <a:gs pos="0">
                  <a:srgbClr val="9D9187"/>
                </a:gs>
                <a:gs pos="100000">
                  <a:srgbClr val="605953"/>
                </a:gs>
              </a:gsLst>
              <a:lin ang="27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15" name="Isosceles Triangle 9"/>
            <p:cNvSpPr/>
            <p:nvPr userDrawn="1"/>
          </p:nvSpPr>
          <p:spPr>
            <a:xfrm>
              <a:off x="8184816" y="677154"/>
              <a:ext cx="942153" cy="1785240"/>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 name="connsiteX0" fmla="*/ 901179 w 1523819"/>
                <a:gd name="connsiteY0" fmla="*/ 252837 h 1398367"/>
                <a:gd name="connsiteX1" fmla="*/ 1523290 w 1523819"/>
                <a:gd name="connsiteY1" fmla="*/ 0 h 1398367"/>
                <a:gd name="connsiteX2" fmla="*/ 1522414 w 1523819"/>
                <a:gd name="connsiteY2" fmla="*/ 897760 h 1398367"/>
                <a:gd name="connsiteX3" fmla="*/ 0 w 1523819"/>
                <a:gd name="connsiteY3" fmla="*/ 1398367 h 1398367"/>
                <a:gd name="connsiteX4" fmla="*/ 901179 w 1523819"/>
                <a:gd name="connsiteY4" fmla="*/ 252837 h 1398367"/>
                <a:gd name="connsiteX0" fmla="*/ 624101 w 1523819"/>
                <a:gd name="connsiteY0" fmla="*/ 294818 h 1398367"/>
                <a:gd name="connsiteX1" fmla="*/ 1523290 w 1523819"/>
                <a:gd name="connsiteY1" fmla="*/ 0 h 1398367"/>
                <a:gd name="connsiteX2" fmla="*/ 1522414 w 1523819"/>
                <a:gd name="connsiteY2" fmla="*/ 897760 h 1398367"/>
                <a:gd name="connsiteX3" fmla="*/ 0 w 1523819"/>
                <a:gd name="connsiteY3" fmla="*/ 1398367 h 1398367"/>
                <a:gd name="connsiteX4" fmla="*/ 624101 w 1523819"/>
                <a:gd name="connsiteY4" fmla="*/ 294818 h 1398367"/>
                <a:gd name="connsiteX0" fmla="*/ 0 w 899718"/>
                <a:gd name="connsiteY0" fmla="*/ 294818 h 1704832"/>
                <a:gd name="connsiteX1" fmla="*/ 899189 w 899718"/>
                <a:gd name="connsiteY1" fmla="*/ 0 h 1704832"/>
                <a:gd name="connsiteX2" fmla="*/ 898313 w 899718"/>
                <a:gd name="connsiteY2" fmla="*/ 897760 h 1704832"/>
                <a:gd name="connsiteX3" fmla="*/ 530389 w 899718"/>
                <a:gd name="connsiteY3" fmla="*/ 1704832 h 1704832"/>
                <a:gd name="connsiteX4" fmla="*/ 0 w 899718"/>
                <a:gd name="connsiteY4" fmla="*/ 294818 h 1704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718" h="1704832">
                  <a:moveTo>
                    <a:pt x="0" y="294818"/>
                  </a:moveTo>
                  <a:lnTo>
                    <a:pt x="899189" y="0"/>
                  </a:lnTo>
                  <a:cubicBezTo>
                    <a:pt x="894699" y="208294"/>
                    <a:pt x="902803" y="819609"/>
                    <a:pt x="898313" y="897760"/>
                  </a:cubicBezTo>
                  <a:lnTo>
                    <a:pt x="530389" y="1704832"/>
                  </a:lnTo>
                  <a:lnTo>
                    <a:pt x="0" y="294818"/>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sp>
          <p:nvSpPr>
            <p:cNvPr id="14" name="Isosceles Triangle 9"/>
            <p:cNvSpPr/>
            <p:nvPr userDrawn="1"/>
          </p:nvSpPr>
          <p:spPr>
            <a:xfrm>
              <a:off x="7531279" y="8368"/>
              <a:ext cx="1612721" cy="1199559"/>
            </a:xfrm>
            <a:custGeom>
              <a:avLst/>
              <a:gdLst>
                <a:gd name="connsiteX0" fmla="*/ 0 w 774279"/>
                <a:gd name="connsiteY0" fmla="*/ 1151792 h 1151792"/>
                <a:gd name="connsiteX1" fmla="*/ 387140 w 774279"/>
                <a:gd name="connsiteY1" fmla="*/ 0 h 1151792"/>
                <a:gd name="connsiteX2" fmla="*/ 774279 w 774279"/>
                <a:gd name="connsiteY2" fmla="*/ 1151792 h 1151792"/>
                <a:gd name="connsiteX3" fmla="*/ 0 w 774279"/>
                <a:gd name="connsiteY3" fmla="*/ 1151792 h 1151792"/>
                <a:gd name="connsiteX0" fmla="*/ 0 w 774279"/>
                <a:gd name="connsiteY0" fmla="*/ 1138604 h 1138604"/>
                <a:gd name="connsiteX1" fmla="*/ 752021 w 774279"/>
                <a:gd name="connsiteY1" fmla="*/ 0 h 1138604"/>
                <a:gd name="connsiteX2" fmla="*/ 774279 w 774279"/>
                <a:gd name="connsiteY2" fmla="*/ 1138604 h 1138604"/>
                <a:gd name="connsiteX3" fmla="*/ 0 w 774279"/>
                <a:gd name="connsiteY3" fmla="*/ 1138604 h 1138604"/>
                <a:gd name="connsiteX0" fmla="*/ 0 w 1143556"/>
                <a:gd name="connsiteY0" fmla="*/ 1138604 h 1169377"/>
                <a:gd name="connsiteX1" fmla="*/ 752021 w 1143556"/>
                <a:gd name="connsiteY1" fmla="*/ 0 h 1169377"/>
                <a:gd name="connsiteX2" fmla="*/ 1143556 w 1143556"/>
                <a:gd name="connsiteY2" fmla="*/ 1169377 h 1169377"/>
                <a:gd name="connsiteX3" fmla="*/ 0 w 1143556"/>
                <a:gd name="connsiteY3" fmla="*/ 1138604 h 1169377"/>
                <a:gd name="connsiteX0" fmla="*/ 0 w 1103991"/>
                <a:gd name="connsiteY0" fmla="*/ 993531 h 1169377"/>
                <a:gd name="connsiteX1" fmla="*/ 712456 w 1103991"/>
                <a:gd name="connsiteY1" fmla="*/ 0 h 1169377"/>
                <a:gd name="connsiteX2" fmla="*/ 1103991 w 1103991"/>
                <a:gd name="connsiteY2" fmla="*/ 1169377 h 1169377"/>
                <a:gd name="connsiteX3" fmla="*/ 0 w 1103991"/>
                <a:gd name="connsiteY3" fmla="*/ 993531 h 1169377"/>
                <a:gd name="connsiteX0" fmla="*/ 0 w 1147952"/>
                <a:gd name="connsiteY0" fmla="*/ 1147396 h 1169377"/>
                <a:gd name="connsiteX1" fmla="*/ 756417 w 1147952"/>
                <a:gd name="connsiteY1" fmla="*/ 0 h 1169377"/>
                <a:gd name="connsiteX2" fmla="*/ 1147952 w 1147952"/>
                <a:gd name="connsiteY2" fmla="*/ 1169377 h 1169377"/>
                <a:gd name="connsiteX3" fmla="*/ 0 w 1147952"/>
                <a:gd name="connsiteY3" fmla="*/ 1147396 h 1169377"/>
                <a:gd name="connsiteX0" fmla="*/ 0 w 967709"/>
                <a:gd name="connsiteY0" fmla="*/ 1147396 h 1147396"/>
                <a:gd name="connsiteX1" fmla="*/ 756417 w 967709"/>
                <a:gd name="connsiteY1" fmla="*/ 0 h 1147396"/>
                <a:gd name="connsiteX2" fmla="*/ 967709 w 967709"/>
                <a:gd name="connsiteY2" fmla="*/ 1094642 h 1147396"/>
                <a:gd name="connsiteX3" fmla="*/ 0 w 967709"/>
                <a:gd name="connsiteY3" fmla="*/ 1147396 h 1147396"/>
                <a:gd name="connsiteX0" fmla="*/ 0 w 1156744"/>
                <a:gd name="connsiteY0" fmla="*/ 1147396 h 1164981"/>
                <a:gd name="connsiteX1" fmla="*/ 756417 w 1156744"/>
                <a:gd name="connsiteY1" fmla="*/ 0 h 1164981"/>
                <a:gd name="connsiteX2" fmla="*/ 1156744 w 1156744"/>
                <a:gd name="connsiteY2" fmla="*/ 1164981 h 1164981"/>
                <a:gd name="connsiteX3" fmla="*/ 0 w 1156744"/>
                <a:gd name="connsiteY3" fmla="*/ 1147396 h 1164981"/>
                <a:gd name="connsiteX0" fmla="*/ 0 w 1996409"/>
                <a:gd name="connsiteY0" fmla="*/ 580292 h 1164981"/>
                <a:gd name="connsiteX1" fmla="*/ 1596082 w 1996409"/>
                <a:gd name="connsiteY1" fmla="*/ 0 h 1164981"/>
                <a:gd name="connsiteX2" fmla="*/ 1996409 w 1996409"/>
                <a:gd name="connsiteY2" fmla="*/ 1164981 h 1164981"/>
                <a:gd name="connsiteX3" fmla="*/ 0 w 1996409"/>
                <a:gd name="connsiteY3" fmla="*/ 580292 h 1164981"/>
                <a:gd name="connsiteX0" fmla="*/ 0 w 1596082"/>
                <a:gd name="connsiteY0" fmla="*/ 580292 h 2804747"/>
                <a:gd name="connsiteX1" fmla="*/ 1596082 w 1596082"/>
                <a:gd name="connsiteY1" fmla="*/ 0 h 2804747"/>
                <a:gd name="connsiteX2" fmla="*/ 765486 w 1596082"/>
                <a:gd name="connsiteY2" fmla="*/ 2804747 h 2804747"/>
                <a:gd name="connsiteX3" fmla="*/ 0 w 1596082"/>
                <a:gd name="connsiteY3" fmla="*/ 580292 h 2804747"/>
                <a:gd name="connsiteX0" fmla="*/ 191692 w 830596"/>
                <a:gd name="connsiteY0" fmla="*/ 0 h 2807997"/>
                <a:gd name="connsiteX1" fmla="*/ 830596 w 830596"/>
                <a:gd name="connsiteY1" fmla="*/ 3250 h 2807997"/>
                <a:gd name="connsiteX2" fmla="*/ 0 w 830596"/>
                <a:gd name="connsiteY2" fmla="*/ 2807997 h 2807997"/>
                <a:gd name="connsiteX3" fmla="*/ 191692 w 830596"/>
                <a:gd name="connsiteY3" fmla="*/ 0 h 2807997"/>
                <a:gd name="connsiteX0" fmla="*/ 901179 w 1540083"/>
                <a:gd name="connsiteY0" fmla="*/ 0 h 1145530"/>
                <a:gd name="connsiteX1" fmla="*/ 1540083 w 1540083"/>
                <a:gd name="connsiteY1" fmla="*/ 3250 h 1145530"/>
                <a:gd name="connsiteX2" fmla="*/ 0 w 1540083"/>
                <a:gd name="connsiteY2" fmla="*/ 1145530 h 1145530"/>
                <a:gd name="connsiteX3" fmla="*/ 901179 w 1540083"/>
                <a:gd name="connsiteY3" fmla="*/ 0 h 1145530"/>
                <a:gd name="connsiteX0" fmla="*/ 901179 w 1565847"/>
                <a:gd name="connsiteY0" fmla="*/ 0 h 1145530"/>
                <a:gd name="connsiteX1" fmla="*/ 1540083 w 1565847"/>
                <a:gd name="connsiteY1" fmla="*/ 3250 h 1145530"/>
                <a:gd name="connsiteX2" fmla="*/ 1522414 w 1565847"/>
                <a:gd name="connsiteY2" fmla="*/ 644923 h 1145530"/>
                <a:gd name="connsiteX3" fmla="*/ 0 w 1565847"/>
                <a:gd name="connsiteY3" fmla="*/ 1145530 h 1145530"/>
                <a:gd name="connsiteX4" fmla="*/ 901179 w 1565847"/>
                <a:gd name="connsiteY4" fmla="*/ 0 h 1145530"/>
                <a:gd name="connsiteX0" fmla="*/ 901179 w 1594111"/>
                <a:gd name="connsiteY0" fmla="*/ 0 h 1145530"/>
                <a:gd name="connsiteX1" fmla="*/ 1540083 w 1594111"/>
                <a:gd name="connsiteY1" fmla="*/ 3250 h 1145530"/>
                <a:gd name="connsiteX2" fmla="*/ 1522414 w 1594111"/>
                <a:gd name="connsiteY2" fmla="*/ 644923 h 1145530"/>
                <a:gd name="connsiteX3" fmla="*/ 0 w 1594111"/>
                <a:gd name="connsiteY3" fmla="*/ 1145530 h 1145530"/>
                <a:gd name="connsiteX4" fmla="*/ 901179 w 1594111"/>
                <a:gd name="connsiteY4" fmla="*/ 0 h 1145530"/>
                <a:gd name="connsiteX0" fmla="*/ 901179 w 1543406"/>
                <a:gd name="connsiteY0" fmla="*/ 0 h 1145530"/>
                <a:gd name="connsiteX1" fmla="*/ 1540083 w 1543406"/>
                <a:gd name="connsiteY1" fmla="*/ 3250 h 1145530"/>
                <a:gd name="connsiteX2" fmla="*/ 1522414 w 1543406"/>
                <a:gd name="connsiteY2" fmla="*/ 644923 h 1145530"/>
                <a:gd name="connsiteX3" fmla="*/ 0 w 1543406"/>
                <a:gd name="connsiteY3" fmla="*/ 1145530 h 1145530"/>
                <a:gd name="connsiteX4" fmla="*/ 901179 w 1543406"/>
                <a:gd name="connsiteY4" fmla="*/ 0 h 1145530"/>
                <a:gd name="connsiteX0" fmla="*/ 901179 w 1540083"/>
                <a:gd name="connsiteY0" fmla="*/ 0 h 1145530"/>
                <a:gd name="connsiteX1" fmla="*/ 1540083 w 1540083"/>
                <a:gd name="connsiteY1" fmla="*/ 3250 h 1145530"/>
                <a:gd name="connsiteX2" fmla="*/ 1522414 w 1540083"/>
                <a:gd name="connsiteY2" fmla="*/ 644923 h 1145530"/>
                <a:gd name="connsiteX3" fmla="*/ 0 w 1540083"/>
                <a:gd name="connsiteY3" fmla="*/ 1145530 h 1145530"/>
                <a:gd name="connsiteX4" fmla="*/ 901179 w 1540083"/>
                <a:gd name="connsiteY4" fmla="*/ 0 h 114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083" h="1145530">
                  <a:moveTo>
                    <a:pt x="901179" y="0"/>
                  </a:moveTo>
                  <a:lnTo>
                    <a:pt x="1540083" y="3250"/>
                  </a:lnTo>
                  <a:cubicBezTo>
                    <a:pt x="1535593" y="211544"/>
                    <a:pt x="1526904" y="566772"/>
                    <a:pt x="1522414" y="644923"/>
                  </a:cubicBezTo>
                  <a:lnTo>
                    <a:pt x="0" y="1145530"/>
                  </a:lnTo>
                  <a:lnTo>
                    <a:pt x="901179" y="0"/>
                  </a:lnTo>
                  <a:close/>
                </a:path>
              </a:pathLst>
            </a:custGeom>
            <a:gradFill flip="none" rotWithShape="1">
              <a:gsLst>
                <a:gs pos="0">
                  <a:srgbClr val="9D9187"/>
                </a:gs>
                <a:gs pos="100000">
                  <a:srgbClr val="605953"/>
                </a:gs>
              </a:gsLst>
              <a:lin ang="540000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p>
          </p:txBody>
        </p:sp>
      </p:grpSp>
      <p:sp>
        <p:nvSpPr>
          <p:cNvPr id="3" name="TextBox 2"/>
          <p:cNvSpPr txBox="1"/>
          <p:nvPr userDrawn="1"/>
        </p:nvSpPr>
        <p:spPr>
          <a:xfrm>
            <a:off x="2295026" y="2084751"/>
            <a:ext cx="4553953" cy="584775"/>
          </a:xfrm>
          <a:prstGeom prst="rect">
            <a:avLst/>
          </a:prstGeom>
          <a:noFill/>
        </p:spPr>
        <p:txBody>
          <a:bodyPr wrap="square" rtlCol="0">
            <a:spAutoFit/>
          </a:bodyPr>
          <a:lstStyle/>
          <a:p>
            <a:pPr algn="ctr"/>
            <a:r>
              <a:rPr lang="en-GB" sz="3200" cap="all" baseline="0" dirty="0">
                <a:solidFill>
                  <a:srgbClr val="FFFFFF"/>
                </a:solidFill>
                <a:latin typeface="+mj-lt"/>
                <a:cs typeface="Arial" pitchFamily="34" charset="0"/>
              </a:rPr>
              <a:t>Thank You!</a:t>
            </a:r>
          </a:p>
        </p:txBody>
      </p:sp>
      <p:sp>
        <p:nvSpPr>
          <p:cNvPr id="16" name="Date Placeholder 3"/>
          <p:cNvSpPr>
            <a:spLocks noGrp="1"/>
          </p:cNvSpPr>
          <p:nvPr>
            <p:ph type="dt" sz="half" idx="10"/>
          </p:nvPr>
        </p:nvSpPr>
        <p:spPr>
          <a:xfrm>
            <a:off x="717449" y="4553148"/>
            <a:ext cx="1958203" cy="66824"/>
          </a:xfrm>
        </p:spPr>
        <p:txBody>
          <a:bodyPr/>
          <a:lstStyle>
            <a:lvl1pPr>
              <a:defRPr>
                <a:solidFill>
                  <a:srgbClr val="FFFFFF"/>
                </a:solidFill>
              </a:defRPr>
            </a:lvl1pPr>
          </a:lstStyle>
          <a:p>
            <a:r>
              <a:rPr lang="en-US"/>
              <a:t>9 March 2020</a:t>
            </a:r>
            <a:endParaRPr lang="en-GB" dirty="0"/>
          </a:p>
        </p:txBody>
      </p:sp>
      <p:sp>
        <p:nvSpPr>
          <p:cNvPr id="17" name="Footer Placeholder 4"/>
          <p:cNvSpPr>
            <a:spLocks noGrp="1"/>
          </p:cNvSpPr>
          <p:nvPr>
            <p:ph type="ftr" sz="quarter" idx="11"/>
          </p:nvPr>
        </p:nvSpPr>
        <p:spPr>
          <a:xfrm>
            <a:off x="717449" y="4646471"/>
            <a:ext cx="1958203" cy="68838"/>
          </a:xfrm>
        </p:spPr>
        <p:txBody>
          <a:bodyPr/>
          <a:lstStyle>
            <a:lvl1pPr>
              <a:defRPr>
                <a:solidFill>
                  <a:srgbClr val="FFFFFF"/>
                </a:solidFill>
              </a:defRPr>
            </a:lvl1pPr>
          </a:lstStyle>
          <a:p>
            <a:r>
              <a:rPr lang="en-US"/>
              <a:t>EU's global leadership in renewables: Inception workshop</a:t>
            </a:r>
            <a:endParaRPr lang="en-GB" dirty="0"/>
          </a:p>
        </p:txBody>
      </p:sp>
      <p:pic>
        <p:nvPicPr>
          <p:cNvPr id="18" name="Picture 17" title="White COWIlogo"/>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67600" y="4529187"/>
            <a:ext cx="655200" cy="197422"/>
          </a:xfrm>
          <a:prstGeom prst="rect">
            <a:avLst/>
          </a:prstGeom>
        </p:spPr>
      </p:pic>
    </p:spTree>
    <p:extLst>
      <p:ext uri="{BB962C8B-B14F-4D97-AF65-F5344CB8AC3E}">
        <p14:creationId xmlns:p14="http://schemas.microsoft.com/office/powerpoint/2010/main" val="427299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Pla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a:t>Click to edit Master title style</a:t>
            </a:r>
            <a:endParaRPr lang="en-GB" dirty="0"/>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2" name="Content Placeholder 8"/>
          <p:cNvSpPr>
            <a:spLocks noGrp="1"/>
          </p:cNvSpPr>
          <p:nvPr>
            <p:ph sz="quarter" idx="15"/>
          </p:nvPr>
        </p:nvSpPr>
        <p:spPr>
          <a:xfrm>
            <a:off x="419824" y="1460741"/>
            <a:ext cx="3946459" cy="2823713"/>
          </a:xfrm>
        </p:spPr>
        <p:txBody>
          <a:bodyPr/>
          <a:lstStyle>
            <a:lvl1pPr marL="180975" indent="-180975">
              <a:buClr>
                <a:srgbClr val="F04E23"/>
              </a:buClr>
              <a:buFont typeface="Verdana" pitchFamily="34" charset="0"/>
              <a:buChar char="›"/>
              <a:defRPr>
                <a:solidFill>
                  <a:srgbClr val="000000"/>
                </a:solidFill>
              </a:defRPr>
            </a:lvl1pPr>
            <a:lvl2pPr marL="539750" indent="-182563">
              <a:buClr>
                <a:srgbClr val="F04E23"/>
              </a:buClr>
              <a:buFont typeface="Verdana" pitchFamily="34" charset="0"/>
              <a:buChar char="›"/>
              <a:defRPr>
                <a:solidFill>
                  <a:srgbClr val="000000"/>
                </a:solidFill>
              </a:defRPr>
            </a:lvl2pPr>
            <a:lvl3pPr marL="896938" indent="-182563">
              <a:buClr>
                <a:srgbClr val="F04E23"/>
              </a:buClr>
              <a:buFont typeface="Verdana" pitchFamily="34" charset="0"/>
              <a:buChar char="›"/>
              <a:defRPr>
                <a:solidFill>
                  <a:srgbClr val="000000"/>
                </a:solidFill>
              </a:defRPr>
            </a:lvl3pPr>
            <a:lvl4pPr marL="1254125" indent="-174625">
              <a:buClr>
                <a:srgbClr val="F04E23"/>
              </a:buClr>
              <a:buFont typeface="Verdana" pitchFamily="34" charset="0"/>
              <a:buChar char="›"/>
              <a:defRPr>
                <a:solidFill>
                  <a:srgbClr val="000000"/>
                </a:solidFill>
              </a:defRPr>
            </a:lvl4pPr>
            <a:lvl5pPr marL="1611313" indent="-171450">
              <a:buClr>
                <a:srgbClr val="F04E23"/>
              </a:buClr>
              <a:buFont typeface="Verdana" pitchFamily="34" charset="0"/>
              <a:buChar char="›"/>
              <a:defRPr>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Content Placeholder 8"/>
          <p:cNvSpPr>
            <a:spLocks noGrp="1"/>
          </p:cNvSpPr>
          <p:nvPr>
            <p:ph sz="quarter" idx="16"/>
          </p:nvPr>
        </p:nvSpPr>
        <p:spPr>
          <a:xfrm>
            <a:off x="4777729" y="1460741"/>
            <a:ext cx="3946459" cy="2823713"/>
          </a:xfrm>
        </p:spPr>
        <p:txBody>
          <a:bodyPr/>
          <a:lstStyle>
            <a:lvl1pPr marL="180975" indent="-180975">
              <a:buClr>
                <a:srgbClr val="F04E23"/>
              </a:buClr>
              <a:buFont typeface="Verdana" pitchFamily="34" charset="0"/>
              <a:buChar char="›"/>
              <a:defRPr>
                <a:solidFill>
                  <a:srgbClr val="000000"/>
                </a:solidFill>
              </a:defRPr>
            </a:lvl1pPr>
            <a:lvl2pPr marL="539750" indent="-182563">
              <a:buClr>
                <a:srgbClr val="F04E23"/>
              </a:buClr>
              <a:buFont typeface="Verdana" pitchFamily="34" charset="0"/>
              <a:buChar char="›"/>
              <a:defRPr>
                <a:solidFill>
                  <a:srgbClr val="000000"/>
                </a:solidFill>
              </a:defRPr>
            </a:lvl2pPr>
            <a:lvl3pPr marL="896938" indent="-182563">
              <a:buClr>
                <a:srgbClr val="F04E23"/>
              </a:buClr>
              <a:buFont typeface="Verdana" pitchFamily="34" charset="0"/>
              <a:buChar char="›"/>
              <a:defRPr>
                <a:solidFill>
                  <a:srgbClr val="000000"/>
                </a:solidFill>
              </a:defRPr>
            </a:lvl3pPr>
            <a:lvl4pPr marL="1254125" indent="-174625">
              <a:buClr>
                <a:srgbClr val="F04E23"/>
              </a:buClr>
              <a:buFont typeface="Verdana" pitchFamily="34" charset="0"/>
              <a:buChar char="›"/>
              <a:defRPr>
                <a:solidFill>
                  <a:srgbClr val="000000"/>
                </a:solidFill>
              </a:defRPr>
            </a:lvl4pPr>
            <a:lvl5pPr marL="1611313" indent="-171450">
              <a:buClr>
                <a:srgbClr val="F04E23"/>
              </a:buClr>
              <a:buFont typeface="Verdana" pitchFamily="34" charset="0"/>
              <a:buChar char="›"/>
              <a:defRPr>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10" name="Picture 7" title="COWIlogo">
            <a:extLst>
              <a:ext uri="{FF2B5EF4-FFF2-40B4-BE49-F238E27FC236}">
                <a16:creationId xmlns:a16="http://schemas.microsoft.com/office/drawing/2014/main" id="{2DFB6A12-717C-4B38-8886-4B6F24024F0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1" name="Picture 6">
            <a:extLst>
              <a:ext uri="{FF2B5EF4-FFF2-40B4-BE49-F238E27FC236}">
                <a16:creationId xmlns:a16="http://schemas.microsoft.com/office/drawing/2014/main" id="{9080EFC5-0E6E-456B-A0B8-24CFD6708EC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3" name="Picture 10">
            <a:extLst>
              <a:ext uri="{FF2B5EF4-FFF2-40B4-BE49-F238E27FC236}">
                <a16:creationId xmlns:a16="http://schemas.microsoft.com/office/drawing/2014/main" id="{A17F6E5D-E90D-4EDB-83CE-C7F8691E929E}"/>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4" name="Grafik 13">
            <a:extLst>
              <a:ext uri="{FF2B5EF4-FFF2-40B4-BE49-F238E27FC236}">
                <a16:creationId xmlns:a16="http://schemas.microsoft.com/office/drawing/2014/main" id="{D573C0ED-FE64-4FEC-80AC-BBF7F0556B29}"/>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2964907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llustration Backgroun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04E23"/>
                </a:solidFill>
              </a:defRPr>
            </a:lvl1pPr>
          </a:lstStyle>
          <a:p>
            <a:r>
              <a:rPr lang="en-GB"/>
              <a:t>Click to edit Master title style</a:t>
            </a:r>
            <a:endParaRPr lang="en-GB" dirty="0"/>
          </a:p>
        </p:txBody>
      </p:sp>
      <p:sp>
        <p:nvSpPr>
          <p:cNvPr id="5" name="Slide Number Placeholder 4"/>
          <p:cNvSpPr>
            <a:spLocks noGrp="1"/>
          </p:cNvSpPr>
          <p:nvPr>
            <p:ph type="sldNum" sz="quarter" idx="12"/>
          </p:nvPr>
        </p:nvSpPr>
        <p:spPr/>
        <p:txBody>
          <a:bodyPr/>
          <a:lstStyle>
            <a:lvl1pPr>
              <a:defRPr baseline="0">
                <a:solidFill>
                  <a:srgbClr val="000000"/>
                </a:solidFill>
              </a:defRPr>
            </a:lvl1pPr>
          </a:lstStyle>
          <a:p>
            <a:fld id="{AF54B9EF-527F-4F31-BDA9-861CCA0FE377}" type="slidenum">
              <a:rPr lang="en-GB" smtClean="0"/>
              <a:pPr/>
              <a:t>‹#›</a:t>
            </a:fld>
            <a:endParaRPr lang="en-GB" dirty="0"/>
          </a:p>
        </p:txBody>
      </p:sp>
      <p:sp>
        <p:nvSpPr>
          <p:cNvPr id="6" name="Text Placeholder 6"/>
          <p:cNvSpPr>
            <a:spLocks noGrp="1"/>
          </p:cNvSpPr>
          <p:nvPr>
            <p:ph type="body" sz="quarter" idx="13"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2" name="Content Placeholder 8"/>
          <p:cNvSpPr>
            <a:spLocks noGrp="1"/>
          </p:cNvSpPr>
          <p:nvPr>
            <p:ph sz="quarter" idx="15"/>
          </p:nvPr>
        </p:nvSpPr>
        <p:spPr>
          <a:xfrm>
            <a:off x="419820" y="1460740"/>
            <a:ext cx="8304363" cy="1318562"/>
          </a:xfrm>
        </p:spPr>
        <p:txBody>
          <a:bodyPr/>
          <a:lstStyle>
            <a:lvl1pPr marL="180975" indent="-180975">
              <a:buClr>
                <a:srgbClr val="F04E23"/>
              </a:buClr>
              <a:buFont typeface="Verdana" pitchFamily="34" charset="0"/>
              <a:buChar char="›"/>
              <a:defRPr baseline="0">
                <a:solidFill>
                  <a:srgbClr val="000000"/>
                </a:solidFill>
              </a:defRPr>
            </a:lvl1pPr>
            <a:lvl2pPr marL="539750" indent="-182563">
              <a:buClr>
                <a:srgbClr val="F04E23"/>
              </a:buClr>
              <a:buFont typeface="Verdana" pitchFamily="34" charset="0"/>
              <a:buChar char="›"/>
              <a:defRPr baseline="0">
                <a:solidFill>
                  <a:srgbClr val="000000"/>
                </a:solidFill>
              </a:defRPr>
            </a:lvl2pPr>
            <a:lvl3pPr marL="896938" indent="-182563">
              <a:buClr>
                <a:srgbClr val="F04E23"/>
              </a:buClr>
              <a:buFont typeface="Verdana" pitchFamily="34" charset="0"/>
              <a:buChar char="›"/>
              <a:defRPr baseline="0">
                <a:solidFill>
                  <a:srgbClr val="000000"/>
                </a:solidFill>
              </a:defRPr>
            </a:lvl3pPr>
            <a:lvl4pPr marL="1254125" indent="-174625">
              <a:buClr>
                <a:srgbClr val="F04E23"/>
              </a:buClr>
              <a:buFont typeface="Verdana" pitchFamily="34" charset="0"/>
              <a:buChar char="›"/>
              <a:defRPr baseline="0">
                <a:solidFill>
                  <a:srgbClr val="000000"/>
                </a:solidFill>
              </a:defRPr>
            </a:lvl4pPr>
            <a:lvl5pPr marL="1611313" indent="-171450">
              <a:buClr>
                <a:schemeClr val="accent3"/>
              </a:buClr>
              <a:buFont typeface="Arial" pitchFamily="34" charset="0"/>
              <a:buChar char="•"/>
              <a:defRPr>
                <a:solidFill>
                  <a:schemeClr val="tx1">
                    <a:lumMod val="90000"/>
                    <a:lumOff val="1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endParaRPr lang="en-GB" dirty="0"/>
          </a:p>
        </p:txBody>
      </p:sp>
      <p:sp>
        <p:nvSpPr>
          <p:cNvPr id="10" name="Content Placeholder 8"/>
          <p:cNvSpPr>
            <a:spLocks noGrp="1"/>
          </p:cNvSpPr>
          <p:nvPr>
            <p:ph sz="quarter" idx="29"/>
          </p:nvPr>
        </p:nvSpPr>
        <p:spPr>
          <a:xfrm>
            <a:off x="442549" y="2965685"/>
            <a:ext cx="8304363" cy="1328817"/>
          </a:xfrm>
        </p:spPr>
        <p:txBody>
          <a:bodyPr/>
          <a:lstStyle>
            <a:lvl1pPr marL="180975" indent="-180975">
              <a:buClr>
                <a:srgbClr val="F04E23"/>
              </a:buClr>
              <a:buFont typeface="Verdana" pitchFamily="34" charset="0"/>
              <a:buChar char="›"/>
              <a:defRPr baseline="0">
                <a:solidFill>
                  <a:srgbClr val="000000"/>
                </a:solidFill>
              </a:defRPr>
            </a:lvl1pPr>
            <a:lvl2pPr marL="539750" indent="-182563">
              <a:buClr>
                <a:srgbClr val="F04E23"/>
              </a:buClr>
              <a:buFont typeface="Verdana" pitchFamily="34" charset="0"/>
              <a:buChar char="›"/>
              <a:defRPr baseline="0">
                <a:solidFill>
                  <a:srgbClr val="000000"/>
                </a:solidFill>
              </a:defRPr>
            </a:lvl2pPr>
            <a:lvl3pPr marL="896938" indent="-182563">
              <a:buClr>
                <a:srgbClr val="F04E23"/>
              </a:buClr>
              <a:buFont typeface="Verdana" pitchFamily="34" charset="0"/>
              <a:buChar char="›"/>
              <a:defRPr baseline="0">
                <a:solidFill>
                  <a:srgbClr val="000000"/>
                </a:solidFill>
              </a:defRPr>
            </a:lvl3pPr>
            <a:lvl4pPr marL="1254125" indent="-174625">
              <a:buClr>
                <a:srgbClr val="F04E23"/>
              </a:buClr>
              <a:buFont typeface="Verdana" pitchFamily="34" charset="0"/>
              <a:buChar char="›"/>
              <a:defRPr baseline="0">
                <a:solidFill>
                  <a:srgbClr val="000000"/>
                </a:solidFill>
              </a:defRPr>
            </a:lvl4pPr>
            <a:lvl5pPr marL="1611313" indent="-171450">
              <a:buClr>
                <a:schemeClr val="accent3"/>
              </a:buClr>
              <a:buFont typeface="Arial" pitchFamily="34" charset="0"/>
              <a:buChar char="•"/>
              <a:defRPr>
                <a:solidFill>
                  <a:schemeClr val="tx1">
                    <a:lumMod val="90000"/>
                    <a:lumOff val="1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endParaRPr lang="en-GB" dirty="0"/>
          </a:p>
        </p:txBody>
      </p:sp>
      <p:sp>
        <p:nvSpPr>
          <p:cNvPr id="18" name="Date Placeholder 3"/>
          <p:cNvSpPr>
            <a:spLocks noGrp="1"/>
          </p:cNvSpPr>
          <p:nvPr>
            <p:ph type="dt" sz="half" idx="10"/>
          </p:nvPr>
        </p:nvSpPr>
        <p:spPr>
          <a:xfrm>
            <a:off x="717449" y="4553148"/>
            <a:ext cx="1958203" cy="66824"/>
          </a:xfrm>
        </p:spPr>
        <p:txBody>
          <a:bodyPr/>
          <a:lstStyle>
            <a:lvl1pPr>
              <a:defRPr baseline="0">
                <a:solidFill>
                  <a:srgbClr val="000000"/>
                </a:solidFill>
              </a:defRPr>
            </a:lvl1pPr>
          </a:lstStyle>
          <a:p>
            <a:r>
              <a:rPr lang="en-US"/>
              <a:t>9 March 2020</a:t>
            </a:r>
            <a:endParaRPr lang="en-GB" dirty="0"/>
          </a:p>
        </p:txBody>
      </p:sp>
      <p:sp>
        <p:nvSpPr>
          <p:cNvPr id="20" name="Footer Placeholder 4"/>
          <p:cNvSpPr>
            <a:spLocks noGrp="1"/>
          </p:cNvSpPr>
          <p:nvPr>
            <p:ph type="ftr" sz="quarter" idx="11"/>
          </p:nvPr>
        </p:nvSpPr>
        <p:spPr>
          <a:xfrm>
            <a:off x="717449" y="4646471"/>
            <a:ext cx="1958203" cy="68838"/>
          </a:xfrm>
        </p:spPr>
        <p:txBody>
          <a:bodyPr/>
          <a:lstStyle>
            <a:lvl1pPr>
              <a:defRPr baseline="0">
                <a:solidFill>
                  <a:srgbClr val="000000"/>
                </a:solidFill>
              </a:defRPr>
            </a:lvl1pPr>
          </a:lstStyle>
          <a:p>
            <a:r>
              <a:rPr lang="en-US"/>
              <a:t>EU's global leadership in renewables: Inception workshop</a:t>
            </a:r>
            <a:endParaRPr lang="en-GB" dirty="0"/>
          </a:p>
        </p:txBody>
      </p:sp>
      <p:pic>
        <p:nvPicPr>
          <p:cNvPr id="9" name="Picture 7" title="COWIlogo">
            <a:extLst>
              <a:ext uri="{FF2B5EF4-FFF2-40B4-BE49-F238E27FC236}">
                <a16:creationId xmlns:a16="http://schemas.microsoft.com/office/drawing/2014/main" id="{C1D7298F-8F67-45B7-B961-4B0EB52122E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1" name="Picture 6">
            <a:extLst>
              <a:ext uri="{FF2B5EF4-FFF2-40B4-BE49-F238E27FC236}">
                <a16:creationId xmlns:a16="http://schemas.microsoft.com/office/drawing/2014/main" id="{DFCBF6FF-B39D-4AE9-BAB9-66F98F10098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3" name="Picture 10">
            <a:extLst>
              <a:ext uri="{FF2B5EF4-FFF2-40B4-BE49-F238E27FC236}">
                <a16:creationId xmlns:a16="http://schemas.microsoft.com/office/drawing/2014/main" id="{9B112BBC-5D3F-483B-B6D0-A0F6DCDB8A58}"/>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4" name="Grafik 13">
            <a:extLst>
              <a:ext uri="{FF2B5EF4-FFF2-40B4-BE49-F238E27FC236}">
                <a16:creationId xmlns:a16="http://schemas.microsoft.com/office/drawing/2014/main" id="{FDF6983D-1F72-4DBC-B9C6-4197D853E64E}"/>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2774008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3 Picture Small">
    <p:spTree>
      <p:nvGrpSpPr>
        <p:cNvPr id="1" name=""/>
        <p:cNvGrpSpPr/>
        <p:nvPr/>
      </p:nvGrpSpPr>
      <p:grpSpPr>
        <a:xfrm>
          <a:off x="0" y="0"/>
          <a:ext cx="0" cy="0"/>
          <a:chOff x="0" y="0"/>
          <a:chExt cx="0" cy="0"/>
        </a:xfrm>
      </p:grpSpPr>
      <p:sp>
        <p:nvSpPr>
          <p:cNvPr id="11" name="Picture Placeholder 9"/>
          <p:cNvSpPr>
            <a:spLocks noGrp="1"/>
          </p:cNvSpPr>
          <p:nvPr>
            <p:ph type="pic" sz="quarter" idx="17" hasCustomPrompt="1"/>
          </p:nvPr>
        </p:nvSpPr>
        <p:spPr>
          <a:xfrm>
            <a:off x="4958719" y="1460743"/>
            <a:ext cx="3766179" cy="2823923"/>
          </a:xfrm>
          <a:solidFill>
            <a:schemeClr val="tx1"/>
          </a:solidFill>
        </p:spPr>
        <p:txBody>
          <a:bodyPr lIns="108000" tIns="1584000" rIns="108000">
            <a:normAutofit/>
          </a:bodyPr>
          <a:lstStyle>
            <a:lvl1pPr marL="0" indent="0" algn="ctr">
              <a:buNone/>
              <a:defRPr sz="600" b="0" baseline="0">
                <a:solidFill>
                  <a:srgbClr val="F04E23"/>
                </a:solidFill>
                <a:effectLst/>
              </a:defRPr>
            </a:lvl1pPr>
          </a:lstStyle>
          <a:p>
            <a:r>
              <a:rPr lang="en-GB" dirty="0"/>
              <a:t>ADD IMAGE BY CLICKING ICON</a:t>
            </a:r>
          </a:p>
        </p:txBody>
      </p:sp>
      <p:sp>
        <p:nvSpPr>
          <p:cNvPr id="3" name="Date Placeholder 2"/>
          <p:cNvSpPr>
            <a:spLocks noGrp="1"/>
          </p:cNvSpPr>
          <p:nvPr>
            <p:ph type="dt" sz="half" idx="10"/>
          </p:nvPr>
        </p:nvSpPr>
        <p:spPr/>
        <p:txBody>
          <a:bodyPr/>
          <a:lstStyle>
            <a:lvl1pPr>
              <a:defRPr>
                <a:solidFill>
                  <a:srgbClr val="000000"/>
                </a:solidFill>
              </a:defRPr>
            </a:lvl1pPr>
          </a:lstStyle>
          <a:p>
            <a:r>
              <a:rPr lang="en-US"/>
              <a:t>9 March 2020</a:t>
            </a:r>
            <a:endParaRPr lang="en-GB" dirty="0"/>
          </a:p>
        </p:txBody>
      </p:sp>
      <p:sp>
        <p:nvSpPr>
          <p:cNvPr id="4" name="Footer Placeholder 3"/>
          <p:cNvSpPr>
            <a:spLocks noGrp="1"/>
          </p:cNvSpPr>
          <p:nvPr>
            <p:ph type="ftr" sz="quarter" idx="11"/>
          </p:nvPr>
        </p:nvSpPr>
        <p:spPr/>
        <p:txBody>
          <a:bodyPr/>
          <a:lstStyle>
            <a:lvl1pPr>
              <a:defRPr>
                <a:solidFill>
                  <a:srgbClr val="000000"/>
                </a:solidFill>
              </a:defRPr>
            </a:lvl1pPr>
          </a:lstStyle>
          <a:p>
            <a:r>
              <a:rPr lang="en-US"/>
              <a:t>EU's global leadership in renewables: Inception workshop</a:t>
            </a:r>
            <a:endParaRPr lang="en-GB" dirty="0"/>
          </a:p>
        </p:txBody>
      </p:sp>
      <p:sp>
        <p:nvSpPr>
          <p:cNvPr id="5" name="Slide Number Placeholder 4"/>
          <p:cNvSpPr>
            <a:spLocks noGrp="1"/>
          </p:cNvSpPr>
          <p:nvPr>
            <p:ph type="sldNum" sz="quarter" idx="12"/>
          </p:nvPr>
        </p:nvSpPr>
        <p:spPr/>
        <p:txBody>
          <a:bodyPr/>
          <a:lstStyle>
            <a:lvl1pPr>
              <a:defRPr>
                <a:solidFill>
                  <a:srgbClr val="000000"/>
                </a:solidFill>
              </a:defRPr>
            </a:lvl1pPr>
          </a:lstStyle>
          <a:p>
            <a:fld id="{AF54B9EF-527F-4F31-BDA9-861CCA0FE377}" type="slidenum">
              <a:rPr lang="en-GB" smtClean="0"/>
              <a:pPr/>
              <a:t>‹#›</a:t>
            </a:fld>
            <a:endParaRPr lang="en-GB" dirty="0"/>
          </a:p>
        </p:txBody>
      </p:sp>
      <p:sp>
        <p:nvSpPr>
          <p:cNvPr id="8" name="Content Placeholder 8"/>
          <p:cNvSpPr>
            <a:spLocks noGrp="1"/>
          </p:cNvSpPr>
          <p:nvPr>
            <p:ph sz="quarter" idx="19"/>
          </p:nvPr>
        </p:nvSpPr>
        <p:spPr>
          <a:xfrm>
            <a:off x="419819" y="1460741"/>
            <a:ext cx="4165486" cy="2823713"/>
          </a:xfrm>
        </p:spPr>
        <p:txBody>
          <a:bodyPr/>
          <a:lstStyle>
            <a:lvl1pPr marL="180975" indent="-180975">
              <a:buClr>
                <a:schemeClr val="accent3"/>
              </a:buClr>
              <a:buFont typeface="Verdana" pitchFamily="34" charset="0"/>
              <a:buChar char="›"/>
              <a:defRPr>
                <a:solidFill>
                  <a:srgbClr val="000000"/>
                </a:solidFill>
              </a:defRPr>
            </a:lvl1pPr>
            <a:lvl2pPr marL="539750" indent="-182563">
              <a:buClr>
                <a:schemeClr val="accent3"/>
              </a:buClr>
              <a:buFont typeface="Verdana" pitchFamily="34" charset="0"/>
              <a:buChar char="›"/>
              <a:defRPr>
                <a:solidFill>
                  <a:srgbClr val="000000"/>
                </a:solidFill>
              </a:defRPr>
            </a:lvl2pPr>
            <a:lvl3pPr marL="896938" indent="-182563">
              <a:buClr>
                <a:schemeClr val="accent3"/>
              </a:buClr>
              <a:buFont typeface="Verdana" pitchFamily="34" charset="0"/>
              <a:buChar char="›"/>
              <a:defRPr>
                <a:solidFill>
                  <a:srgbClr val="000000"/>
                </a:solidFill>
              </a:defRPr>
            </a:lvl3pPr>
            <a:lvl4pPr marL="1254125" indent="-174625">
              <a:buClr>
                <a:schemeClr val="accent3"/>
              </a:buClr>
              <a:buFont typeface="Verdana" pitchFamily="34" charset="0"/>
              <a:buChar char="›"/>
              <a:defRPr>
                <a:solidFill>
                  <a:srgbClr val="000000"/>
                </a:solidFill>
              </a:defRPr>
            </a:lvl4pPr>
            <a:lvl5pPr marL="1611313" indent="-171450">
              <a:buClr>
                <a:schemeClr val="accent3"/>
              </a:buClr>
              <a:buFont typeface="Verdana" pitchFamily="34" charset="0"/>
              <a:buChar char="›"/>
              <a:defRPr>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3" name="Text Placeholder 6"/>
          <p:cNvSpPr>
            <a:spLocks noGrp="1"/>
          </p:cNvSpPr>
          <p:nvPr>
            <p:ph type="body" sz="quarter" idx="20" hasCustomPrompt="1"/>
          </p:nvPr>
        </p:nvSpPr>
        <p:spPr>
          <a:xfrm>
            <a:off x="419820" y="408353"/>
            <a:ext cx="8304363" cy="189781"/>
          </a:xfrm>
        </p:spPr>
        <p:txBody>
          <a:bodyPr lIns="18000" anchor="t" anchorCtr="0">
            <a:normAutofit/>
          </a:bodyPr>
          <a:lstStyle>
            <a:lvl1pPr marL="0" indent="0">
              <a:buNone/>
              <a:defRPr sz="1000" cap="none" baseline="0">
                <a:solidFill>
                  <a:srgbClr val="000000"/>
                </a:solidFill>
              </a:defRPr>
            </a:lvl1pPr>
          </a:lstStyle>
          <a:p>
            <a:pPr lvl="0"/>
            <a:r>
              <a:rPr lang="en-GB" dirty="0"/>
              <a:t>Click to edit master text styles</a:t>
            </a:r>
          </a:p>
        </p:txBody>
      </p:sp>
      <p:sp>
        <p:nvSpPr>
          <p:cNvPr id="10" name="Title 1"/>
          <p:cNvSpPr>
            <a:spLocks noGrp="1"/>
          </p:cNvSpPr>
          <p:nvPr>
            <p:ph type="title"/>
          </p:nvPr>
        </p:nvSpPr>
        <p:spPr>
          <a:xfrm>
            <a:off x="419820" y="613504"/>
            <a:ext cx="8304363" cy="676227"/>
          </a:xfrm>
        </p:spPr>
        <p:txBody>
          <a:bodyPr/>
          <a:lstStyle>
            <a:lvl1pPr>
              <a:defRPr>
                <a:solidFill>
                  <a:srgbClr val="F04E23"/>
                </a:solidFill>
              </a:defRPr>
            </a:lvl1pPr>
          </a:lstStyle>
          <a:p>
            <a:r>
              <a:rPr lang="en-GB"/>
              <a:t>Click to edit Master title style</a:t>
            </a:r>
            <a:endParaRPr lang="en-GB" dirty="0"/>
          </a:p>
        </p:txBody>
      </p:sp>
      <p:pic>
        <p:nvPicPr>
          <p:cNvPr id="9" name="Picture 7" title="COWIlogo">
            <a:extLst>
              <a:ext uri="{FF2B5EF4-FFF2-40B4-BE49-F238E27FC236}">
                <a16:creationId xmlns:a16="http://schemas.microsoft.com/office/drawing/2014/main" id="{19FDA8CD-07FE-4960-AD08-92560895AA2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12" name="Picture 6">
            <a:extLst>
              <a:ext uri="{FF2B5EF4-FFF2-40B4-BE49-F238E27FC236}">
                <a16:creationId xmlns:a16="http://schemas.microsoft.com/office/drawing/2014/main" id="{73B1FFC1-54DA-46DE-BAEC-34510B8C7B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4" name="Picture 10">
            <a:extLst>
              <a:ext uri="{FF2B5EF4-FFF2-40B4-BE49-F238E27FC236}">
                <a16:creationId xmlns:a16="http://schemas.microsoft.com/office/drawing/2014/main" id="{D2BE57CB-70B7-4561-89A7-F1BBFB3E2571}"/>
              </a:ext>
            </a:extLst>
          </p:cNvPr>
          <p:cNvPicPr>
            <a:picLocks noChangeAspect="1"/>
          </p:cNvPicPr>
          <p:nvPr userDrawn="1"/>
        </p:nvPicPr>
        <p:blipFill>
          <a:blip r:embed="rId4"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5" name="Grafik 14">
            <a:extLst>
              <a:ext uri="{FF2B5EF4-FFF2-40B4-BE49-F238E27FC236}">
                <a16:creationId xmlns:a16="http://schemas.microsoft.com/office/drawing/2014/main" id="{3FAB59F3-5A2C-4E45-B474-95E2E5C3DE24}"/>
              </a:ext>
            </a:extLst>
          </p:cNvPr>
          <p:cNvPicPr/>
          <p:nvPr userDrawn="1"/>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366322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3" Type="http://schemas.openxmlformats.org/officeDocument/2006/relationships/slideLayout" Target="../slideLayouts/slideLayout35.xml"/><Relationship Id="rId21" Type="http://schemas.openxmlformats.org/officeDocument/2006/relationships/slideLayout" Target="../slideLayouts/slideLayout53.xml"/><Relationship Id="rId34" Type="http://schemas.openxmlformats.org/officeDocument/2006/relationships/image" Target="../media/image4.png"/><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image" Target="../media/image3.jpeg"/><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29" Type="http://schemas.openxmlformats.org/officeDocument/2006/relationships/slideLayout" Target="../slideLayouts/slideLayout61.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image" Target="../media/image2.jpeg"/><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31" Type="http://schemas.openxmlformats.org/officeDocument/2006/relationships/image" Target="../media/image1.emf"/><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theme" Target="../theme/theme2.xml"/><Relationship Id="rId8"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19820" y="613504"/>
            <a:ext cx="8304363" cy="676227"/>
          </a:xfrm>
          <a:prstGeom prst="rect">
            <a:avLst/>
          </a:prstGeom>
          <a:noFill/>
          <a:effectLst/>
        </p:spPr>
        <p:txBody>
          <a:bodyPr vert="horz" wrap="square" lIns="0" tIns="0" rIns="0" bIns="36000" rtlCol="0" anchor="t" anchorCtr="0">
            <a:noAutofit/>
          </a:bodyPr>
          <a:lstStyle/>
          <a:p>
            <a:r>
              <a:rPr lang="en-GB"/>
              <a:t>Click to edit Master title style</a:t>
            </a:r>
            <a:endParaRPr lang="en-GB" dirty="0"/>
          </a:p>
        </p:txBody>
      </p:sp>
      <p:sp>
        <p:nvSpPr>
          <p:cNvPr id="3" name="Pladsholder til tekst 2"/>
          <p:cNvSpPr>
            <a:spLocks noGrp="1"/>
          </p:cNvSpPr>
          <p:nvPr>
            <p:ph type="body" idx="1"/>
          </p:nvPr>
        </p:nvSpPr>
        <p:spPr>
          <a:xfrm>
            <a:off x="419820" y="1443488"/>
            <a:ext cx="8304363" cy="2881223"/>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Pladsholder til dato 3"/>
          <p:cNvSpPr>
            <a:spLocks noGrp="1"/>
          </p:cNvSpPr>
          <p:nvPr>
            <p:ph type="dt" sz="half" idx="2"/>
          </p:nvPr>
        </p:nvSpPr>
        <p:spPr>
          <a:xfrm>
            <a:off x="717449" y="4553148"/>
            <a:ext cx="1958203" cy="66824"/>
          </a:xfrm>
          <a:prstGeom prst="rect">
            <a:avLst/>
          </a:prstGeom>
        </p:spPr>
        <p:txBody>
          <a:bodyPr vert="horz" wrap="square" lIns="0" tIns="0" rIns="0" bIns="0" rtlCol="0" anchor="ctr" anchorCtr="0"/>
          <a:lstStyle>
            <a:lvl1pPr algn="l">
              <a:lnSpc>
                <a:spcPts val="600"/>
              </a:lnSpc>
              <a:defRPr sz="600" b="0" cap="all" baseline="0">
                <a:solidFill>
                  <a:srgbClr val="000000"/>
                </a:solidFill>
                <a:latin typeface="Verdana" pitchFamily="34" charset="0"/>
                <a:ea typeface="Verdana" pitchFamily="34" charset="0"/>
                <a:cs typeface="Verdana" pitchFamily="34" charset="0"/>
              </a:defRPr>
            </a:lvl1pPr>
          </a:lstStyle>
          <a:p>
            <a:r>
              <a:rPr lang="en-US"/>
              <a:t>9 March 2020</a:t>
            </a:r>
            <a:endParaRPr lang="en-GB" dirty="0"/>
          </a:p>
        </p:txBody>
      </p:sp>
      <p:sp>
        <p:nvSpPr>
          <p:cNvPr id="5" name="Pladsholder til sidefod 4"/>
          <p:cNvSpPr>
            <a:spLocks noGrp="1"/>
          </p:cNvSpPr>
          <p:nvPr>
            <p:ph type="ftr" sz="quarter" idx="3"/>
          </p:nvPr>
        </p:nvSpPr>
        <p:spPr>
          <a:xfrm>
            <a:off x="717449" y="4646471"/>
            <a:ext cx="1958203" cy="68838"/>
          </a:xfrm>
          <a:prstGeom prst="rect">
            <a:avLst/>
          </a:prstGeom>
        </p:spPr>
        <p:txBody>
          <a:bodyPr vert="horz" wrap="square" lIns="0" tIns="0" rIns="0" bIns="0" rtlCol="0" anchor="ctr" anchorCtr="0"/>
          <a:lstStyle>
            <a:lvl1pPr algn="l">
              <a:lnSpc>
                <a:spcPts val="600"/>
              </a:lnSpc>
              <a:defRPr sz="600" b="0" cap="all" baseline="0">
                <a:solidFill>
                  <a:srgbClr val="000000"/>
                </a:solidFill>
                <a:latin typeface="Verdana" pitchFamily="34" charset="0"/>
                <a:ea typeface="Verdana" pitchFamily="34" charset="0"/>
                <a:cs typeface="Verdana" pitchFamily="34" charset="0"/>
              </a:defRPr>
            </a:lvl1pPr>
          </a:lstStyle>
          <a:p>
            <a:r>
              <a:rPr lang="en-US"/>
              <a:t>EU's global leadership in renewables: Inception workshop</a:t>
            </a:r>
            <a:endParaRPr lang="en-GB" dirty="0"/>
          </a:p>
        </p:txBody>
      </p:sp>
      <p:sp>
        <p:nvSpPr>
          <p:cNvPr id="6" name="Pladsholder til diasnummer 5"/>
          <p:cNvSpPr>
            <a:spLocks noGrp="1"/>
          </p:cNvSpPr>
          <p:nvPr>
            <p:ph type="sldNum" sz="quarter" idx="4"/>
          </p:nvPr>
        </p:nvSpPr>
        <p:spPr>
          <a:xfrm>
            <a:off x="178278" y="4472954"/>
            <a:ext cx="408316" cy="379563"/>
          </a:xfrm>
          <a:prstGeom prst="rect">
            <a:avLst/>
          </a:prstGeom>
        </p:spPr>
        <p:txBody>
          <a:bodyPr vert="horz" wrap="square" lIns="0" tIns="0" rIns="0" bIns="0" rtlCol="0" anchor="ctr" anchorCtr="0"/>
          <a:lstStyle>
            <a:lvl1pPr algn="r">
              <a:lnSpc>
                <a:spcPts val="600"/>
              </a:lnSpc>
              <a:defRPr sz="1050" b="0" cap="all" baseline="0">
                <a:solidFill>
                  <a:srgbClr val="000000"/>
                </a:solidFill>
                <a:latin typeface="Verdana" pitchFamily="34" charset="0"/>
                <a:ea typeface="Verdana" pitchFamily="34" charset="0"/>
                <a:cs typeface="Verdana" pitchFamily="34" charset="0"/>
              </a:defRPr>
            </a:lvl1pPr>
          </a:lstStyle>
          <a:p>
            <a:fld id="{AF54B9EF-527F-4F31-BDA9-861CCA0FE377}" type="slidenum">
              <a:rPr lang="en-GB" smtClean="0"/>
              <a:pPr/>
              <a:t>‹#›</a:t>
            </a:fld>
            <a:endParaRPr lang="en-GB" dirty="0"/>
          </a:p>
        </p:txBody>
      </p:sp>
      <p:cxnSp>
        <p:nvCxnSpPr>
          <p:cNvPr id="9" name="Straight Connector 8"/>
          <p:cNvCxnSpPr/>
          <p:nvPr/>
        </p:nvCxnSpPr>
        <p:spPr>
          <a:xfrm>
            <a:off x="644101" y="4522157"/>
            <a:ext cx="0" cy="221581"/>
          </a:xfrm>
          <a:prstGeom prst="line">
            <a:avLst/>
          </a:prstGeom>
          <a:ln w="3175">
            <a:solidFill>
              <a:schemeClr val="tx2"/>
            </a:solidFill>
            <a:tailEnd type="none"/>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36" r:id="rId1"/>
    <p:sldLayoutId id="2147483740" r:id="rId2"/>
    <p:sldLayoutId id="2147483741" r:id="rId3"/>
    <p:sldLayoutId id="2147483661" r:id="rId4"/>
    <p:sldLayoutId id="2147483704" r:id="rId5"/>
    <p:sldLayoutId id="2147483728" r:id="rId6"/>
    <p:sldLayoutId id="2147483654" r:id="rId7"/>
    <p:sldLayoutId id="2147483702" r:id="rId8"/>
    <p:sldLayoutId id="2147483739" r:id="rId9"/>
    <p:sldLayoutId id="2147483743" r:id="rId10"/>
    <p:sldLayoutId id="2147483744" r:id="rId11"/>
    <p:sldLayoutId id="2147483680" r:id="rId12"/>
    <p:sldLayoutId id="2147483742" r:id="rId13"/>
    <p:sldLayoutId id="2147483655" r:id="rId14"/>
    <p:sldLayoutId id="2147483677" r:id="rId15"/>
    <p:sldLayoutId id="2147483679" r:id="rId16"/>
    <p:sldLayoutId id="2147483725" r:id="rId17"/>
    <p:sldLayoutId id="2147483726" r:id="rId18"/>
    <p:sldLayoutId id="2147483683" r:id="rId19"/>
    <p:sldLayoutId id="2147483684" r:id="rId20"/>
    <p:sldLayoutId id="2147483712" r:id="rId21"/>
    <p:sldLayoutId id="2147483713" r:id="rId22"/>
    <p:sldLayoutId id="2147483714" r:id="rId23"/>
    <p:sldLayoutId id="2147483718" r:id="rId24"/>
    <p:sldLayoutId id="2147483719" r:id="rId25"/>
    <p:sldLayoutId id="2147483720" r:id="rId26"/>
    <p:sldLayoutId id="2147483721" r:id="rId27"/>
    <p:sldLayoutId id="2147483722" r:id="rId28"/>
    <p:sldLayoutId id="2147483723" r:id="rId29"/>
    <p:sldLayoutId id="2147483715" r:id="rId30"/>
    <p:sldLayoutId id="2147483716" r:id="rId31"/>
    <p:sldLayoutId id="2147483717" r:id="rId3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ts val="2600"/>
        </a:lnSpc>
        <a:spcBef>
          <a:spcPct val="0"/>
        </a:spcBef>
        <a:buNone/>
        <a:defRPr sz="2400" b="0" kern="1200" cap="none" baseline="0">
          <a:solidFill>
            <a:srgbClr val="F04E23"/>
          </a:solidFill>
          <a:latin typeface="Verdana" pitchFamily="34" charset="0"/>
          <a:ea typeface="Verdana" pitchFamily="34" charset="0"/>
          <a:cs typeface="Verdana" pitchFamily="34" charset="0"/>
        </a:defRPr>
      </a:lvl1pPr>
    </p:titleStyle>
    <p:bodyStyle>
      <a:lvl1pPr marL="273050" indent="-273050" algn="l" defTabSz="914400" rtl="0" eaLnBrk="1" latinLnBrk="0" hangingPunct="1">
        <a:spcBef>
          <a:spcPts val="0"/>
        </a:spcBef>
        <a:spcAft>
          <a:spcPts val="600"/>
        </a:spcAft>
        <a:buClr>
          <a:schemeClr val="accent3"/>
        </a:buClr>
        <a:buFont typeface="Verdana" pitchFamily="34" charset="0"/>
        <a:buChar char="›"/>
        <a:defRPr sz="1600" b="0" kern="1200" baseline="0">
          <a:solidFill>
            <a:srgbClr val="000000"/>
          </a:solidFill>
          <a:latin typeface="Verdana" pitchFamily="34" charset="0"/>
          <a:ea typeface="Verdana" pitchFamily="34" charset="0"/>
          <a:cs typeface="Verdana" pitchFamily="34" charset="0"/>
        </a:defRPr>
      </a:lvl1pPr>
      <a:lvl2pPr marL="622300" indent="-261938" algn="l" defTabSz="914400" rtl="0" eaLnBrk="1" latinLnBrk="0" hangingPunct="1">
        <a:spcBef>
          <a:spcPts val="0"/>
        </a:spcBef>
        <a:spcAft>
          <a:spcPts val="600"/>
        </a:spcAft>
        <a:buClr>
          <a:schemeClr val="accent3"/>
        </a:buClr>
        <a:buFont typeface="Verdana" pitchFamily="34" charset="0"/>
        <a:buChar char="›"/>
        <a:defRPr sz="1400" b="0" kern="1200" baseline="0">
          <a:solidFill>
            <a:srgbClr val="000000"/>
          </a:solidFill>
          <a:latin typeface="Verdana" pitchFamily="34" charset="0"/>
          <a:ea typeface="Verdana" pitchFamily="34" charset="0"/>
          <a:cs typeface="Verdana" pitchFamily="34" charset="0"/>
        </a:defRPr>
      </a:lvl2pPr>
      <a:lvl3pPr marL="982663" indent="-263525" algn="l" defTabSz="914400" rtl="0" eaLnBrk="1" latinLnBrk="0" hangingPunct="1">
        <a:spcBef>
          <a:spcPts val="0"/>
        </a:spcBef>
        <a:spcAft>
          <a:spcPts val="600"/>
        </a:spcAft>
        <a:buClr>
          <a:schemeClr val="accent3"/>
        </a:buClr>
        <a:buFont typeface="Verdana" pitchFamily="34" charset="0"/>
        <a:buChar char="›"/>
        <a:defRPr sz="1200" b="0" kern="1200" baseline="0">
          <a:solidFill>
            <a:srgbClr val="000000"/>
          </a:solidFill>
          <a:latin typeface="Verdana" pitchFamily="34" charset="0"/>
          <a:ea typeface="Verdana" pitchFamily="34" charset="0"/>
          <a:cs typeface="Verdana" pitchFamily="34" charset="0"/>
        </a:defRPr>
      </a:lvl3pPr>
      <a:lvl4pPr marL="1254125" indent="-174625" algn="l" defTabSz="914400" rtl="0" eaLnBrk="1" latinLnBrk="0" hangingPunct="1">
        <a:spcBef>
          <a:spcPts val="0"/>
        </a:spcBef>
        <a:spcAft>
          <a:spcPts val="600"/>
        </a:spcAft>
        <a:buClr>
          <a:schemeClr val="accent3"/>
        </a:buClr>
        <a:buFont typeface="Verdana" pitchFamily="34" charset="0"/>
        <a:buChar char="›"/>
        <a:defRPr sz="1100" b="0" kern="1200" baseline="0">
          <a:solidFill>
            <a:srgbClr val="000000"/>
          </a:solidFill>
          <a:latin typeface="Verdana" pitchFamily="34" charset="0"/>
          <a:ea typeface="Verdana" pitchFamily="34" charset="0"/>
          <a:cs typeface="Verdana" pitchFamily="34" charset="0"/>
        </a:defRPr>
      </a:lvl4pPr>
      <a:lvl5pPr marL="1614488" indent="-174625" algn="l" defTabSz="914400" rtl="0" eaLnBrk="1" latinLnBrk="0" hangingPunct="1">
        <a:spcBef>
          <a:spcPts val="0"/>
        </a:spcBef>
        <a:spcAft>
          <a:spcPts val="600"/>
        </a:spcAft>
        <a:buClr>
          <a:schemeClr val="accent3"/>
        </a:buClr>
        <a:buFont typeface="Verdana" pitchFamily="34" charset="0"/>
        <a:buChar char="›"/>
        <a:defRPr sz="1100" b="0" kern="1200" baseline="0">
          <a:solidFill>
            <a:srgbClr val="000000"/>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6F4F2"/>
        </a:solidFill>
        <a:effectLst/>
      </p:bgPr>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19820" y="613504"/>
            <a:ext cx="8304363" cy="676227"/>
          </a:xfrm>
          <a:prstGeom prst="rect">
            <a:avLst/>
          </a:prstGeom>
          <a:noFill/>
          <a:effectLst/>
        </p:spPr>
        <p:txBody>
          <a:bodyPr vert="horz" wrap="square" lIns="0" tIns="0" rIns="0" bIns="36000" rtlCol="0" anchor="t" anchorCtr="0">
            <a:noAutofit/>
          </a:bodyPr>
          <a:lstStyle/>
          <a:p>
            <a:r>
              <a:rPr lang="en-GB" dirty="0"/>
              <a:t>Click to edit Master title style</a:t>
            </a:r>
          </a:p>
        </p:txBody>
      </p:sp>
      <p:sp>
        <p:nvSpPr>
          <p:cNvPr id="3" name="Pladsholder til tekst 2"/>
          <p:cNvSpPr>
            <a:spLocks noGrp="1"/>
          </p:cNvSpPr>
          <p:nvPr>
            <p:ph type="body" idx="1"/>
          </p:nvPr>
        </p:nvSpPr>
        <p:spPr>
          <a:xfrm>
            <a:off x="419820" y="1443488"/>
            <a:ext cx="8304363" cy="2881223"/>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Pladsholder til dato 3"/>
          <p:cNvSpPr>
            <a:spLocks noGrp="1"/>
          </p:cNvSpPr>
          <p:nvPr>
            <p:ph type="dt" sz="half" idx="2"/>
          </p:nvPr>
        </p:nvSpPr>
        <p:spPr>
          <a:xfrm>
            <a:off x="717449" y="4553148"/>
            <a:ext cx="1958203" cy="66824"/>
          </a:xfrm>
          <a:prstGeom prst="rect">
            <a:avLst/>
          </a:prstGeom>
        </p:spPr>
        <p:txBody>
          <a:bodyPr vert="horz" wrap="square" lIns="0" tIns="0" rIns="0" bIns="0" rtlCol="0" anchor="ctr" anchorCtr="0"/>
          <a:lstStyle>
            <a:lvl1pPr algn="l">
              <a:lnSpc>
                <a:spcPts val="600"/>
              </a:lnSpc>
              <a:defRPr sz="600" b="0" cap="all" baseline="0">
                <a:solidFill>
                  <a:srgbClr val="000000"/>
                </a:solidFill>
                <a:latin typeface="Verdana" pitchFamily="34" charset="0"/>
                <a:ea typeface="Verdana" pitchFamily="34" charset="0"/>
                <a:cs typeface="Verdana" pitchFamily="34" charset="0"/>
              </a:defRPr>
            </a:lvl1pPr>
          </a:lstStyle>
          <a:p>
            <a:r>
              <a:rPr lang="en-US"/>
              <a:t>9 March 2020</a:t>
            </a:r>
            <a:endParaRPr lang="en-GB" dirty="0"/>
          </a:p>
        </p:txBody>
      </p:sp>
      <p:sp>
        <p:nvSpPr>
          <p:cNvPr id="5" name="Pladsholder til sidefod 4"/>
          <p:cNvSpPr>
            <a:spLocks noGrp="1"/>
          </p:cNvSpPr>
          <p:nvPr>
            <p:ph type="ftr" sz="quarter" idx="3"/>
          </p:nvPr>
        </p:nvSpPr>
        <p:spPr>
          <a:xfrm>
            <a:off x="717449" y="4646471"/>
            <a:ext cx="1958203" cy="68838"/>
          </a:xfrm>
          <a:prstGeom prst="rect">
            <a:avLst/>
          </a:prstGeom>
        </p:spPr>
        <p:txBody>
          <a:bodyPr vert="horz" wrap="square" lIns="0" tIns="0" rIns="0" bIns="0" rtlCol="0" anchor="ctr" anchorCtr="0"/>
          <a:lstStyle>
            <a:lvl1pPr algn="l">
              <a:lnSpc>
                <a:spcPts val="600"/>
              </a:lnSpc>
              <a:defRPr sz="600" b="0" cap="all" baseline="0">
                <a:solidFill>
                  <a:srgbClr val="000000"/>
                </a:solidFill>
                <a:latin typeface="Verdana" pitchFamily="34" charset="0"/>
                <a:ea typeface="Verdana" pitchFamily="34" charset="0"/>
                <a:cs typeface="Verdana" pitchFamily="34" charset="0"/>
              </a:defRPr>
            </a:lvl1pPr>
          </a:lstStyle>
          <a:p>
            <a:r>
              <a:rPr lang="en-US"/>
              <a:t>EU's global leadership in renewables: Inception workshop</a:t>
            </a:r>
            <a:endParaRPr lang="en-GB" dirty="0"/>
          </a:p>
        </p:txBody>
      </p:sp>
      <p:sp>
        <p:nvSpPr>
          <p:cNvPr id="6" name="Pladsholder til diasnummer 5"/>
          <p:cNvSpPr>
            <a:spLocks noGrp="1"/>
          </p:cNvSpPr>
          <p:nvPr>
            <p:ph type="sldNum" sz="quarter" idx="4"/>
          </p:nvPr>
        </p:nvSpPr>
        <p:spPr>
          <a:xfrm>
            <a:off x="178278" y="4472954"/>
            <a:ext cx="408316" cy="379563"/>
          </a:xfrm>
          <a:prstGeom prst="rect">
            <a:avLst/>
          </a:prstGeom>
        </p:spPr>
        <p:txBody>
          <a:bodyPr vert="horz" wrap="square" lIns="0" tIns="0" rIns="0" bIns="0" rtlCol="0" anchor="ctr" anchorCtr="0"/>
          <a:lstStyle>
            <a:lvl1pPr algn="r">
              <a:lnSpc>
                <a:spcPts val="600"/>
              </a:lnSpc>
              <a:defRPr sz="1050" b="0" cap="all" baseline="0">
                <a:solidFill>
                  <a:srgbClr val="000000"/>
                </a:solidFill>
                <a:latin typeface="Verdana" pitchFamily="34" charset="0"/>
                <a:ea typeface="Verdana" pitchFamily="34" charset="0"/>
                <a:cs typeface="Verdana" pitchFamily="34" charset="0"/>
              </a:defRPr>
            </a:lvl1pPr>
          </a:lstStyle>
          <a:p>
            <a:fld id="{AF54B9EF-527F-4F31-BDA9-861CCA0FE377}" type="slidenum">
              <a:rPr lang="en-GB" smtClean="0"/>
              <a:pPr/>
              <a:t>‹#›</a:t>
            </a:fld>
            <a:endParaRPr lang="en-GB" dirty="0"/>
          </a:p>
        </p:txBody>
      </p:sp>
      <p:cxnSp>
        <p:nvCxnSpPr>
          <p:cNvPr id="9" name="Straight Connector 8"/>
          <p:cNvCxnSpPr/>
          <p:nvPr/>
        </p:nvCxnSpPr>
        <p:spPr>
          <a:xfrm>
            <a:off x="644101" y="4522157"/>
            <a:ext cx="0" cy="221581"/>
          </a:xfrm>
          <a:prstGeom prst="line">
            <a:avLst/>
          </a:prstGeom>
          <a:ln w="3175">
            <a:solidFill>
              <a:schemeClr val="tx2"/>
            </a:solidFill>
            <a:tailEnd type="none"/>
          </a:ln>
        </p:spPr>
        <p:style>
          <a:lnRef idx="1">
            <a:schemeClr val="accent1"/>
          </a:lnRef>
          <a:fillRef idx="0">
            <a:schemeClr val="accent1"/>
          </a:fillRef>
          <a:effectRef idx="0">
            <a:schemeClr val="accent1"/>
          </a:effectRef>
          <a:fontRef idx="minor">
            <a:schemeClr val="tx1"/>
          </a:fontRef>
        </p:style>
      </p:cxnSp>
      <p:pic>
        <p:nvPicPr>
          <p:cNvPr id="8" name="Picture 7" title="COWIlogo"/>
          <p:cNvPicPr>
            <a:picLocks noChangeAspect="1"/>
          </p:cNvPicPr>
          <p:nvPr/>
        </p:nvPicPr>
        <p:blipFill>
          <a:blip r:embed="rId31" cstate="print">
            <a:extLst>
              <a:ext uri="{28A0092B-C50C-407E-A947-70E740481C1C}">
                <a14:useLocalDpi xmlns:a14="http://schemas.microsoft.com/office/drawing/2010/main"/>
              </a:ext>
            </a:extLst>
          </a:blip>
          <a:stretch>
            <a:fillRect/>
          </a:stretch>
        </p:blipFill>
        <p:spPr>
          <a:xfrm>
            <a:off x="7077616" y="4829551"/>
            <a:ext cx="655200" cy="197422"/>
          </a:xfrm>
          <a:prstGeom prst="rect">
            <a:avLst/>
          </a:prstGeom>
        </p:spPr>
      </p:pic>
      <p:pic>
        <p:nvPicPr>
          <p:cNvPr id="7" name="Picture 6"/>
          <p:cNvPicPr>
            <a:picLocks noChangeAspect="1"/>
          </p:cNvPicPr>
          <p:nvPr userDrawn="1"/>
        </p:nvPicPr>
        <p:blipFill>
          <a:blip r:embed="rId32" cstate="print">
            <a:extLst>
              <a:ext uri="{28A0092B-C50C-407E-A947-70E740481C1C}">
                <a14:useLocalDpi xmlns:a14="http://schemas.microsoft.com/office/drawing/2010/main" val="0"/>
              </a:ext>
            </a:extLst>
          </a:blip>
          <a:stretch>
            <a:fillRect/>
          </a:stretch>
        </p:blipFill>
        <p:spPr>
          <a:xfrm>
            <a:off x="6643519" y="4716966"/>
            <a:ext cx="347832" cy="379563"/>
          </a:xfrm>
          <a:prstGeom prst="rect">
            <a:avLst/>
          </a:prstGeom>
        </p:spPr>
      </p:pic>
      <p:pic>
        <p:nvPicPr>
          <p:cNvPr id="11" name="Picture 10">
            <a:extLst>
              <a:ext uri="{FF2B5EF4-FFF2-40B4-BE49-F238E27FC236}">
                <a16:creationId xmlns:a16="http://schemas.microsoft.com/office/drawing/2014/main" id="{150E04DF-BE39-455F-98C8-047F3A6FF22A}"/>
              </a:ext>
            </a:extLst>
          </p:cNvPr>
          <p:cNvPicPr>
            <a:picLocks noChangeAspect="1"/>
          </p:cNvPicPr>
          <p:nvPr userDrawn="1"/>
        </p:nvPicPr>
        <p:blipFill>
          <a:blip r:embed="rId33" cstate="print">
            <a:clrChange>
              <a:clrFrom>
                <a:srgbClr val="FFFBFF"/>
              </a:clrFrom>
              <a:clrTo>
                <a:srgbClr val="FFFBFF">
                  <a:alpha val="0"/>
                </a:srgbClr>
              </a:clrTo>
            </a:clrChange>
            <a:extLst>
              <a:ext uri="{28A0092B-C50C-407E-A947-70E740481C1C}">
                <a14:useLocalDpi xmlns:a14="http://schemas.microsoft.com/office/drawing/2010/main" val="0"/>
              </a:ext>
            </a:extLst>
          </a:blip>
          <a:stretch>
            <a:fillRect/>
          </a:stretch>
        </p:blipFill>
        <p:spPr>
          <a:xfrm>
            <a:off x="5313960" y="4836428"/>
            <a:ext cx="1243293" cy="224160"/>
          </a:xfrm>
          <a:prstGeom prst="rect">
            <a:avLst/>
          </a:prstGeom>
        </p:spPr>
      </p:pic>
      <p:pic>
        <p:nvPicPr>
          <p:cNvPr id="13" name="Grafik 12">
            <a:extLst>
              <a:ext uri="{FF2B5EF4-FFF2-40B4-BE49-F238E27FC236}">
                <a16:creationId xmlns:a16="http://schemas.microsoft.com/office/drawing/2014/main" id="{372322EE-0C7D-4EA8-803A-4130D3269886}"/>
              </a:ext>
            </a:extLst>
          </p:cNvPr>
          <p:cNvPicPr/>
          <p:nvPr userDrawn="1"/>
        </p:nvPicPr>
        <p:blipFill>
          <a:blip r:embed="rId3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19082" y="4862763"/>
            <a:ext cx="1243293" cy="233766"/>
          </a:xfrm>
          <a:prstGeom prst="rect">
            <a:avLst/>
          </a:prstGeom>
        </p:spPr>
      </p:pic>
    </p:spTree>
    <p:extLst>
      <p:ext uri="{BB962C8B-B14F-4D97-AF65-F5344CB8AC3E}">
        <p14:creationId xmlns:p14="http://schemas.microsoft.com/office/powerpoint/2010/main" val="1557024175"/>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 id="2147483774" r:id="rId2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ts val="2600"/>
        </a:lnSpc>
        <a:spcBef>
          <a:spcPct val="0"/>
        </a:spcBef>
        <a:buNone/>
        <a:defRPr sz="2400" b="0" kern="1200" cap="none" baseline="0">
          <a:solidFill>
            <a:srgbClr val="F04E23"/>
          </a:solidFill>
          <a:latin typeface="Verdana" pitchFamily="34" charset="0"/>
          <a:ea typeface="Verdana" pitchFamily="34" charset="0"/>
          <a:cs typeface="Verdana" pitchFamily="34" charset="0"/>
        </a:defRPr>
      </a:lvl1pPr>
    </p:titleStyle>
    <p:bodyStyle>
      <a:lvl1pPr marL="273050" indent="-273050" algn="l" defTabSz="914400" rtl="0" eaLnBrk="1" latinLnBrk="0" hangingPunct="1">
        <a:spcBef>
          <a:spcPts val="0"/>
        </a:spcBef>
        <a:spcAft>
          <a:spcPts val="600"/>
        </a:spcAft>
        <a:buClr>
          <a:schemeClr val="accent3"/>
        </a:buClr>
        <a:buFont typeface="Verdana" pitchFamily="34" charset="0"/>
        <a:buChar char="›"/>
        <a:defRPr sz="1600" b="0" kern="1200" baseline="0">
          <a:solidFill>
            <a:srgbClr val="000000"/>
          </a:solidFill>
          <a:latin typeface="Verdana" pitchFamily="34" charset="0"/>
          <a:ea typeface="Verdana" pitchFamily="34" charset="0"/>
          <a:cs typeface="Verdana" pitchFamily="34" charset="0"/>
        </a:defRPr>
      </a:lvl1pPr>
      <a:lvl2pPr marL="622300" indent="-261938" algn="l" defTabSz="914400" rtl="0" eaLnBrk="1" latinLnBrk="0" hangingPunct="1">
        <a:spcBef>
          <a:spcPts val="0"/>
        </a:spcBef>
        <a:spcAft>
          <a:spcPts val="600"/>
        </a:spcAft>
        <a:buClr>
          <a:schemeClr val="accent3"/>
        </a:buClr>
        <a:buFont typeface="Verdana" pitchFamily="34" charset="0"/>
        <a:buChar char="›"/>
        <a:defRPr sz="1400" b="0" kern="1200" baseline="0">
          <a:solidFill>
            <a:srgbClr val="000000"/>
          </a:solidFill>
          <a:latin typeface="Verdana" pitchFamily="34" charset="0"/>
          <a:ea typeface="Verdana" pitchFamily="34" charset="0"/>
          <a:cs typeface="Verdana" pitchFamily="34" charset="0"/>
        </a:defRPr>
      </a:lvl2pPr>
      <a:lvl3pPr marL="982663" indent="-263525" algn="l" defTabSz="914400" rtl="0" eaLnBrk="1" latinLnBrk="0" hangingPunct="1">
        <a:spcBef>
          <a:spcPts val="0"/>
        </a:spcBef>
        <a:spcAft>
          <a:spcPts val="600"/>
        </a:spcAft>
        <a:buClr>
          <a:schemeClr val="accent3"/>
        </a:buClr>
        <a:buFont typeface="Verdana" pitchFamily="34" charset="0"/>
        <a:buChar char="›"/>
        <a:defRPr sz="1200" b="0" kern="1200" baseline="0">
          <a:solidFill>
            <a:srgbClr val="000000"/>
          </a:solidFill>
          <a:latin typeface="Verdana" pitchFamily="34" charset="0"/>
          <a:ea typeface="Verdana" pitchFamily="34" charset="0"/>
          <a:cs typeface="Verdana" pitchFamily="34" charset="0"/>
        </a:defRPr>
      </a:lvl3pPr>
      <a:lvl4pPr marL="1254125" indent="-174625" algn="l" defTabSz="914400" rtl="0" eaLnBrk="1" latinLnBrk="0" hangingPunct="1">
        <a:spcBef>
          <a:spcPts val="0"/>
        </a:spcBef>
        <a:spcAft>
          <a:spcPts val="600"/>
        </a:spcAft>
        <a:buClr>
          <a:schemeClr val="accent3"/>
        </a:buClr>
        <a:buFont typeface="Verdana" pitchFamily="34" charset="0"/>
        <a:buChar char="›"/>
        <a:defRPr sz="1100" b="0" kern="1200" baseline="0">
          <a:solidFill>
            <a:srgbClr val="000000"/>
          </a:solidFill>
          <a:latin typeface="Verdana" pitchFamily="34" charset="0"/>
          <a:ea typeface="Verdana" pitchFamily="34" charset="0"/>
          <a:cs typeface="Verdana" pitchFamily="34" charset="0"/>
        </a:defRPr>
      </a:lvl4pPr>
      <a:lvl5pPr marL="1614488" indent="-174625" algn="l" defTabSz="914400" rtl="0" eaLnBrk="1" latinLnBrk="0" hangingPunct="1">
        <a:spcBef>
          <a:spcPts val="0"/>
        </a:spcBef>
        <a:spcAft>
          <a:spcPts val="600"/>
        </a:spcAft>
        <a:buClr>
          <a:schemeClr val="accent3"/>
        </a:buClr>
        <a:buFont typeface="Verdana" pitchFamily="34" charset="0"/>
        <a:buChar char="›"/>
        <a:defRPr sz="1100" b="0" kern="1200" baseline="0">
          <a:solidFill>
            <a:srgbClr val="000000"/>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6.png"/><Relationship Id="rId12" Type="http://schemas.openxmlformats.org/officeDocument/2006/relationships/image" Target="../media/image23.sv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svg"/><Relationship Id="rId11" Type="http://schemas.openxmlformats.org/officeDocument/2006/relationships/image" Target="../media/image18.png"/><Relationship Id="rId5" Type="http://schemas.openxmlformats.org/officeDocument/2006/relationships/image" Target="../media/image15.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5.svg"/><Relationship Id="rId7" Type="http://schemas.openxmlformats.org/officeDocument/2006/relationships/image" Target="../media/image29.sv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7.sv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31.svg"/><Relationship Id="rId7" Type="http://schemas.openxmlformats.org/officeDocument/2006/relationships/image" Target="../media/image33.sv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4.png"/><Relationship Id="rId11" Type="http://schemas.openxmlformats.org/officeDocument/2006/relationships/image" Target="../media/image37.svg"/><Relationship Id="rId5" Type="http://schemas.openxmlformats.org/officeDocument/2006/relationships/image" Target="../media/image25.svg"/><Relationship Id="rId10" Type="http://schemas.openxmlformats.org/officeDocument/2006/relationships/image" Target="../media/image26.png"/><Relationship Id="rId4" Type="http://schemas.openxmlformats.org/officeDocument/2006/relationships/image" Target="../media/image23.png"/><Relationship Id="rId9" Type="http://schemas.openxmlformats.org/officeDocument/2006/relationships/image" Target="../media/image35.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xml.rels><?xml version="1.0" encoding="UTF-8" standalone="yes"?>
<Relationships xmlns="http://schemas.openxmlformats.org/package/2006/relationships"><Relationship Id="rId3" Type="http://schemas.openxmlformats.org/officeDocument/2006/relationships/hyperlink" Target="mailto:Jan.Kramer@prognos.com" TargetMode="External"/><Relationship Id="rId2" Type="http://schemas.openxmlformats.org/officeDocument/2006/relationships/hyperlink" Target="mailto:msj@cowi.com" TargetMode="Externa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hyperlink" Target="mailto:ivgg@cowi.com" TargetMode="External"/><Relationship Id="rId4" Type="http://schemas.openxmlformats.org/officeDocument/2006/relationships/hyperlink" Target="mailto:felice.simonelli@ceps.e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F54B9EF-527F-4F31-BDA9-861CCA0FE377}" type="slidenum">
              <a:rPr lang="en-GB" smtClean="0"/>
              <a:pPr/>
              <a:t>1</a:t>
            </a:fld>
            <a:endParaRPr lang="en-GB" dirty="0"/>
          </a:p>
        </p:txBody>
      </p:sp>
      <p:sp>
        <p:nvSpPr>
          <p:cNvPr id="2" name="Title 1">
            <a:extLst>
              <a:ext uri="{FF2B5EF4-FFF2-40B4-BE49-F238E27FC236}">
                <a16:creationId xmlns:a16="http://schemas.microsoft.com/office/drawing/2014/main" id="{4ACBC52E-980A-4D22-9BE1-1087F7EF7882}"/>
              </a:ext>
            </a:extLst>
          </p:cNvPr>
          <p:cNvSpPr>
            <a:spLocks noGrp="1"/>
          </p:cNvSpPr>
          <p:nvPr>
            <p:ph type="title"/>
          </p:nvPr>
        </p:nvSpPr>
        <p:spPr>
          <a:xfrm>
            <a:off x="288892" y="302581"/>
            <a:ext cx="6001296" cy="2060552"/>
          </a:xfrm>
        </p:spPr>
        <p:txBody>
          <a:bodyPr/>
          <a:lstStyle/>
          <a:p>
            <a:r>
              <a:rPr lang="en-GB" sz="3200" b="1" dirty="0">
                <a:solidFill>
                  <a:schemeClr val="bg1"/>
                </a:solidFill>
              </a:rPr>
              <a:t>EUs global leadership</a:t>
            </a:r>
            <a:br>
              <a:rPr lang="en-GB" sz="3200" b="1" dirty="0">
                <a:solidFill>
                  <a:schemeClr val="bg1"/>
                </a:solidFill>
              </a:rPr>
            </a:br>
            <a:r>
              <a:rPr lang="en-GB" sz="3200" b="1" dirty="0">
                <a:solidFill>
                  <a:schemeClr val="bg1"/>
                </a:solidFill>
              </a:rPr>
              <a:t/>
            </a:r>
            <a:br>
              <a:rPr lang="en-GB" sz="3200" b="1" dirty="0">
                <a:solidFill>
                  <a:schemeClr val="bg1"/>
                </a:solidFill>
              </a:rPr>
            </a:br>
            <a:r>
              <a:rPr lang="en-GB" sz="3200" b="1" dirty="0">
                <a:solidFill>
                  <a:schemeClr val="bg1"/>
                </a:solidFill>
              </a:rPr>
              <a:t>in renewables</a:t>
            </a:r>
            <a:br>
              <a:rPr lang="en-GB" sz="3200" b="1" dirty="0">
                <a:solidFill>
                  <a:schemeClr val="bg1"/>
                </a:solidFill>
              </a:rPr>
            </a:br>
            <a:r>
              <a:rPr lang="en-GB" sz="3200" b="1" dirty="0">
                <a:solidFill>
                  <a:schemeClr val="bg1"/>
                </a:solidFill>
              </a:rPr>
              <a:t/>
            </a:r>
            <a:br>
              <a:rPr lang="en-GB" sz="3200" b="1" dirty="0">
                <a:solidFill>
                  <a:schemeClr val="bg1"/>
                </a:solidFill>
              </a:rPr>
            </a:br>
            <a:r>
              <a:rPr lang="en-GB" sz="3200" b="1" dirty="0">
                <a:solidFill>
                  <a:schemeClr val="bg1"/>
                </a:solidFill>
              </a:rPr>
              <a:t>Inception workshop</a:t>
            </a:r>
            <a:r>
              <a:rPr lang="en-GB" b="1" dirty="0">
                <a:solidFill>
                  <a:schemeClr val="bg1"/>
                </a:solidFill>
              </a:rPr>
              <a:t/>
            </a:r>
            <a:br>
              <a:rPr lang="en-GB" b="1" dirty="0">
                <a:solidFill>
                  <a:schemeClr val="bg1"/>
                </a:solidFill>
              </a:rPr>
            </a:br>
            <a:r>
              <a:rPr lang="en-GB" b="1" dirty="0">
                <a:solidFill>
                  <a:schemeClr val="bg1"/>
                </a:solidFill>
              </a:rPr>
              <a:t/>
            </a:r>
            <a:br>
              <a:rPr lang="en-GB" b="1" dirty="0">
                <a:solidFill>
                  <a:schemeClr val="bg1"/>
                </a:solidFill>
              </a:rPr>
            </a:br>
            <a:r>
              <a:rPr lang="en-GB" b="1" dirty="0">
                <a:solidFill>
                  <a:schemeClr val="bg1"/>
                </a:solidFill>
              </a:rPr>
              <a:t/>
            </a:r>
            <a:br>
              <a:rPr lang="en-GB" b="1" dirty="0">
                <a:solidFill>
                  <a:schemeClr val="bg1"/>
                </a:solidFill>
              </a:rPr>
            </a:br>
            <a:endParaRPr lang="en-GB" b="1" dirty="0">
              <a:solidFill>
                <a:schemeClr val="bg1"/>
              </a:solidFill>
            </a:endParaRPr>
          </a:p>
        </p:txBody>
      </p:sp>
      <p:pic>
        <p:nvPicPr>
          <p:cNvPr id="8" name="Picture 7">
            <a:extLst>
              <a:ext uri="{FF2B5EF4-FFF2-40B4-BE49-F238E27FC236}">
                <a16:creationId xmlns:a16="http://schemas.microsoft.com/office/drawing/2014/main" id="{5666B090-21DC-4F6D-B0A2-38507DE46F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8268" y="3480403"/>
            <a:ext cx="584853" cy="638205"/>
          </a:xfrm>
          <a:prstGeom prst="rect">
            <a:avLst/>
          </a:prstGeom>
        </p:spPr>
      </p:pic>
      <p:pic>
        <p:nvPicPr>
          <p:cNvPr id="11" name="Picture 10">
            <a:extLst>
              <a:ext uri="{FF2B5EF4-FFF2-40B4-BE49-F238E27FC236}">
                <a16:creationId xmlns:a16="http://schemas.microsoft.com/office/drawing/2014/main" id="{C9FE7A9A-1AEF-471C-9685-A0767B23651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47491" y="3188885"/>
            <a:ext cx="1426409" cy="257175"/>
          </a:xfrm>
          <a:prstGeom prst="rect">
            <a:avLst/>
          </a:prstGeom>
        </p:spPr>
      </p:pic>
      <p:pic>
        <p:nvPicPr>
          <p:cNvPr id="13" name="Picture 12">
            <a:extLst>
              <a:ext uri="{FF2B5EF4-FFF2-40B4-BE49-F238E27FC236}">
                <a16:creationId xmlns:a16="http://schemas.microsoft.com/office/drawing/2014/main" id="{EE08B40A-ABF3-4C21-BB39-DBBC11356392}"/>
              </a:ext>
            </a:extLst>
          </p:cNvPr>
          <p:cNvPicPr>
            <a:picLocks noChangeAspect="1"/>
          </p:cNvPicPr>
          <p:nvPr/>
        </p:nvPicPr>
        <p:blipFill>
          <a:blip r:embed="rId5"/>
          <a:stretch>
            <a:fillRect/>
          </a:stretch>
        </p:blipFill>
        <p:spPr>
          <a:xfrm>
            <a:off x="7880892" y="4183272"/>
            <a:ext cx="959604" cy="305697"/>
          </a:xfrm>
          <a:prstGeom prst="rect">
            <a:avLst/>
          </a:prstGeom>
        </p:spPr>
      </p:pic>
      <p:sp>
        <p:nvSpPr>
          <p:cNvPr id="7" name="Footer Placeholder 6">
            <a:extLst>
              <a:ext uri="{FF2B5EF4-FFF2-40B4-BE49-F238E27FC236}">
                <a16:creationId xmlns:a16="http://schemas.microsoft.com/office/drawing/2014/main" id="{0B6F1F61-2836-4781-B5DD-395069F14B8C}"/>
              </a:ext>
            </a:extLst>
          </p:cNvPr>
          <p:cNvSpPr>
            <a:spLocks noGrp="1"/>
          </p:cNvSpPr>
          <p:nvPr>
            <p:ph type="ftr" sz="quarter" idx="11"/>
          </p:nvPr>
        </p:nvSpPr>
        <p:spPr/>
        <p:txBody>
          <a:bodyPr/>
          <a:lstStyle/>
          <a:p>
            <a:r>
              <a:rPr lang="en-US"/>
              <a:t>EU's global leadership in renewables: Inception workshop</a:t>
            </a:r>
            <a:endParaRPr lang="en-GB" dirty="0"/>
          </a:p>
        </p:txBody>
      </p:sp>
      <p:pic>
        <p:nvPicPr>
          <p:cNvPr id="10" name="Grafik 9">
            <a:extLst>
              <a:ext uri="{FF2B5EF4-FFF2-40B4-BE49-F238E27FC236}">
                <a16:creationId xmlns:a16="http://schemas.microsoft.com/office/drawing/2014/main" id="{00273D9B-8634-482B-97AD-C0C027E91C5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7612440" y="4630741"/>
            <a:ext cx="1496507" cy="279698"/>
          </a:xfrm>
          <a:prstGeom prst="rect">
            <a:avLst/>
          </a:prstGeom>
        </p:spPr>
      </p:pic>
    </p:spTree>
    <p:extLst>
      <p:ext uri="{BB962C8B-B14F-4D97-AF65-F5344CB8AC3E}">
        <p14:creationId xmlns:p14="http://schemas.microsoft.com/office/powerpoint/2010/main" val="4065686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6F8552-D4B9-46EA-93B8-399FF1A55305}"/>
              </a:ext>
            </a:extLst>
          </p:cNvPr>
          <p:cNvSpPr>
            <a:spLocks noGrp="1"/>
          </p:cNvSpPr>
          <p:nvPr>
            <p:ph type="title"/>
          </p:nvPr>
        </p:nvSpPr>
        <p:spPr/>
        <p:txBody>
          <a:bodyPr/>
          <a:lstStyle/>
          <a:p>
            <a:r>
              <a:rPr lang="en-GB" dirty="0"/>
              <a:t>Task 1: Value chain mapping </a:t>
            </a:r>
            <a:br>
              <a:rPr lang="en-GB" dirty="0"/>
            </a:br>
            <a:r>
              <a:rPr lang="en-GB" i="1" dirty="0"/>
              <a:t>RE industries and services based on literature review</a:t>
            </a:r>
          </a:p>
        </p:txBody>
      </p:sp>
      <p:sp>
        <p:nvSpPr>
          <p:cNvPr id="4" name="Fußzeilenplatzhalter 3">
            <a:extLst>
              <a:ext uri="{FF2B5EF4-FFF2-40B4-BE49-F238E27FC236}">
                <a16:creationId xmlns:a16="http://schemas.microsoft.com/office/drawing/2014/main" id="{F99D63D9-0025-4A7F-9643-202AEB080D5E}"/>
              </a:ext>
            </a:extLst>
          </p:cNvPr>
          <p:cNvSpPr>
            <a:spLocks noGrp="1"/>
          </p:cNvSpPr>
          <p:nvPr>
            <p:ph type="ftr" sz="quarter" idx="11"/>
          </p:nvPr>
        </p:nvSpPr>
        <p:spPr/>
        <p:txBody>
          <a:bodyPr/>
          <a:lstStyle/>
          <a:p>
            <a:r>
              <a:rPr lang="en-US" dirty="0"/>
              <a:t>EU's global leadership in renewables: Inception workshop</a:t>
            </a:r>
            <a:endParaRPr lang="en-GB" dirty="0"/>
          </a:p>
        </p:txBody>
      </p:sp>
      <p:sp>
        <p:nvSpPr>
          <p:cNvPr id="5" name="Foliennummernplatzhalter 4">
            <a:extLst>
              <a:ext uri="{FF2B5EF4-FFF2-40B4-BE49-F238E27FC236}">
                <a16:creationId xmlns:a16="http://schemas.microsoft.com/office/drawing/2014/main" id="{0D32D901-C0EA-4720-B202-A09D562CABAA}"/>
              </a:ext>
            </a:extLst>
          </p:cNvPr>
          <p:cNvSpPr>
            <a:spLocks noGrp="1"/>
          </p:cNvSpPr>
          <p:nvPr>
            <p:ph type="sldNum" sz="quarter" idx="12"/>
          </p:nvPr>
        </p:nvSpPr>
        <p:spPr/>
        <p:txBody>
          <a:bodyPr/>
          <a:lstStyle/>
          <a:p>
            <a:fld id="{AF54B9EF-527F-4F31-BDA9-861CCA0FE377}" type="slidenum">
              <a:rPr lang="en-GB" smtClean="0"/>
              <a:pPr/>
              <a:t>10</a:t>
            </a:fld>
            <a:endParaRPr lang="en-GB" dirty="0"/>
          </a:p>
        </p:txBody>
      </p:sp>
      <p:sp>
        <p:nvSpPr>
          <p:cNvPr id="6" name="Textplatzhalter 5">
            <a:extLst>
              <a:ext uri="{FF2B5EF4-FFF2-40B4-BE49-F238E27FC236}">
                <a16:creationId xmlns:a16="http://schemas.microsoft.com/office/drawing/2014/main" id="{FA8A4B8E-F34D-41A5-A502-637B39E04BA3}"/>
              </a:ext>
            </a:extLst>
          </p:cNvPr>
          <p:cNvSpPr>
            <a:spLocks noGrp="1"/>
          </p:cNvSpPr>
          <p:nvPr>
            <p:ph type="body" sz="quarter" idx="13"/>
          </p:nvPr>
        </p:nvSpPr>
        <p:spPr/>
        <p:txBody>
          <a:bodyPr>
            <a:normAutofit/>
          </a:bodyPr>
          <a:lstStyle/>
          <a:p>
            <a:r>
              <a:rPr lang="en-US" dirty="0"/>
              <a:t>Key countries, markets and activities</a:t>
            </a:r>
            <a:endParaRPr lang="de-DE" dirty="0"/>
          </a:p>
        </p:txBody>
      </p:sp>
      <p:sp>
        <p:nvSpPr>
          <p:cNvPr id="9" name="Inhaltsplatzhalter 8">
            <a:extLst>
              <a:ext uri="{FF2B5EF4-FFF2-40B4-BE49-F238E27FC236}">
                <a16:creationId xmlns:a16="http://schemas.microsoft.com/office/drawing/2014/main" id="{A34F8007-96EC-4FC7-BC14-45DB32F4499F}"/>
              </a:ext>
            </a:extLst>
          </p:cNvPr>
          <p:cNvSpPr>
            <a:spLocks noGrp="1"/>
          </p:cNvSpPr>
          <p:nvPr>
            <p:ph sz="quarter" idx="15"/>
          </p:nvPr>
        </p:nvSpPr>
        <p:spPr/>
        <p:txBody>
          <a:bodyPr/>
          <a:lstStyle/>
          <a:p>
            <a:r>
              <a:rPr lang="en-GB" dirty="0"/>
              <a:t>Considered RE technologies</a:t>
            </a:r>
          </a:p>
          <a:p>
            <a:pPr lvl="1">
              <a:buFont typeface="Arial" panose="020B0604020202020204" pitchFamily="34" charset="0"/>
              <a:buChar char="•"/>
            </a:pPr>
            <a:r>
              <a:rPr lang="en-GB" dirty="0"/>
              <a:t>Solar energy</a:t>
            </a:r>
          </a:p>
          <a:p>
            <a:pPr lvl="1">
              <a:buFont typeface="Arial" panose="020B0604020202020204" pitchFamily="34" charset="0"/>
              <a:buChar char="•"/>
            </a:pPr>
            <a:r>
              <a:rPr lang="en-GB" dirty="0"/>
              <a:t>Wind energy</a:t>
            </a:r>
          </a:p>
          <a:p>
            <a:pPr lvl="1">
              <a:buFont typeface="Arial" panose="020B0604020202020204" pitchFamily="34" charset="0"/>
              <a:buChar char="•"/>
            </a:pPr>
            <a:r>
              <a:rPr lang="en-GB" dirty="0"/>
              <a:t>Bioenergy</a:t>
            </a:r>
          </a:p>
          <a:p>
            <a:pPr marL="357187" lvl="1" indent="0">
              <a:buNone/>
            </a:pPr>
            <a:endParaRPr lang="en-GB" dirty="0"/>
          </a:p>
          <a:p>
            <a:endParaRPr lang="de-DE" dirty="0"/>
          </a:p>
          <a:p>
            <a:endParaRPr lang="en-GB" dirty="0"/>
          </a:p>
          <a:p>
            <a:endParaRPr lang="en-GB" dirty="0"/>
          </a:p>
        </p:txBody>
      </p:sp>
      <p:sp>
        <p:nvSpPr>
          <p:cNvPr id="8" name="Inhaltsplatzhalter 7">
            <a:extLst>
              <a:ext uri="{FF2B5EF4-FFF2-40B4-BE49-F238E27FC236}">
                <a16:creationId xmlns:a16="http://schemas.microsoft.com/office/drawing/2014/main" id="{D35E19DA-FBFD-4481-89F0-B4C6EB993594}"/>
              </a:ext>
            </a:extLst>
          </p:cNvPr>
          <p:cNvSpPr>
            <a:spLocks noGrp="1"/>
          </p:cNvSpPr>
          <p:nvPr>
            <p:ph sz="quarter" idx="16"/>
          </p:nvPr>
        </p:nvSpPr>
        <p:spPr/>
        <p:txBody>
          <a:bodyPr/>
          <a:lstStyle/>
          <a:p>
            <a:pPr lvl="1">
              <a:buFont typeface="Arial" panose="020B0604020202020204" pitchFamily="34" charset="0"/>
              <a:buChar char="•"/>
            </a:pPr>
            <a:endParaRPr lang="en-GB" dirty="0"/>
          </a:p>
          <a:p>
            <a:pPr lvl="1">
              <a:buFont typeface="Arial" panose="020B0604020202020204" pitchFamily="34" charset="0"/>
              <a:buChar char="•"/>
            </a:pPr>
            <a:r>
              <a:rPr lang="en-GB" dirty="0"/>
              <a:t>Geothermal energy</a:t>
            </a:r>
            <a:endParaRPr lang="de-DE" dirty="0"/>
          </a:p>
          <a:p>
            <a:pPr lvl="1">
              <a:buFont typeface="Arial" panose="020B0604020202020204" pitchFamily="34" charset="0"/>
              <a:buChar char="•"/>
            </a:pPr>
            <a:r>
              <a:rPr lang="en-GB" dirty="0"/>
              <a:t>Hydropower &amp; ocean energy</a:t>
            </a:r>
            <a:endParaRPr lang="de-DE" dirty="0"/>
          </a:p>
        </p:txBody>
      </p:sp>
      <p:pic>
        <p:nvPicPr>
          <p:cNvPr id="10" name="Grafik 9">
            <a:extLst>
              <a:ext uri="{FF2B5EF4-FFF2-40B4-BE49-F238E27FC236}">
                <a16:creationId xmlns:a16="http://schemas.microsoft.com/office/drawing/2014/main" id="{2D6C4B44-760D-4544-9671-174303BB6D6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2288" y="2972150"/>
            <a:ext cx="6903797" cy="1510030"/>
          </a:xfrm>
          <a:prstGeom prst="rect">
            <a:avLst/>
          </a:prstGeom>
          <a:noFill/>
        </p:spPr>
      </p:pic>
      <p:sp>
        <p:nvSpPr>
          <p:cNvPr id="11" name="Inhaltsplatzhalter 7">
            <a:extLst>
              <a:ext uri="{FF2B5EF4-FFF2-40B4-BE49-F238E27FC236}">
                <a16:creationId xmlns:a16="http://schemas.microsoft.com/office/drawing/2014/main" id="{6CC11677-FB40-4407-9CE7-0C80540CE10B}"/>
              </a:ext>
            </a:extLst>
          </p:cNvPr>
          <p:cNvSpPr txBox="1">
            <a:spLocks/>
          </p:cNvSpPr>
          <p:nvPr/>
        </p:nvSpPr>
        <p:spPr>
          <a:xfrm>
            <a:off x="2393053" y="1808049"/>
            <a:ext cx="3946459" cy="591264"/>
          </a:xfrm>
          <a:prstGeom prst="rect">
            <a:avLst/>
          </a:prstGeom>
        </p:spPr>
        <p:txBody>
          <a:bodyPr vert="horz" lIns="0" tIns="0" rIns="0" bIns="0" rtlCol="0">
            <a:normAutofit/>
          </a:bodyPr>
          <a:lstStyle>
            <a:lvl1pPr marL="180975" indent="-180975" algn="l" defTabSz="914400" rtl="0" eaLnBrk="1" latinLnBrk="0" hangingPunct="1">
              <a:spcBef>
                <a:spcPts val="0"/>
              </a:spcBef>
              <a:spcAft>
                <a:spcPts val="600"/>
              </a:spcAft>
              <a:buClr>
                <a:srgbClr val="F04E23"/>
              </a:buClr>
              <a:buFont typeface="Verdana" pitchFamily="34" charset="0"/>
              <a:buChar char="›"/>
              <a:defRPr sz="1600" b="0" kern="1200" baseline="0">
                <a:solidFill>
                  <a:srgbClr val="000000"/>
                </a:solidFill>
                <a:latin typeface="Verdana" pitchFamily="34" charset="0"/>
                <a:ea typeface="Verdana" pitchFamily="34" charset="0"/>
                <a:cs typeface="Verdana" pitchFamily="34" charset="0"/>
              </a:defRPr>
            </a:lvl1pPr>
            <a:lvl2pPr marL="539750" indent="-182563" algn="l" defTabSz="914400" rtl="0" eaLnBrk="1" latinLnBrk="0" hangingPunct="1">
              <a:spcBef>
                <a:spcPts val="0"/>
              </a:spcBef>
              <a:spcAft>
                <a:spcPts val="600"/>
              </a:spcAft>
              <a:buClr>
                <a:srgbClr val="F04E23"/>
              </a:buClr>
              <a:buFont typeface="Verdana" pitchFamily="34" charset="0"/>
              <a:buChar char="›"/>
              <a:defRPr sz="1400" b="0" kern="1200" baseline="0">
                <a:solidFill>
                  <a:srgbClr val="000000"/>
                </a:solidFill>
                <a:latin typeface="Verdana" pitchFamily="34" charset="0"/>
                <a:ea typeface="Verdana" pitchFamily="34" charset="0"/>
                <a:cs typeface="Verdana" pitchFamily="34" charset="0"/>
              </a:defRPr>
            </a:lvl2pPr>
            <a:lvl3pPr marL="896938" indent="-182563" algn="l" defTabSz="914400" rtl="0" eaLnBrk="1" latinLnBrk="0" hangingPunct="1">
              <a:spcBef>
                <a:spcPts val="0"/>
              </a:spcBef>
              <a:spcAft>
                <a:spcPts val="600"/>
              </a:spcAft>
              <a:buClr>
                <a:srgbClr val="F04E23"/>
              </a:buClr>
              <a:buFont typeface="Verdana" pitchFamily="34" charset="0"/>
              <a:buChar char="›"/>
              <a:defRPr sz="1200" b="0" kern="1200" baseline="0">
                <a:solidFill>
                  <a:srgbClr val="000000"/>
                </a:solidFill>
                <a:latin typeface="Verdana" pitchFamily="34" charset="0"/>
                <a:ea typeface="Verdana" pitchFamily="34" charset="0"/>
                <a:cs typeface="Verdana" pitchFamily="34" charset="0"/>
              </a:defRPr>
            </a:lvl3pPr>
            <a:lvl4pPr marL="1254125" indent="-174625" algn="l" defTabSz="914400" rtl="0" eaLnBrk="1" latinLnBrk="0" hangingPunct="1">
              <a:spcBef>
                <a:spcPts val="0"/>
              </a:spcBef>
              <a:spcAft>
                <a:spcPts val="600"/>
              </a:spcAft>
              <a:buClr>
                <a:srgbClr val="F04E23"/>
              </a:buClr>
              <a:buFont typeface="Verdana" pitchFamily="34" charset="0"/>
              <a:buChar char="›"/>
              <a:defRPr sz="1100" b="0" kern="1200" baseline="0">
                <a:solidFill>
                  <a:srgbClr val="000000"/>
                </a:solidFill>
                <a:latin typeface="Verdana" pitchFamily="34" charset="0"/>
                <a:ea typeface="Verdana" pitchFamily="34" charset="0"/>
                <a:cs typeface="Verdana" pitchFamily="34" charset="0"/>
              </a:defRPr>
            </a:lvl4pPr>
            <a:lvl5pPr marL="1611313" indent="-171450" algn="l" defTabSz="914400" rtl="0" eaLnBrk="1" latinLnBrk="0" hangingPunct="1">
              <a:spcBef>
                <a:spcPts val="0"/>
              </a:spcBef>
              <a:spcAft>
                <a:spcPts val="600"/>
              </a:spcAft>
              <a:buClr>
                <a:srgbClr val="F04E23"/>
              </a:buClr>
              <a:buFont typeface="Verdana" pitchFamily="34" charset="0"/>
              <a:buChar char="›"/>
              <a:defRPr sz="1100" b="0" kern="1200" baseline="0">
                <a:solidFill>
                  <a:srgbClr val="000000"/>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sp>
        <p:nvSpPr>
          <p:cNvPr id="13" name="Textfeld 12">
            <a:extLst>
              <a:ext uri="{FF2B5EF4-FFF2-40B4-BE49-F238E27FC236}">
                <a16:creationId xmlns:a16="http://schemas.microsoft.com/office/drawing/2014/main" id="{E1FCE943-D542-4915-9578-F7C3AB8D570B}"/>
              </a:ext>
            </a:extLst>
          </p:cNvPr>
          <p:cNvSpPr txBox="1"/>
          <p:nvPr/>
        </p:nvSpPr>
        <p:spPr>
          <a:xfrm>
            <a:off x="402298" y="2699719"/>
            <a:ext cx="1754711" cy="307777"/>
          </a:xfrm>
          <a:prstGeom prst="rect">
            <a:avLst/>
          </a:prstGeom>
          <a:noFill/>
        </p:spPr>
        <p:txBody>
          <a:bodyPr wrap="none" lIns="0" rtlCol="0">
            <a:spAutoFit/>
          </a:bodyPr>
          <a:lstStyle/>
          <a:p>
            <a:r>
              <a:rPr lang="de-DE" sz="1400" dirty="0">
                <a:solidFill>
                  <a:srgbClr val="F04E23"/>
                </a:solidFill>
                <a:latin typeface="+mj-lt"/>
                <a:cs typeface="Arial" pitchFamily="34" charset="0"/>
              </a:rPr>
              <a:t>Illustrative </a:t>
            </a:r>
            <a:r>
              <a:rPr lang="de-DE" sz="1400" dirty="0" err="1">
                <a:solidFill>
                  <a:srgbClr val="F04E23"/>
                </a:solidFill>
                <a:latin typeface="+mj-lt"/>
                <a:cs typeface="Arial" pitchFamily="34" charset="0"/>
              </a:rPr>
              <a:t>model</a:t>
            </a:r>
            <a:r>
              <a:rPr lang="de-DE" sz="1400" dirty="0">
                <a:solidFill>
                  <a:srgbClr val="F04E23"/>
                </a:solidFill>
                <a:latin typeface="+mj-lt"/>
                <a:cs typeface="Arial" pitchFamily="34" charset="0"/>
              </a:rPr>
              <a:t>:</a:t>
            </a:r>
            <a:endParaRPr lang="en-GB" sz="1400" dirty="0">
              <a:solidFill>
                <a:srgbClr val="F04E23"/>
              </a:solidFill>
              <a:latin typeface="+mj-lt"/>
              <a:cs typeface="Arial" pitchFamily="34" charset="0"/>
            </a:endParaRPr>
          </a:p>
        </p:txBody>
      </p:sp>
      <p:pic>
        <p:nvPicPr>
          <p:cNvPr id="15" name="Grafik 14" descr="Sonne">
            <a:extLst>
              <a:ext uri="{FF2B5EF4-FFF2-40B4-BE49-F238E27FC236}">
                <a16:creationId xmlns:a16="http://schemas.microsoft.com/office/drawing/2014/main" id="{E179C5CE-C5EF-4AAA-BAF5-935B8537206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flipH="1">
            <a:off x="676789" y="1737698"/>
            <a:ext cx="284762" cy="284762"/>
          </a:xfrm>
          <a:prstGeom prst="rect">
            <a:avLst/>
          </a:prstGeom>
        </p:spPr>
      </p:pic>
      <p:pic>
        <p:nvPicPr>
          <p:cNvPr id="17" name="Grafik 16" descr="Welle">
            <a:extLst>
              <a:ext uri="{FF2B5EF4-FFF2-40B4-BE49-F238E27FC236}">
                <a16:creationId xmlns:a16="http://schemas.microsoft.com/office/drawing/2014/main" id="{6C062567-2911-4067-A151-DD33C71B768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flipH="1">
            <a:off x="5002989" y="2033306"/>
            <a:ext cx="284762" cy="284762"/>
          </a:xfrm>
          <a:prstGeom prst="rect">
            <a:avLst/>
          </a:prstGeom>
        </p:spPr>
      </p:pic>
      <p:pic>
        <p:nvPicPr>
          <p:cNvPr id="19" name="Grafik 18" descr="Blatt">
            <a:extLst>
              <a:ext uri="{FF2B5EF4-FFF2-40B4-BE49-F238E27FC236}">
                <a16:creationId xmlns:a16="http://schemas.microsoft.com/office/drawing/2014/main" id="{E89164D2-AE43-48E6-9DA4-045AF26C256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flipH="1">
            <a:off x="678551" y="2344435"/>
            <a:ext cx="284762" cy="284762"/>
          </a:xfrm>
          <a:prstGeom prst="rect">
            <a:avLst/>
          </a:prstGeom>
        </p:spPr>
      </p:pic>
      <p:pic>
        <p:nvPicPr>
          <p:cNvPr id="21" name="Grafik 20" descr="Erdkugel: Afrika und Europa">
            <a:extLst>
              <a:ext uri="{FF2B5EF4-FFF2-40B4-BE49-F238E27FC236}">
                <a16:creationId xmlns:a16="http://schemas.microsoft.com/office/drawing/2014/main" id="{86531892-CC80-4DE7-A463-14707601078F}"/>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flipH="1">
            <a:off x="5002989" y="1726059"/>
            <a:ext cx="284762" cy="284762"/>
          </a:xfrm>
          <a:prstGeom prst="rect">
            <a:avLst/>
          </a:prstGeom>
        </p:spPr>
      </p:pic>
      <p:pic>
        <p:nvPicPr>
          <p:cNvPr id="23" name="Grafik 22" descr="Windmühle">
            <a:extLst>
              <a:ext uri="{FF2B5EF4-FFF2-40B4-BE49-F238E27FC236}">
                <a16:creationId xmlns:a16="http://schemas.microsoft.com/office/drawing/2014/main" id="{4CAD6E6D-EED8-443A-9767-77723190758E}"/>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p:blipFill>
        <p:spPr>
          <a:xfrm>
            <a:off x="676789" y="2031044"/>
            <a:ext cx="284762" cy="284762"/>
          </a:xfrm>
          <a:prstGeom prst="rect">
            <a:avLst/>
          </a:prstGeom>
        </p:spPr>
      </p:pic>
    </p:spTree>
    <p:extLst>
      <p:ext uri="{BB962C8B-B14F-4D97-AF65-F5344CB8AC3E}">
        <p14:creationId xmlns:p14="http://schemas.microsoft.com/office/powerpoint/2010/main" val="1394520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hteck 26">
            <a:extLst>
              <a:ext uri="{FF2B5EF4-FFF2-40B4-BE49-F238E27FC236}">
                <a16:creationId xmlns:a16="http://schemas.microsoft.com/office/drawing/2014/main" id="{BC8CAB76-2988-4CA5-8A81-7E70F024F2EB}"/>
              </a:ext>
            </a:extLst>
          </p:cNvPr>
          <p:cNvSpPr/>
          <p:nvPr/>
        </p:nvSpPr>
        <p:spPr>
          <a:xfrm>
            <a:off x="5951575" y="3212563"/>
            <a:ext cx="2101826" cy="1260391"/>
          </a:xfrm>
          <a:prstGeom prst="rect">
            <a:avLst/>
          </a:prstGeom>
          <a:gradFill rotWithShape="1">
            <a:gsLst>
              <a:gs pos="0">
                <a:schemeClr val="accent3"/>
              </a:gs>
              <a:gs pos="100000">
                <a:schemeClr val="accent3">
                  <a:lumMod val="75000"/>
                </a:schemeClr>
              </a:gs>
            </a:gsLst>
            <a:lin ang="5400000" scaled="1"/>
          </a:gradFill>
          <a:ln w="12700">
            <a:solidFill>
              <a:srgbClr val="DDDDDD"/>
            </a:solidFill>
            <a:miter lim="800000"/>
            <a:headEnd/>
            <a:tailEnd/>
          </a:ln>
        </p:spPr>
        <p:txBody>
          <a:bodyPr lIns="0" tIns="36000" rIns="0" bIns="0" anchor="t"/>
          <a:lstStyle/>
          <a:p>
            <a:pPr marL="268288" indent="-179388" defTabSz="801688" eaLnBrk="0" hangingPunct="0">
              <a:spcAft>
                <a:spcPts val="600"/>
              </a:spcAft>
              <a:buClr>
                <a:schemeClr val="bg1"/>
              </a:buClr>
              <a:buFont typeface="Arial" panose="020B0604020202020204" pitchFamily="34" charset="0"/>
              <a:buChar char="•"/>
            </a:pPr>
            <a:endParaRPr lang="en-GB" sz="1100" dirty="0" err="1">
              <a:solidFill>
                <a:schemeClr val="bg1"/>
              </a:solidFill>
              <a:cs typeface="Arial" pitchFamily="34" charset="0"/>
            </a:endParaRPr>
          </a:p>
        </p:txBody>
      </p:sp>
      <p:sp>
        <p:nvSpPr>
          <p:cNvPr id="8" name="Rechteck 7">
            <a:extLst>
              <a:ext uri="{FF2B5EF4-FFF2-40B4-BE49-F238E27FC236}">
                <a16:creationId xmlns:a16="http://schemas.microsoft.com/office/drawing/2014/main" id="{206822A0-4B0A-4C13-93E1-6AFF4DB03FD2}"/>
              </a:ext>
            </a:extLst>
          </p:cNvPr>
          <p:cNvSpPr/>
          <p:nvPr/>
        </p:nvSpPr>
        <p:spPr>
          <a:xfrm>
            <a:off x="5951575" y="1885988"/>
            <a:ext cx="2101826" cy="1017155"/>
          </a:xfrm>
          <a:prstGeom prst="rect">
            <a:avLst/>
          </a:prstGeom>
          <a:gradFill rotWithShape="1">
            <a:gsLst>
              <a:gs pos="0">
                <a:srgbClr val="EAEAEA">
                  <a:gamma/>
                  <a:tint val="0"/>
                  <a:invGamma/>
                </a:srgbClr>
              </a:gs>
              <a:gs pos="100000">
                <a:srgbClr val="EAEAEA"/>
              </a:gs>
            </a:gsLst>
            <a:lin ang="5400000" scaled="1"/>
          </a:gradFill>
          <a:ln w="12700">
            <a:solidFill>
              <a:srgbClr val="DDDDDD"/>
            </a:solidFill>
            <a:miter lim="800000"/>
            <a:headEnd/>
            <a:tailEnd/>
          </a:ln>
          <a:effectLst/>
        </p:spPr>
        <p:txBody>
          <a:bodyPr vert="horz" wrap="square" lIns="72000" tIns="0" rIns="36000" bIns="0" numCol="1" rtlCol="0" anchor="t" anchorCtr="0" compatLnSpc="1">
            <a:prstTxWarp prst="textNoShape">
              <a:avLst/>
            </a:prstTxWarp>
          </a:bodyPr>
          <a:lstStyle/>
          <a:p>
            <a:pPr marL="171450" indent="-171450">
              <a:spcAft>
                <a:spcPts val="600"/>
              </a:spcAft>
              <a:buClr>
                <a:schemeClr val="accent2"/>
              </a:buClr>
              <a:buSzPts val="1600"/>
              <a:buFont typeface="Arial" panose="020B0604020202020204" pitchFamily="34" charset="0"/>
              <a:buChar char="•"/>
            </a:pPr>
            <a:endParaRPr lang="en-GB" sz="1100" dirty="0" err="1">
              <a:solidFill>
                <a:schemeClr val="tx1"/>
              </a:solidFill>
              <a:cs typeface="Arial" pitchFamily="34" charset="0"/>
            </a:endParaRPr>
          </a:p>
        </p:txBody>
      </p:sp>
      <p:sp>
        <p:nvSpPr>
          <p:cNvPr id="2" name="Titel 1">
            <a:extLst>
              <a:ext uri="{FF2B5EF4-FFF2-40B4-BE49-F238E27FC236}">
                <a16:creationId xmlns:a16="http://schemas.microsoft.com/office/drawing/2014/main" id="{B6D596C7-6D20-4A18-809C-D91E02993175}"/>
              </a:ext>
            </a:extLst>
          </p:cNvPr>
          <p:cNvSpPr>
            <a:spLocks noGrp="1"/>
          </p:cNvSpPr>
          <p:nvPr>
            <p:ph type="title"/>
          </p:nvPr>
        </p:nvSpPr>
        <p:spPr/>
        <p:txBody>
          <a:bodyPr/>
          <a:lstStyle/>
          <a:p>
            <a:r>
              <a:rPr lang="en-GB" dirty="0"/>
              <a:t>Task 2: Integration into </a:t>
            </a:r>
            <a:br>
              <a:rPr lang="en-GB" dirty="0"/>
            </a:br>
            <a:r>
              <a:rPr lang="en-GB" dirty="0"/>
              <a:t>statistical classification systems</a:t>
            </a:r>
          </a:p>
        </p:txBody>
      </p:sp>
      <p:sp>
        <p:nvSpPr>
          <p:cNvPr id="4" name="Fußzeilenplatzhalter 3">
            <a:extLst>
              <a:ext uri="{FF2B5EF4-FFF2-40B4-BE49-F238E27FC236}">
                <a16:creationId xmlns:a16="http://schemas.microsoft.com/office/drawing/2014/main" id="{1E233A8C-E705-4340-86A2-04CB3EA91B65}"/>
              </a:ext>
            </a:extLst>
          </p:cNvPr>
          <p:cNvSpPr>
            <a:spLocks noGrp="1"/>
          </p:cNvSpPr>
          <p:nvPr>
            <p:ph type="ftr" sz="quarter" idx="11"/>
          </p:nvPr>
        </p:nvSpPr>
        <p:spPr/>
        <p:txBody>
          <a:bodyPr/>
          <a:lstStyle/>
          <a:p>
            <a:r>
              <a:rPr lang="en-US" dirty="0"/>
              <a:t>EU's global leadership in renewables: Inception workshop</a:t>
            </a:r>
            <a:endParaRPr lang="en-GB" dirty="0"/>
          </a:p>
        </p:txBody>
      </p:sp>
      <p:sp>
        <p:nvSpPr>
          <p:cNvPr id="5" name="Foliennummernplatzhalter 4">
            <a:extLst>
              <a:ext uri="{FF2B5EF4-FFF2-40B4-BE49-F238E27FC236}">
                <a16:creationId xmlns:a16="http://schemas.microsoft.com/office/drawing/2014/main" id="{0E2A2D92-96C3-4996-AD89-F74025266486}"/>
              </a:ext>
            </a:extLst>
          </p:cNvPr>
          <p:cNvSpPr>
            <a:spLocks noGrp="1"/>
          </p:cNvSpPr>
          <p:nvPr>
            <p:ph type="sldNum" sz="quarter" idx="12"/>
          </p:nvPr>
        </p:nvSpPr>
        <p:spPr/>
        <p:txBody>
          <a:bodyPr/>
          <a:lstStyle/>
          <a:p>
            <a:fld id="{AF54B9EF-527F-4F31-BDA9-861CCA0FE377}" type="slidenum">
              <a:rPr lang="en-GB" smtClean="0"/>
              <a:pPr/>
              <a:t>11</a:t>
            </a:fld>
            <a:endParaRPr lang="en-GB" dirty="0"/>
          </a:p>
        </p:txBody>
      </p:sp>
      <p:sp>
        <p:nvSpPr>
          <p:cNvPr id="6" name="Textplatzhalter 5">
            <a:extLst>
              <a:ext uri="{FF2B5EF4-FFF2-40B4-BE49-F238E27FC236}">
                <a16:creationId xmlns:a16="http://schemas.microsoft.com/office/drawing/2014/main" id="{903AF420-8608-4B80-96F4-47232E1F1173}"/>
              </a:ext>
            </a:extLst>
          </p:cNvPr>
          <p:cNvSpPr>
            <a:spLocks noGrp="1"/>
          </p:cNvSpPr>
          <p:nvPr>
            <p:ph type="body" sz="quarter" idx="13"/>
          </p:nvPr>
        </p:nvSpPr>
        <p:spPr/>
        <p:txBody>
          <a:bodyPr>
            <a:normAutofit/>
          </a:bodyPr>
          <a:lstStyle/>
          <a:p>
            <a:r>
              <a:rPr lang="en-US" dirty="0"/>
              <a:t>Key countries, markets and activities</a:t>
            </a:r>
            <a:endParaRPr lang="de-DE" dirty="0"/>
          </a:p>
        </p:txBody>
      </p:sp>
      <p:sp>
        <p:nvSpPr>
          <p:cNvPr id="10" name="Rectangle 15">
            <a:extLst>
              <a:ext uri="{FF2B5EF4-FFF2-40B4-BE49-F238E27FC236}">
                <a16:creationId xmlns:a16="http://schemas.microsoft.com/office/drawing/2014/main" id="{0729F2A8-3F79-4829-A3D9-0A5E5F26F1C5}"/>
              </a:ext>
            </a:extLst>
          </p:cNvPr>
          <p:cNvSpPr>
            <a:spLocks noChangeArrowheads="1"/>
          </p:cNvSpPr>
          <p:nvPr/>
        </p:nvSpPr>
        <p:spPr bwMode="gray">
          <a:xfrm>
            <a:off x="444532" y="3236808"/>
            <a:ext cx="1723922" cy="1293183"/>
          </a:xfrm>
          <a:prstGeom prst="rect">
            <a:avLst/>
          </a:prstGeom>
          <a:gradFill rotWithShape="1">
            <a:gsLst>
              <a:gs pos="0">
                <a:schemeClr val="accent3"/>
              </a:gs>
              <a:gs pos="100000">
                <a:schemeClr val="accent3">
                  <a:lumMod val="75000"/>
                </a:schemeClr>
              </a:gs>
            </a:gsLst>
            <a:lin ang="5400000" scaled="1"/>
          </a:gradFill>
          <a:ln w="12700">
            <a:solidFill>
              <a:srgbClr val="DDDDDD"/>
            </a:solidFill>
            <a:miter lim="800000"/>
            <a:headEnd/>
            <a:tailEnd/>
          </a:ln>
        </p:spPr>
        <p:txBody>
          <a:bodyPr lIns="0" tIns="72000" rIns="0" bIns="0" anchor="t"/>
          <a:lstStyle/>
          <a:p>
            <a:pPr algn="ctr" defTabSz="801688" eaLnBrk="0" hangingPunct="0"/>
            <a:endParaRPr lang="de-DE" sz="1300" b="1" noProof="1">
              <a:solidFill>
                <a:schemeClr val="bg1"/>
              </a:solidFill>
              <a:latin typeface="+mj-lt"/>
              <a:cs typeface="Arial" pitchFamily="34" charset="0"/>
            </a:endParaRPr>
          </a:p>
          <a:p>
            <a:pPr algn="ctr" defTabSz="801688" eaLnBrk="0" hangingPunct="0"/>
            <a:r>
              <a:rPr lang="de-DE" sz="1300" b="1" noProof="1">
                <a:solidFill>
                  <a:schemeClr val="bg1"/>
                </a:solidFill>
                <a:latin typeface="+mj-lt"/>
                <a:cs typeface="Arial" pitchFamily="34" charset="0"/>
              </a:rPr>
              <a:t>Goods</a:t>
            </a:r>
          </a:p>
          <a:p>
            <a:pPr algn="ctr" defTabSz="801688" eaLnBrk="0" hangingPunct="0"/>
            <a:r>
              <a:rPr lang="de-DE" sz="1300" b="1" noProof="1">
                <a:solidFill>
                  <a:schemeClr val="bg1"/>
                </a:solidFill>
                <a:latin typeface="+mj-lt"/>
                <a:cs typeface="Arial" pitchFamily="34" charset="0"/>
              </a:rPr>
              <a:t>Classifications</a:t>
            </a:r>
            <a:br>
              <a:rPr lang="de-DE" sz="1300" b="1" noProof="1">
                <a:solidFill>
                  <a:schemeClr val="bg1"/>
                </a:solidFill>
                <a:latin typeface="+mj-lt"/>
                <a:cs typeface="Arial" pitchFamily="34" charset="0"/>
              </a:rPr>
            </a:br>
            <a:r>
              <a:rPr lang="de-DE" sz="1300" noProof="1">
                <a:solidFill>
                  <a:schemeClr val="bg1"/>
                </a:solidFill>
                <a:latin typeface="+mj-lt"/>
                <a:cs typeface="Arial" pitchFamily="34" charset="0"/>
              </a:rPr>
              <a:t>(PRODCOM, SITC)</a:t>
            </a:r>
          </a:p>
        </p:txBody>
      </p:sp>
      <p:cxnSp>
        <p:nvCxnSpPr>
          <p:cNvPr id="11" name="Gerade Verbindung 40">
            <a:extLst>
              <a:ext uri="{FF2B5EF4-FFF2-40B4-BE49-F238E27FC236}">
                <a16:creationId xmlns:a16="http://schemas.microsoft.com/office/drawing/2014/main" id="{D454D6D2-F691-4544-A0B0-E68AD170F6D8}"/>
              </a:ext>
            </a:extLst>
          </p:cNvPr>
          <p:cNvCxnSpPr>
            <a:cxnSpLocks/>
          </p:cNvCxnSpPr>
          <p:nvPr/>
        </p:nvCxnSpPr>
        <p:spPr>
          <a:xfrm flipH="1" flipV="1">
            <a:off x="2182469" y="2391876"/>
            <a:ext cx="658838" cy="5864"/>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Rechteck 12">
            <a:extLst>
              <a:ext uri="{FF2B5EF4-FFF2-40B4-BE49-F238E27FC236}">
                <a16:creationId xmlns:a16="http://schemas.microsoft.com/office/drawing/2014/main" id="{96BC1671-6E1E-4C43-98C0-70E836801BA5}"/>
              </a:ext>
            </a:extLst>
          </p:cNvPr>
          <p:cNvSpPr/>
          <p:nvPr/>
        </p:nvSpPr>
        <p:spPr bwMode="gray">
          <a:xfrm>
            <a:off x="2854975" y="1887063"/>
            <a:ext cx="2548872" cy="1015490"/>
          </a:xfrm>
          <a:prstGeom prst="rect">
            <a:avLst/>
          </a:prstGeom>
          <a:gradFill rotWithShape="1">
            <a:gsLst>
              <a:gs pos="0">
                <a:srgbClr val="EAEAEA">
                  <a:gamma/>
                  <a:tint val="0"/>
                  <a:invGamma/>
                </a:srgbClr>
              </a:gs>
              <a:gs pos="100000">
                <a:srgbClr val="EAEAEA"/>
              </a:gs>
            </a:gsLst>
            <a:lin ang="5400000" scaled="1"/>
          </a:gradFill>
          <a:ln w="12700">
            <a:solidFill>
              <a:srgbClr val="DDDDDD"/>
            </a:solidFill>
            <a:miter lim="800000"/>
            <a:headEnd/>
            <a:tailEnd/>
          </a:ln>
          <a:effectLst/>
        </p:spPr>
        <p:txBody>
          <a:bodyPr vert="horz" wrap="square" lIns="72000" tIns="0" rIns="36000" bIns="0" numCol="1" rtlCol="0" anchor="t" anchorCtr="0" compatLnSpc="1">
            <a:prstTxWarp prst="textNoShape">
              <a:avLst/>
            </a:prstTxWarp>
          </a:bodyPr>
          <a:lstStyle/>
          <a:p>
            <a:pPr marL="171450" indent="-171450">
              <a:lnSpc>
                <a:spcPct val="100000"/>
              </a:lnSpc>
              <a:spcAft>
                <a:spcPts val="600"/>
              </a:spcAft>
              <a:buClr>
                <a:schemeClr val="accent2"/>
              </a:buClr>
              <a:buSzPts val="1600"/>
              <a:buFont typeface="Arial" panose="020B0604020202020204" pitchFamily="34" charset="0"/>
              <a:buChar char="•"/>
            </a:pPr>
            <a:r>
              <a:rPr lang="de-DE" sz="1100" noProof="1">
                <a:cs typeface="Arial" pitchFamily="34" charset="0"/>
              </a:rPr>
              <a:t>Employment statistics (Eurostat, OECD)</a:t>
            </a:r>
          </a:p>
          <a:p>
            <a:pPr marL="171450" indent="-171450">
              <a:lnSpc>
                <a:spcPct val="100000"/>
              </a:lnSpc>
              <a:spcAft>
                <a:spcPts val="600"/>
              </a:spcAft>
              <a:buClr>
                <a:schemeClr val="accent2"/>
              </a:buClr>
              <a:buSzPts val="1600"/>
              <a:buFont typeface="Arial" panose="020B0604020202020204" pitchFamily="34" charset="0"/>
              <a:buChar char="•"/>
            </a:pPr>
            <a:r>
              <a:rPr lang="de-DE" sz="1100" noProof="1">
                <a:cs typeface="Arial" pitchFamily="34" charset="0"/>
              </a:rPr>
              <a:t>Industry statistics (Eurostat, OECD) </a:t>
            </a:r>
          </a:p>
          <a:p>
            <a:pPr marL="171450" indent="-171450">
              <a:lnSpc>
                <a:spcPct val="100000"/>
              </a:lnSpc>
              <a:spcAft>
                <a:spcPts val="600"/>
              </a:spcAft>
              <a:buClr>
                <a:schemeClr val="accent2"/>
              </a:buClr>
              <a:buSzPts val="1600"/>
              <a:buFont typeface="Arial" panose="020B0604020202020204" pitchFamily="34" charset="0"/>
              <a:buChar char="•"/>
            </a:pPr>
            <a:r>
              <a:rPr lang="de-DE" sz="1100" noProof="1">
                <a:cs typeface="Arial" pitchFamily="34" charset="0"/>
              </a:rPr>
              <a:t>National accounts </a:t>
            </a:r>
            <a:r>
              <a:rPr lang="de-DE" sz="1300" noProof="1">
                <a:latin typeface="Arial" pitchFamily="34" charset="0"/>
                <a:cs typeface="Arial" pitchFamily="34" charset="0"/>
              </a:rPr>
              <a:t/>
            </a:r>
            <a:br>
              <a:rPr lang="de-DE" sz="1300" noProof="1">
                <a:latin typeface="Arial" pitchFamily="34" charset="0"/>
                <a:cs typeface="Arial" pitchFamily="34" charset="0"/>
              </a:rPr>
            </a:br>
            <a:endParaRPr lang="de-DE" sz="1200" noProof="1">
              <a:latin typeface="Arial" pitchFamily="34" charset="0"/>
              <a:cs typeface="Arial" pitchFamily="34" charset="0"/>
            </a:endParaRPr>
          </a:p>
        </p:txBody>
      </p:sp>
      <p:sp>
        <p:nvSpPr>
          <p:cNvPr id="16" name="Rechteck 15">
            <a:extLst>
              <a:ext uri="{FF2B5EF4-FFF2-40B4-BE49-F238E27FC236}">
                <a16:creationId xmlns:a16="http://schemas.microsoft.com/office/drawing/2014/main" id="{795D1637-1539-44B7-B94B-6554F48A073B}"/>
              </a:ext>
            </a:extLst>
          </p:cNvPr>
          <p:cNvSpPr/>
          <p:nvPr/>
        </p:nvSpPr>
        <p:spPr bwMode="gray">
          <a:xfrm>
            <a:off x="445074" y="1886472"/>
            <a:ext cx="1732852" cy="1016672"/>
          </a:xfrm>
          <a:prstGeom prst="rect">
            <a:avLst/>
          </a:prstGeom>
          <a:gradFill rotWithShape="1">
            <a:gsLst>
              <a:gs pos="0">
                <a:srgbClr val="EAEAEA">
                  <a:gamma/>
                  <a:tint val="0"/>
                  <a:invGamma/>
                </a:srgbClr>
              </a:gs>
              <a:gs pos="100000">
                <a:srgbClr val="EAEAEA"/>
              </a:gs>
            </a:gsLst>
            <a:lin ang="5400000" scaled="1"/>
          </a:gradFill>
          <a:ln w="12700">
            <a:solidFill>
              <a:srgbClr val="DDDDDD"/>
            </a:solidFill>
            <a:miter lim="800000"/>
            <a:headEnd/>
            <a:tailEnd/>
          </a:ln>
          <a:effectLst/>
        </p:spPr>
        <p:txBody>
          <a:bodyPr vert="horz" wrap="square" lIns="108000" tIns="180000" rIns="144000" bIns="72000" numCol="1" rtlCol="0" anchor="t" anchorCtr="0" compatLnSpc="1">
            <a:prstTxWarp prst="textNoShape">
              <a:avLst/>
            </a:prstTxWarp>
          </a:bodyPr>
          <a:lstStyle/>
          <a:p>
            <a:pPr algn="ctr">
              <a:lnSpc>
                <a:spcPct val="100000"/>
              </a:lnSpc>
              <a:buClr>
                <a:schemeClr val="accent2"/>
              </a:buClr>
              <a:buSzPts val="1600"/>
            </a:pPr>
            <a:r>
              <a:rPr lang="de-DE" sz="1300" b="1" noProof="1">
                <a:latin typeface="+mj-lt"/>
                <a:cs typeface="Arial" pitchFamily="34" charset="0"/>
              </a:rPr>
              <a:t>Sectoral classification</a:t>
            </a:r>
          </a:p>
          <a:p>
            <a:pPr algn="ctr">
              <a:lnSpc>
                <a:spcPct val="100000"/>
              </a:lnSpc>
              <a:buClr>
                <a:schemeClr val="accent2"/>
              </a:buClr>
              <a:buSzPts val="1600"/>
            </a:pPr>
            <a:r>
              <a:rPr lang="de-DE" sz="1300" noProof="1">
                <a:latin typeface="Arial" pitchFamily="34" charset="0"/>
                <a:cs typeface="Arial" pitchFamily="34" charset="0"/>
              </a:rPr>
              <a:t>(NACE)</a:t>
            </a:r>
          </a:p>
          <a:p>
            <a:pPr algn="ctr">
              <a:lnSpc>
                <a:spcPct val="100000"/>
              </a:lnSpc>
              <a:buClr>
                <a:schemeClr val="accent2"/>
              </a:buClr>
              <a:buSzPts val="1600"/>
            </a:pPr>
            <a:endParaRPr lang="de-DE" sz="1300" noProof="1">
              <a:solidFill>
                <a:schemeClr val="tx1">
                  <a:lumMod val="65000"/>
                  <a:lumOff val="35000"/>
                </a:schemeClr>
              </a:solidFill>
              <a:latin typeface="Arial" pitchFamily="34" charset="0"/>
              <a:cs typeface="Arial" pitchFamily="34" charset="0"/>
            </a:endParaRPr>
          </a:p>
        </p:txBody>
      </p:sp>
      <p:sp>
        <p:nvSpPr>
          <p:cNvPr id="18" name="Rectangle 15">
            <a:extLst>
              <a:ext uri="{FF2B5EF4-FFF2-40B4-BE49-F238E27FC236}">
                <a16:creationId xmlns:a16="http://schemas.microsoft.com/office/drawing/2014/main" id="{4D4E5C65-49E6-4C6B-9DE6-EEC83783BE56}"/>
              </a:ext>
            </a:extLst>
          </p:cNvPr>
          <p:cNvSpPr>
            <a:spLocks noChangeArrowheads="1"/>
          </p:cNvSpPr>
          <p:nvPr/>
        </p:nvSpPr>
        <p:spPr bwMode="gray">
          <a:xfrm>
            <a:off x="2857421" y="3236808"/>
            <a:ext cx="2546423" cy="1293182"/>
          </a:xfrm>
          <a:prstGeom prst="rect">
            <a:avLst/>
          </a:prstGeom>
          <a:gradFill rotWithShape="1">
            <a:gsLst>
              <a:gs pos="0">
                <a:schemeClr val="accent3"/>
              </a:gs>
              <a:gs pos="100000">
                <a:schemeClr val="accent3">
                  <a:lumMod val="75000"/>
                </a:schemeClr>
              </a:gs>
            </a:gsLst>
            <a:lin ang="5400000" scaled="1"/>
          </a:gradFill>
          <a:ln w="12700">
            <a:solidFill>
              <a:srgbClr val="DDDDDD"/>
            </a:solidFill>
            <a:miter lim="800000"/>
            <a:headEnd/>
            <a:tailEnd/>
          </a:ln>
        </p:spPr>
        <p:txBody>
          <a:bodyPr lIns="0" tIns="36000" rIns="0" bIns="0" anchor="t"/>
          <a:lstStyle/>
          <a:p>
            <a:pPr marL="268288" indent="-179388" defTabSz="801688" eaLnBrk="0" hangingPunct="0">
              <a:spcAft>
                <a:spcPts val="600"/>
              </a:spcAft>
              <a:buClr>
                <a:schemeClr val="bg1"/>
              </a:buClr>
              <a:buFont typeface="Arial" panose="020B0604020202020204" pitchFamily="34" charset="0"/>
              <a:buChar char="•"/>
            </a:pPr>
            <a:r>
              <a:rPr lang="de-DE" sz="1100" noProof="1">
                <a:solidFill>
                  <a:schemeClr val="bg1"/>
                </a:solidFill>
                <a:cs typeface="Arial" pitchFamily="34" charset="0"/>
              </a:rPr>
              <a:t>Production statistics (Eurostat, OECD, UN)</a:t>
            </a:r>
          </a:p>
          <a:p>
            <a:pPr marL="268288" indent="-179388" defTabSz="801688" eaLnBrk="0" hangingPunct="0">
              <a:spcAft>
                <a:spcPts val="600"/>
              </a:spcAft>
              <a:buClr>
                <a:schemeClr val="bg1"/>
              </a:buClr>
              <a:buFont typeface="Arial" panose="020B0604020202020204" pitchFamily="34" charset="0"/>
              <a:buChar char="•"/>
            </a:pPr>
            <a:r>
              <a:rPr lang="de-DE" sz="1100" noProof="1">
                <a:solidFill>
                  <a:schemeClr val="bg1"/>
                </a:solidFill>
                <a:cs typeface="Arial" pitchFamily="34" charset="0"/>
              </a:rPr>
              <a:t>Trade Statistics (Eurostat, UN, Prognos World Trade Model)</a:t>
            </a:r>
          </a:p>
          <a:p>
            <a:pPr marL="268288" indent="-179388" defTabSz="801688" eaLnBrk="0" hangingPunct="0">
              <a:spcAft>
                <a:spcPts val="600"/>
              </a:spcAft>
              <a:buClr>
                <a:schemeClr val="bg1"/>
              </a:buClr>
              <a:buFont typeface="Arial" panose="020B0604020202020204" pitchFamily="34" charset="0"/>
              <a:buChar char="•"/>
            </a:pPr>
            <a:r>
              <a:rPr lang="de-DE" sz="1100" noProof="1">
                <a:solidFill>
                  <a:schemeClr val="bg1"/>
                </a:solidFill>
                <a:cs typeface="Arial" pitchFamily="34" charset="0"/>
              </a:rPr>
              <a:t>PATSTAT (Patent data)</a:t>
            </a:r>
          </a:p>
          <a:p>
            <a:pPr marL="268288" indent="-179388" defTabSz="801688" eaLnBrk="0" hangingPunct="0">
              <a:spcAft>
                <a:spcPts val="600"/>
              </a:spcAft>
              <a:buClr>
                <a:schemeClr val="bg1"/>
              </a:buClr>
              <a:buFont typeface="Arial" panose="020B0604020202020204" pitchFamily="34" charset="0"/>
              <a:buChar char="•"/>
            </a:pPr>
            <a:r>
              <a:rPr lang="de-DE" sz="1100" noProof="1">
                <a:solidFill>
                  <a:schemeClr val="bg1"/>
                </a:solidFill>
                <a:cs typeface="Arial" pitchFamily="34" charset="0"/>
              </a:rPr>
              <a:t>Prognos Economic Outlook</a:t>
            </a:r>
          </a:p>
          <a:p>
            <a:pPr algn="ctr" defTabSz="801688" eaLnBrk="0" hangingPunct="0"/>
            <a:endParaRPr lang="de-DE" sz="1300" noProof="1">
              <a:solidFill>
                <a:schemeClr val="bg1"/>
              </a:solidFill>
              <a:cs typeface="Arial" pitchFamily="34" charset="0"/>
            </a:endParaRPr>
          </a:p>
          <a:p>
            <a:pPr algn="ctr" defTabSz="801688" eaLnBrk="0" hangingPunct="0"/>
            <a:endParaRPr lang="de-DE" sz="1300" noProof="1">
              <a:solidFill>
                <a:schemeClr val="bg1"/>
              </a:solidFill>
              <a:cs typeface="Arial" pitchFamily="34" charset="0"/>
            </a:endParaRPr>
          </a:p>
          <a:p>
            <a:pPr algn="ctr" defTabSz="801688" eaLnBrk="0" hangingPunct="0"/>
            <a:endParaRPr lang="de-DE" sz="1300" noProof="1">
              <a:solidFill>
                <a:schemeClr val="bg1"/>
              </a:solidFill>
              <a:cs typeface="Arial" pitchFamily="34" charset="0"/>
            </a:endParaRPr>
          </a:p>
          <a:p>
            <a:pPr algn="ctr" defTabSz="801688" eaLnBrk="0" hangingPunct="0"/>
            <a:endParaRPr lang="de-DE" sz="1300" noProof="1">
              <a:solidFill>
                <a:schemeClr val="bg1"/>
              </a:solidFill>
              <a:cs typeface="Arial" pitchFamily="34" charset="0"/>
            </a:endParaRPr>
          </a:p>
        </p:txBody>
      </p:sp>
      <p:cxnSp>
        <p:nvCxnSpPr>
          <p:cNvPr id="25" name="Gerade Verbindung 38">
            <a:extLst>
              <a:ext uri="{FF2B5EF4-FFF2-40B4-BE49-F238E27FC236}">
                <a16:creationId xmlns:a16="http://schemas.microsoft.com/office/drawing/2014/main" id="{9AF128CE-4897-408D-B32E-997B474A2602}"/>
              </a:ext>
            </a:extLst>
          </p:cNvPr>
          <p:cNvCxnSpPr>
            <a:cxnSpLocks/>
          </p:cNvCxnSpPr>
          <p:nvPr/>
        </p:nvCxnSpPr>
        <p:spPr>
          <a:xfrm>
            <a:off x="1080606" y="2903144"/>
            <a:ext cx="0" cy="333664"/>
          </a:xfrm>
          <a:prstGeom prst="line">
            <a:avLst/>
          </a:prstGeom>
          <a:ln w="22225">
            <a:solidFill>
              <a:schemeClr val="tx2">
                <a:lumMod val="75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Textfeld 29">
            <a:extLst>
              <a:ext uri="{FF2B5EF4-FFF2-40B4-BE49-F238E27FC236}">
                <a16:creationId xmlns:a16="http://schemas.microsoft.com/office/drawing/2014/main" id="{90E5A6B7-6D6E-42FD-804F-14735BC3A3B4}"/>
              </a:ext>
            </a:extLst>
          </p:cNvPr>
          <p:cNvSpPr txBox="1"/>
          <p:nvPr/>
        </p:nvSpPr>
        <p:spPr>
          <a:xfrm>
            <a:off x="444532" y="1466819"/>
            <a:ext cx="1861087" cy="276999"/>
          </a:xfrm>
          <a:prstGeom prst="rect">
            <a:avLst/>
          </a:prstGeom>
        </p:spPr>
        <p:txBody>
          <a:bodyPr vert="horz" wrap="none" lIns="0" tIns="0" rIns="0" bIns="0" rtlCol="0">
            <a:spAutoFit/>
          </a:bodyPr>
          <a:lstStyle/>
          <a:p>
            <a:pPr fontAlgn="auto">
              <a:lnSpc>
                <a:spcPct val="100000"/>
              </a:lnSpc>
              <a:spcBef>
                <a:spcPct val="20000"/>
              </a:spcBef>
              <a:spcAft>
                <a:spcPts val="0"/>
              </a:spcAft>
              <a:buClr>
                <a:schemeClr val="accent2"/>
              </a:buClr>
              <a:buSzPct val="110000"/>
            </a:pPr>
            <a:r>
              <a:rPr lang="de-DE" b="1" dirty="0" err="1">
                <a:latin typeface="+mn-lt"/>
                <a:cs typeface="Arial"/>
              </a:rPr>
              <a:t>Classifications</a:t>
            </a:r>
            <a:endParaRPr lang="de-DE" b="1" dirty="0">
              <a:latin typeface="+mn-lt"/>
              <a:cs typeface="Arial"/>
            </a:endParaRPr>
          </a:p>
        </p:txBody>
      </p:sp>
      <p:sp>
        <p:nvSpPr>
          <p:cNvPr id="31" name="Textfeld 30">
            <a:extLst>
              <a:ext uri="{FF2B5EF4-FFF2-40B4-BE49-F238E27FC236}">
                <a16:creationId xmlns:a16="http://schemas.microsoft.com/office/drawing/2014/main" id="{ADE8BEB9-9544-4E9F-BB3B-708C1E5A0985}"/>
              </a:ext>
            </a:extLst>
          </p:cNvPr>
          <p:cNvSpPr txBox="1"/>
          <p:nvPr/>
        </p:nvSpPr>
        <p:spPr>
          <a:xfrm>
            <a:off x="3233332" y="1713122"/>
            <a:ext cx="1792157" cy="160557"/>
          </a:xfrm>
          <a:prstGeom prst="rect">
            <a:avLst/>
          </a:prstGeom>
        </p:spPr>
        <p:txBody>
          <a:bodyPr vert="horz" wrap="none" lIns="0" tIns="0" rIns="0" bIns="0" rtlCol="0">
            <a:spAutoFit/>
          </a:bodyPr>
          <a:lstStyle/>
          <a:p>
            <a:pPr algn="ctr" fontAlgn="auto">
              <a:lnSpc>
                <a:spcPts val="120"/>
              </a:lnSpc>
              <a:spcBef>
                <a:spcPct val="20000"/>
              </a:spcBef>
              <a:spcAft>
                <a:spcPts val="0"/>
              </a:spcAft>
              <a:buClr>
                <a:schemeClr val="accent2"/>
              </a:buClr>
              <a:buSzPct val="110000"/>
            </a:pPr>
            <a:r>
              <a:rPr lang="de-DE" b="1" dirty="0">
                <a:latin typeface="+mn-lt"/>
                <a:cs typeface="Arial"/>
              </a:rPr>
              <a:t>Data Sources </a:t>
            </a:r>
          </a:p>
          <a:p>
            <a:pPr algn="ctr" fontAlgn="auto">
              <a:lnSpc>
                <a:spcPct val="100000"/>
              </a:lnSpc>
              <a:spcBef>
                <a:spcPct val="20000"/>
              </a:spcBef>
              <a:spcAft>
                <a:spcPts val="0"/>
              </a:spcAft>
              <a:buClr>
                <a:schemeClr val="accent2"/>
              </a:buClr>
              <a:buSzPct val="110000"/>
            </a:pPr>
            <a:r>
              <a:rPr lang="de-DE" sz="800" dirty="0">
                <a:latin typeface="+mn-lt"/>
                <a:cs typeface="Arial"/>
              </a:rPr>
              <a:t>(</a:t>
            </a:r>
            <a:r>
              <a:rPr lang="de-DE" sz="800" dirty="0" err="1">
                <a:latin typeface="+mn-lt"/>
                <a:cs typeface="Arial"/>
              </a:rPr>
              <a:t>selection</a:t>
            </a:r>
            <a:r>
              <a:rPr lang="de-DE" sz="800" dirty="0">
                <a:latin typeface="+mn-lt"/>
                <a:cs typeface="Arial"/>
              </a:rPr>
              <a:t>)</a:t>
            </a:r>
            <a:endParaRPr lang="de-DE" sz="1100" dirty="0">
              <a:latin typeface="+mn-lt"/>
              <a:cs typeface="Arial"/>
            </a:endParaRPr>
          </a:p>
        </p:txBody>
      </p:sp>
      <p:sp>
        <p:nvSpPr>
          <p:cNvPr id="32" name="Textfeld 31">
            <a:extLst>
              <a:ext uri="{FF2B5EF4-FFF2-40B4-BE49-F238E27FC236}">
                <a16:creationId xmlns:a16="http://schemas.microsoft.com/office/drawing/2014/main" id="{9C5A7CD2-6E18-4757-A716-46E875BDCBE3}"/>
              </a:ext>
            </a:extLst>
          </p:cNvPr>
          <p:cNvSpPr txBox="1"/>
          <p:nvPr/>
        </p:nvSpPr>
        <p:spPr>
          <a:xfrm>
            <a:off x="6485856" y="1516402"/>
            <a:ext cx="899285" cy="276999"/>
          </a:xfrm>
          <a:prstGeom prst="rect">
            <a:avLst/>
          </a:prstGeom>
        </p:spPr>
        <p:txBody>
          <a:bodyPr vert="horz" wrap="none" lIns="0" tIns="0" rIns="0" bIns="0" rtlCol="0">
            <a:spAutoFit/>
          </a:bodyPr>
          <a:lstStyle/>
          <a:p>
            <a:pPr fontAlgn="auto">
              <a:lnSpc>
                <a:spcPct val="100000"/>
              </a:lnSpc>
              <a:spcBef>
                <a:spcPct val="20000"/>
              </a:spcBef>
              <a:spcAft>
                <a:spcPts val="0"/>
              </a:spcAft>
              <a:buClr>
                <a:schemeClr val="accent2"/>
              </a:buClr>
              <a:buSzPct val="110000"/>
            </a:pPr>
            <a:r>
              <a:rPr lang="de-DE" b="1" dirty="0">
                <a:latin typeface="+mn-lt"/>
                <a:cs typeface="Arial"/>
              </a:rPr>
              <a:t>Output</a:t>
            </a:r>
          </a:p>
        </p:txBody>
      </p:sp>
      <p:pic>
        <p:nvPicPr>
          <p:cNvPr id="39" name="Grafik 38" descr="Bauarbeiter">
            <a:extLst>
              <a:ext uri="{FF2B5EF4-FFF2-40B4-BE49-F238E27FC236}">
                <a16:creationId xmlns:a16="http://schemas.microsoft.com/office/drawing/2014/main" id="{A3F22B1E-1059-4ADF-BD28-BCA96E71EA4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512349" y="2545452"/>
            <a:ext cx="364466" cy="364466"/>
          </a:xfrm>
          <a:prstGeom prst="rect">
            <a:avLst/>
          </a:prstGeom>
        </p:spPr>
      </p:pic>
      <p:pic>
        <p:nvPicPr>
          <p:cNvPr id="41" name="Grafik 40" descr="Fabrik">
            <a:extLst>
              <a:ext uri="{FF2B5EF4-FFF2-40B4-BE49-F238E27FC236}">
                <a16:creationId xmlns:a16="http://schemas.microsoft.com/office/drawing/2014/main" id="{07B21B18-D2C8-48F0-BC56-AE58AD2D46E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7060077" y="2545452"/>
            <a:ext cx="364466" cy="364466"/>
          </a:xfrm>
          <a:prstGeom prst="rect">
            <a:avLst/>
          </a:prstGeom>
        </p:spPr>
      </p:pic>
      <p:pic>
        <p:nvPicPr>
          <p:cNvPr id="43" name="Grafik 42" descr="Erdkugel: Afrika und Europa">
            <a:extLst>
              <a:ext uri="{FF2B5EF4-FFF2-40B4-BE49-F238E27FC236}">
                <a16:creationId xmlns:a16="http://schemas.microsoft.com/office/drawing/2014/main" id="{F6E99F6A-D2A4-474B-BBF0-6BAD9BC3CCA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6799458" y="4025136"/>
            <a:ext cx="364466" cy="364466"/>
          </a:xfrm>
          <a:prstGeom prst="rect">
            <a:avLst/>
          </a:prstGeom>
        </p:spPr>
      </p:pic>
      <p:cxnSp>
        <p:nvCxnSpPr>
          <p:cNvPr id="48" name="Gerade Verbindung 40">
            <a:extLst>
              <a:ext uri="{FF2B5EF4-FFF2-40B4-BE49-F238E27FC236}">
                <a16:creationId xmlns:a16="http://schemas.microsoft.com/office/drawing/2014/main" id="{C358EB89-6D9D-4969-95F3-3A9B89938BC8}"/>
              </a:ext>
            </a:extLst>
          </p:cNvPr>
          <p:cNvCxnSpPr>
            <a:cxnSpLocks/>
          </p:cNvCxnSpPr>
          <p:nvPr/>
        </p:nvCxnSpPr>
        <p:spPr>
          <a:xfrm flipH="1">
            <a:off x="2147925" y="3883399"/>
            <a:ext cx="688839"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Gerade Verbindung 40">
            <a:extLst>
              <a:ext uri="{FF2B5EF4-FFF2-40B4-BE49-F238E27FC236}">
                <a16:creationId xmlns:a16="http://schemas.microsoft.com/office/drawing/2014/main" id="{2037610D-63E2-4A8D-BC14-F932CDEEFC78}"/>
              </a:ext>
            </a:extLst>
          </p:cNvPr>
          <p:cNvCxnSpPr>
            <a:cxnSpLocks/>
          </p:cNvCxnSpPr>
          <p:nvPr/>
        </p:nvCxnSpPr>
        <p:spPr>
          <a:xfrm flipH="1" flipV="1">
            <a:off x="5433991" y="2362202"/>
            <a:ext cx="482658" cy="435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 name="Textfeld 6">
            <a:extLst>
              <a:ext uri="{FF2B5EF4-FFF2-40B4-BE49-F238E27FC236}">
                <a16:creationId xmlns:a16="http://schemas.microsoft.com/office/drawing/2014/main" id="{3C647356-D5A8-4572-8E03-5AB2900AC2F2}"/>
              </a:ext>
            </a:extLst>
          </p:cNvPr>
          <p:cNvSpPr txBox="1"/>
          <p:nvPr/>
        </p:nvSpPr>
        <p:spPr>
          <a:xfrm>
            <a:off x="5951575" y="1947838"/>
            <a:ext cx="2101826" cy="646331"/>
          </a:xfrm>
          <a:prstGeom prst="rect">
            <a:avLst/>
          </a:prstGeom>
          <a:noFill/>
        </p:spPr>
        <p:txBody>
          <a:bodyPr wrap="square" rtlCol="0">
            <a:spAutoFit/>
          </a:bodyPr>
          <a:lstStyle/>
          <a:p>
            <a:pPr algn="ctr"/>
            <a:r>
              <a:rPr lang="en-GB" sz="1200" b="1" dirty="0">
                <a:latin typeface="+mj-lt"/>
                <a:cs typeface="Arial" pitchFamily="34" charset="0"/>
              </a:rPr>
              <a:t>Sectoral macro-economic indicators</a:t>
            </a:r>
            <a:r>
              <a:rPr lang="en-GB" sz="1200" dirty="0">
                <a:latin typeface="+mj-lt"/>
                <a:cs typeface="Arial" pitchFamily="34" charset="0"/>
              </a:rPr>
              <a:t/>
            </a:r>
            <a:br>
              <a:rPr lang="en-GB" sz="1200" dirty="0">
                <a:latin typeface="+mj-lt"/>
                <a:cs typeface="Arial" pitchFamily="34" charset="0"/>
              </a:rPr>
            </a:br>
            <a:r>
              <a:rPr lang="en-GB" sz="1200" dirty="0">
                <a:latin typeface="+mj-lt"/>
                <a:cs typeface="Arial" pitchFamily="34" charset="0"/>
              </a:rPr>
              <a:t>(i.e. employees, GVA)</a:t>
            </a:r>
          </a:p>
        </p:txBody>
      </p:sp>
      <p:sp>
        <p:nvSpPr>
          <p:cNvPr id="35" name="Textfeld 34">
            <a:extLst>
              <a:ext uri="{FF2B5EF4-FFF2-40B4-BE49-F238E27FC236}">
                <a16:creationId xmlns:a16="http://schemas.microsoft.com/office/drawing/2014/main" id="{41FD81DB-7F54-4261-B88E-6D34486A9A89}"/>
              </a:ext>
            </a:extLst>
          </p:cNvPr>
          <p:cNvSpPr txBox="1"/>
          <p:nvPr/>
        </p:nvSpPr>
        <p:spPr>
          <a:xfrm>
            <a:off x="5965243" y="3323207"/>
            <a:ext cx="2088158" cy="646331"/>
          </a:xfrm>
          <a:prstGeom prst="rect">
            <a:avLst/>
          </a:prstGeom>
          <a:noFill/>
        </p:spPr>
        <p:txBody>
          <a:bodyPr wrap="square" rtlCol="0">
            <a:spAutoFit/>
          </a:bodyPr>
          <a:lstStyle/>
          <a:p>
            <a:pPr algn="ctr"/>
            <a:r>
              <a:rPr lang="en-GB" sz="1200" b="1" dirty="0">
                <a:solidFill>
                  <a:schemeClr val="bg1"/>
                </a:solidFill>
                <a:latin typeface="+mj-lt"/>
                <a:cs typeface="Arial" pitchFamily="34" charset="0"/>
              </a:rPr>
              <a:t>Product-related indicators</a:t>
            </a:r>
            <a:r>
              <a:rPr lang="en-GB" sz="1200" dirty="0">
                <a:solidFill>
                  <a:schemeClr val="bg1"/>
                </a:solidFill>
                <a:latin typeface="+mj-lt"/>
                <a:cs typeface="Arial" pitchFamily="34" charset="0"/>
              </a:rPr>
              <a:t/>
            </a:r>
            <a:br>
              <a:rPr lang="en-GB" sz="1200" dirty="0">
                <a:solidFill>
                  <a:schemeClr val="bg1"/>
                </a:solidFill>
                <a:latin typeface="+mj-lt"/>
                <a:cs typeface="Arial" pitchFamily="34" charset="0"/>
              </a:rPr>
            </a:br>
            <a:r>
              <a:rPr lang="en-GB" sz="1200" dirty="0">
                <a:solidFill>
                  <a:schemeClr val="bg1"/>
                </a:solidFill>
                <a:latin typeface="+mj-lt"/>
                <a:cs typeface="Arial" pitchFamily="34" charset="0"/>
              </a:rPr>
              <a:t>(i.e. exports, patents)</a:t>
            </a:r>
          </a:p>
        </p:txBody>
      </p:sp>
      <p:sp>
        <p:nvSpPr>
          <p:cNvPr id="36" name="Textfeld 35">
            <a:extLst>
              <a:ext uri="{FF2B5EF4-FFF2-40B4-BE49-F238E27FC236}">
                <a16:creationId xmlns:a16="http://schemas.microsoft.com/office/drawing/2014/main" id="{8DF084FE-EC09-4039-8929-8816F0CC1E29}"/>
              </a:ext>
            </a:extLst>
          </p:cNvPr>
          <p:cNvSpPr txBox="1"/>
          <p:nvPr/>
        </p:nvSpPr>
        <p:spPr>
          <a:xfrm>
            <a:off x="1101264" y="2935564"/>
            <a:ext cx="928270" cy="276999"/>
          </a:xfrm>
          <a:prstGeom prst="rect">
            <a:avLst/>
          </a:prstGeom>
          <a:noFill/>
        </p:spPr>
        <p:txBody>
          <a:bodyPr wrap="square" rtlCol="0">
            <a:spAutoFit/>
          </a:bodyPr>
          <a:lstStyle/>
          <a:p>
            <a:r>
              <a:rPr lang="en-GB" sz="1200" dirty="0">
                <a:latin typeface="+mj-lt"/>
                <a:cs typeface="Arial" pitchFamily="34" charset="0"/>
              </a:rPr>
              <a:t>Matching</a:t>
            </a:r>
          </a:p>
        </p:txBody>
      </p:sp>
      <p:cxnSp>
        <p:nvCxnSpPr>
          <p:cNvPr id="33" name="Gerade Verbindung 40">
            <a:extLst>
              <a:ext uri="{FF2B5EF4-FFF2-40B4-BE49-F238E27FC236}">
                <a16:creationId xmlns:a16="http://schemas.microsoft.com/office/drawing/2014/main" id="{407B0A31-F314-4337-A687-40A0E60415A2}"/>
              </a:ext>
            </a:extLst>
          </p:cNvPr>
          <p:cNvCxnSpPr>
            <a:cxnSpLocks/>
          </p:cNvCxnSpPr>
          <p:nvPr/>
        </p:nvCxnSpPr>
        <p:spPr>
          <a:xfrm flipH="1" flipV="1">
            <a:off x="5433991" y="3842758"/>
            <a:ext cx="482658" cy="435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480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A1E104-031A-4E17-A78C-57D38F3ECB5D}"/>
              </a:ext>
            </a:extLst>
          </p:cNvPr>
          <p:cNvSpPr>
            <a:spLocks noGrp="1"/>
          </p:cNvSpPr>
          <p:nvPr>
            <p:ph type="title"/>
          </p:nvPr>
        </p:nvSpPr>
        <p:spPr/>
        <p:txBody>
          <a:bodyPr/>
          <a:lstStyle/>
          <a:p>
            <a:r>
              <a:rPr lang="en-GB" dirty="0"/>
              <a:t>Task 3: Analysis of socio-economic impacts, </a:t>
            </a:r>
            <a:br>
              <a:rPr lang="en-GB" dirty="0"/>
            </a:br>
            <a:r>
              <a:rPr lang="en-GB" dirty="0"/>
              <a:t>historic trends and future developments</a:t>
            </a:r>
          </a:p>
        </p:txBody>
      </p:sp>
      <p:sp>
        <p:nvSpPr>
          <p:cNvPr id="4" name="Fußzeilenplatzhalter 3">
            <a:extLst>
              <a:ext uri="{FF2B5EF4-FFF2-40B4-BE49-F238E27FC236}">
                <a16:creationId xmlns:a16="http://schemas.microsoft.com/office/drawing/2014/main" id="{EA804306-CA53-4CBE-A79B-D4158C404DC9}"/>
              </a:ext>
            </a:extLst>
          </p:cNvPr>
          <p:cNvSpPr>
            <a:spLocks noGrp="1"/>
          </p:cNvSpPr>
          <p:nvPr>
            <p:ph type="ftr" sz="quarter" idx="11"/>
          </p:nvPr>
        </p:nvSpPr>
        <p:spPr/>
        <p:txBody>
          <a:bodyPr/>
          <a:lstStyle/>
          <a:p>
            <a:r>
              <a:rPr lang="en-US" dirty="0"/>
              <a:t>EU's global leadership in renewables: Inception workshop</a:t>
            </a:r>
            <a:endParaRPr lang="en-GB" dirty="0"/>
          </a:p>
        </p:txBody>
      </p:sp>
      <p:sp>
        <p:nvSpPr>
          <p:cNvPr id="5" name="Foliennummernplatzhalter 4">
            <a:extLst>
              <a:ext uri="{FF2B5EF4-FFF2-40B4-BE49-F238E27FC236}">
                <a16:creationId xmlns:a16="http://schemas.microsoft.com/office/drawing/2014/main" id="{A0C99500-A3F7-4EFC-9C83-6D42D752169E}"/>
              </a:ext>
            </a:extLst>
          </p:cNvPr>
          <p:cNvSpPr>
            <a:spLocks noGrp="1"/>
          </p:cNvSpPr>
          <p:nvPr>
            <p:ph type="sldNum" sz="quarter" idx="12"/>
          </p:nvPr>
        </p:nvSpPr>
        <p:spPr/>
        <p:txBody>
          <a:bodyPr/>
          <a:lstStyle/>
          <a:p>
            <a:fld id="{AF54B9EF-527F-4F31-BDA9-861CCA0FE377}" type="slidenum">
              <a:rPr lang="en-GB" smtClean="0"/>
              <a:pPr/>
              <a:t>12</a:t>
            </a:fld>
            <a:endParaRPr lang="en-GB" dirty="0"/>
          </a:p>
        </p:txBody>
      </p:sp>
      <p:sp>
        <p:nvSpPr>
          <p:cNvPr id="6" name="Textplatzhalter 5">
            <a:extLst>
              <a:ext uri="{FF2B5EF4-FFF2-40B4-BE49-F238E27FC236}">
                <a16:creationId xmlns:a16="http://schemas.microsoft.com/office/drawing/2014/main" id="{22C7517F-86FA-444B-810C-0F73D6E4FB73}"/>
              </a:ext>
            </a:extLst>
          </p:cNvPr>
          <p:cNvSpPr>
            <a:spLocks noGrp="1"/>
          </p:cNvSpPr>
          <p:nvPr>
            <p:ph type="body" sz="quarter" idx="13"/>
          </p:nvPr>
        </p:nvSpPr>
        <p:spPr/>
        <p:txBody>
          <a:bodyPr>
            <a:normAutofit/>
          </a:bodyPr>
          <a:lstStyle/>
          <a:p>
            <a:r>
              <a:rPr lang="en-US" dirty="0"/>
              <a:t>Key countries, markets and activities</a:t>
            </a:r>
            <a:endParaRPr lang="de-DE" dirty="0"/>
          </a:p>
        </p:txBody>
      </p:sp>
      <p:sp>
        <p:nvSpPr>
          <p:cNvPr id="7" name="Inhaltsplatzhalter 6">
            <a:extLst>
              <a:ext uri="{FF2B5EF4-FFF2-40B4-BE49-F238E27FC236}">
                <a16:creationId xmlns:a16="http://schemas.microsoft.com/office/drawing/2014/main" id="{E0402BB9-0125-48D9-874A-ACB977134203}"/>
              </a:ext>
            </a:extLst>
          </p:cNvPr>
          <p:cNvSpPr>
            <a:spLocks noGrp="1"/>
          </p:cNvSpPr>
          <p:nvPr>
            <p:ph sz="quarter" idx="15"/>
          </p:nvPr>
        </p:nvSpPr>
        <p:spPr>
          <a:xfrm>
            <a:off x="1033632" y="1460741"/>
            <a:ext cx="3551145" cy="2823713"/>
          </a:xfrm>
        </p:spPr>
        <p:txBody>
          <a:bodyPr>
            <a:noAutofit/>
          </a:bodyPr>
          <a:lstStyle/>
          <a:p>
            <a:pPr marL="0" indent="0">
              <a:buNone/>
            </a:pPr>
            <a:r>
              <a:rPr lang="en-GB" sz="1200" b="1" dirty="0"/>
              <a:t>Analysis of global production and respective role of European companies </a:t>
            </a:r>
          </a:p>
          <a:p>
            <a:r>
              <a:rPr lang="en-GB" sz="1200" dirty="0"/>
              <a:t>EU-countries: PRODCOM</a:t>
            </a:r>
          </a:p>
          <a:p>
            <a:r>
              <a:rPr lang="en-GB" sz="1200" dirty="0"/>
              <a:t>Top 10 non-EU benchmark countries: UNIDO, OECD</a:t>
            </a:r>
          </a:p>
          <a:p>
            <a:endParaRPr lang="en-GB" sz="1200" dirty="0"/>
          </a:p>
          <a:p>
            <a:endParaRPr lang="en-GB" sz="1200" dirty="0"/>
          </a:p>
          <a:p>
            <a:pPr marL="0" indent="0">
              <a:buNone/>
            </a:pPr>
            <a:r>
              <a:rPr lang="en-GB" sz="1200" b="1" dirty="0"/>
              <a:t>Economic activity of EU companies</a:t>
            </a:r>
            <a:endParaRPr lang="de-DE" sz="1200" dirty="0"/>
          </a:p>
          <a:p>
            <a:pPr lvl="0"/>
            <a:r>
              <a:rPr lang="en-GB" sz="1200" dirty="0"/>
              <a:t>Employment</a:t>
            </a:r>
            <a:endParaRPr lang="de-DE" sz="1200" dirty="0"/>
          </a:p>
          <a:p>
            <a:pPr lvl="0"/>
            <a:r>
              <a:rPr lang="en-GB" sz="1200" dirty="0"/>
              <a:t>Turnover</a:t>
            </a:r>
            <a:endParaRPr lang="de-DE" sz="1200" dirty="0"/>
          </a:p>
          <a:p>
            <a:pPr lvl="0"/>
            <a:r>
              <a:rPr lang="en-GB" sz="1200" dirty="0"/>
              <a:t>Number of enterprises</a:t>
            </a:r>
            <a:endParaRPr lang="de-DE" sz="1200" dirty="0"/>
          </a:p>
          <a:p>
            <a:pPr lvl="0"/>
            <a:r>
              <a:rPr lang="en-GB" sz="1200" dirty="0"/>
              <a:t>Gross value added</a:t>
            </a:r>
            <a:endParaRPr lang="de-DE" sz="1100" dirty="0"/>
          </a:p>
        </p:txBody>
      </p:sp>
      <p:sp>
        <p:nvSpPr>
          <p:cNvPr id="11" name="Inhaltsplatzhalter 10">
            <a:extLst>
              <a:ext uri="{FF2B5EF4-FFF2-40B4-BE49-F238E27FC236}">
                <a16:creationId xmlns:a16="http://schemas.microsoft.com/office/drawing/2014/main" id="{A8FE60BD-E12A-43DC-8241-5FDD18C28B9A}"/>
              </a:ext>
            </a:extLst>
          </p:cNvPr>
          <p:cNvSpPr>
            <a:spLocks noGrp="1"/>
          </p:cNvSpPr>
          <p:nvPr>
            <p:ph sz="quarter" idx="16"/>
          </p:nvPr>
        </p:nvSpPr>
        <p:spPr>
          <a:xfrm>
            <a:off x="5197997" y="1485816"/>
            <a:ext cx="3781245" cy="2939379"/>
          </a:xfrm>
        </p:spPr>
        <p:txBody>
          <a:bodyPr>
            <a:noAutofit/>
          </a:bodyPr>
          <a:lstStyle/>
          <a:p>
            <a:pPr marL="0" indent="0">
              <a:buNone/>
            </a:pPr>
            <a:r>
              <a:rPr lang="en-GB" sz="1200" b="1" dirty="0"/>
              <a:t>Innovation</a:t>
            </a:r>
          </a:p>
          <a:p>
            <a:r>
              <a:rPr lang="en-GB" sz="1200" dirty="0"/>
              <a:t>Patent development</a:t>
            </a:r>
          </a:p>
          <a:p>
            <a:r>
              <a:rPr lang="en-GB" sz="1200" dirty="0"/>
              <a:t>R&amp;D expenditure</a:t>
            </a:r>
          </a:p>
          <a:p>
            <a:pPr marL="0" indent="0">
              <a:buNone/>
            </a:pPr>
            <a:endParaRPr lang="en-GB" sz="1200" dirty="0"/>
          </a:p>
          <a:p>
            <a:pPr marL="0" indent="0">
              <a:buNone/>
            </a:pPr>
            <a:r>
              <a:rPr lang="en-GB" sz="1200" b="1" dirty="0"/>
              <a:t>Identification of key companies </a:t>
            </a:r>
            <a:endParaRPr lang="en-GB" sz="1200" dirty="0"/>
          </a:p>
          <a:p>
            <a:r>
              <a:rPr lang="en-GB" sz="1200" dirty="0"/>
              <a:t>ORBIS database</a:t>
            </a:r>
          </a:p>
          <a:p>
            <a:endParaRPr lang="en-GB" sz="1200" dirty="0"/>
          </a:p>
          <a:p>
            <a:pPr marL="0" indent="0">
              <a:buNone/>
            </a:pPr>
            <a:r>
              <a:rPr lang="en-GB" sz="1200" b="1" dirty="0"/>
              <a:t>Quantification of future trends</a:t>
            </a:r>
            <a:endParaRPr lang="en-GB" sz="1200" dirty="0"/>
          </a:p>
          <a:p>
            <a:r>
              <a:rPr lang="en-GB" sz="1200" dirty="0"/>
              <a:t>Projection based on the Prognos Economic Outlook (PEO)</a:t>
            </a:r>
          </a:p>
          <a:p>
            <a:r>
              <a:rPr lang="en-GB" sz="1200" dirty="0"/>
              <a:t>Expected future growth rates based on historic trends and IEA World Energy Outlook scenarios</a:t>
            </a:r>
          </a:p>
        </p:txBody>
      </p:sp>
      <p:pic>
        <p:nvPicPr>
          <p:cNvPr id="14" name="Grafik 13" descr="Kranich">
            <a:extLst>
              <a:ext uri="{FF2B5EF4-FFF2-40B4-BE49-F238E27FC236}">
                <a16:creationId xmlns:a16="http://schemas.microsoft.com/office/drawing/2014/main" id="{231C959D-26A5-4633-BD98-A40D0E54170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419820" y="1402217"/>
            <a:ext cx="435158" cy="435158"/>
          </a:xfrm>
          <a:prstGeom prst="rect">
            <a:avLst/>
          </a:prstGeom>
        </p:spPr>
      </p:pic>
      <p:pic>
        <p:nvPicPr>
          <p:cNvPr id="16" name="Grafik 15" descr="Bauarbeiter">
            <a:extLst>
              <a:ext uri="{FF2B5EF4-FFF2-40B4-BE49-F238E27FC236}">
                <a16:creationId xmlns:a16="http://schemas.microsoft.com/office/drawing/2014/main" id="{7C562044-AAA0-4FD6-B788-EA4D71A36B9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421528" y="3016134"/>
            <a:ext cx="435158" cy="435158"/>
          </a:xfrm>
          <a:prstGeom prst="rect">
            <a:avLst/>
          </a:prstGeom>
        </p:spPr>
      </p:pic>
      <p:pic>
        <p:nvPicPr>
          <p:cNvPr id="20" name="Grafik 19" descr="Glühlampe">
            <a:extLst>
              <a:ext uri="{FF2B5EF4-FFF2-40B4-BE49-F238E27FC236}">
                <a16:creationId xmlns:a16="http://schemas.microsoft.com/office/drawing/2014/main" id="{35CBEBE0-7295-4D31-B6CE-FDF4BD134AE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4628638" y="1446183"/>
            <a:ext cx="435158" cy="435158"/>
          </a:xfrm>
          <a:prstGeom prst="rect">
            <a:avLst/>
          </a:prstGeom>
        </p:spPr>
      </p:pic>
      <p:pic>
        <p:nvPicPr>
          <p:cNvPr id="22" name="Grafik 21" descr="Ort">
            <a:extLst>
              <a:ext uri="{FF2B5EF4-FFF2-40B4-BE49-F238E27FC236}">
                <a16:creationId xmlns:a16="http://schemas.microsoft.com/office/drawing/2014/main" id="{FFA18755-B129-4CA2-A604-0D88B9AC2B7F}"/>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4628638" y="2391539"/>
            <a:ext cx="435158" cy="435158"/>
          </a:xfrm>
          <a:prstGeom prst="rect">
            <a:avLst/>
          </a:prstGeom>
        </p:spPr>
      </p:pic>
      <p:pic>
        <p:nvPicPr>
          <p:cNvPr id="24" name="Grafik 23" descr="Aufwärtstrend">
            <a:extLst>
              <a:ext uri="{FF2B5EF4-FFF2-40B4-BE49-F238E27FC236}">
                <a16:creationId xmlns:a16="http://schemas.microsoft.com/office/drawing/2014/main" id="{87E671C3-8EF9-48A4-922C-58E1C30A1D6F}"/>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xmlns="" r:embed="rId11"/>
              </a:ext>
            </a:extLst>
          </a:blip>
          <a:stretch>
            <a:fillRect/>
          </a:stretch>
        </p:blipFill>
        <p:spPr>
          <a:xfrm>
            <a:off x="4628638" y="3181999"/>
            <a:ext cx="435158" cy="435158"/>
          </a:xfrm>
          <a:prstGeom prst="rect">
            <a:avLst/>
          </a:prstGeom>
        </p:spPr>
      </p:pic>
    </p:spTree>
    <p:extLst>
      <p:ext uri="{BB962C8B-B14F-4D97-AF65-F5344CB8AC3E}">
        <p14:creationId xmlns:p14="http://schemas.microsoft.com/office/powerpoint/2010/main" val="259124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E7E0B8-D95C-478D-AA03-0CA253C16917}"/>
              </a:ext>
            </a:extLst>
          </p:cNvPr>
          <p:cNvSpPr>
            <a:spLocks noGrp="1"/>
          </p:cNvSpPr>
          <p:nvPr>
            <p:ph type="title"/>
          </p:nvPr>
        </p:nvSpPr>
        <p:spPr/>
        <p:txBody>
          <a:bodyPr/>
          <a:lstStyle/>
          <a:p>
            <a:r>
              <a:rPr lang="en-GB" dirty="0"/>
              <a:t>Task 4: Qualitative analysis and case studies</a:t>
            </a:r>
          </a:p>
        </p:txBody>
      </p:sp>
      <p:sp>
        <p:nvSpPr>
          <p:cNvPr id="4" name="Fußzeilenplatzhalter 3">
            <a:extLst>
              <a:ext uri="{FF2B5EF4-FFF2-40B4-BE49-F238E27FC236}">
                <a16:creationId xmlns:a16="http://schemas.microsoft.com/office/drawing/2014/main" id="{0F223155-E3B2-44BF-8398-D1AA3B182375}"/>
              </a:ext>
            </a:extLst>
          </p:cNvPr>
          <p:cNvSpPr>
            <a:spLocks noGrp="1"/>
          </p:cNvSpPr>
          <p:nvPr>
            <p:ph type="ftr" sz="quarter" idx="11"/>
          </p:nvPr>
        </p:nvSpPr>
        <p:spPr/>
        <p:txBody>
          <a:bodyPr/>
          <a:lstStyle/>
          <a:p>
            <a:r>
              <a:rPr lang="en-US" dirty="0"/>
              <a:t>EU's global leadership in renewables: Inception workshop</a:t>
            </a:r>
            <a:endParaRPr lang="en-GB" dirty="0"/>
          </a:p>
        </p:txBody>
      </p:sp>
      <p:sp>
        <p:nvSpPr>
          <p:cNvPr id="5" name="Foliennummernplatzhalter 4">
            <a:extLst>
              <a:ext uri="{FF2B5EF4-FFF2-40B4-BE49-F238E27FC236}">
                <a16:creationId xmlns:a16="http://schemas.microsoft.com/office/drawing/2014/main" id="{B5A96D04-625A-4024-A18E-06F86A7E3A5B}"/>
              </a:ext>
            </a:extLst>
          </p:cNvPr>
          <p:cNvSpPr>
            <a:spLocks noGrp="1"/>
          </p:cNvSpPr>
          <p:nvPr>
            <p:ph type="sldNum" sz="quarter" idx="12"/>
          </p:nvPr>
        </p:nvSpPr>
        <p:spPr/>
        <p:txBody>
          <a:bodyPr/>
          <a:lstStyle/>
          <a:p>
            <a:fld id="{AF54B9EF-527F-4F31-BDA9-861CCA0FE377}" type="slidenum">
              <a:rPr lang="en-GB" smtClean="0"/>
              <a:pPr/>
              <a:t>13</a:t>
            </a:fld>
            <a:endParaRPr lang="en-GB" dirty="0"/>
          </a:p>
        </p:txBody>
      </p:sp>
      <p:sp>
        <p:nvSpPr>
          <p:cNvPr id="6" name="Textplatzhalter 5">
            <a:extLst>
              <a:ext uri="{FF2B5EF4-FFF2-40B4-BE49-F238E27FC236}">
                <a16:creationId xmlns:a16="http://schemas.microsoft.com/office/drawing/2014/main" id="{EA432E4A-8246-48AE-9046-2CEBE7E80770}"/>
              </a:ext>
            </a:extLst>
          </p:cNvPr>
          <p:cNvSpPr>
            <a:spLocks noGrp="1"/>
          </p:cNvSpPr>
          <p:nvPr>
            <p:ph type="body" sz="quarter" idx="13"/>
          </p:nvPr>
        </p:nvSpPr>
        <p:spPr/>
        <p:txBody>
          <a:bodyPr>
            <a:normAutofit/>
          </a:bodyPr>
          <a:lstStyle/>
          <a:p>
            <a:r>
              <a:rPr lang="en-US" dirty="0"/>
              <a:t>Key countries, markets and activities</a:t>
            </a:r>
            <a:endParaRPr lang="de-DE" dirty="0"/>
          </a:p>
        </p:txBody>
      </p:sp>
      <p:sp>
        <p:nvSpPr>
          <p:cNvPr id="7" name="Inhaltsplatzhalter 6">
            <a:extLst>
              <a:ext uri="{FF2B5EF4-FFF2-40B4-BE49-F238E27FC236}">
                <a16:creationId xmlns:a16="http://schemas.microsoft.com/office/drawing/2014/main" id="{5B5E5065-BE54-404F-ACA0-1DD0AC7C6F5E}"/>
              </a:ext>
            </a:extLst>
          </p:cNvPr>
          <p:cNvSpPr>
            <a:spLocks noGrp="1"/>
          </p:cNvSpPr>
          <p:nvPr>
            <p:ph sz="quarter" idx="15"/>
          </p:nvPr>
        </p:nvSpPr>
        <p:spPr/>
        <p:txBody>
          <a:bodyPr>
            <a:normAutofit/>
          </a:bodyPr>
          <a:lstStyle/>
          <a:p>
            <a:r>
              <a:rPr lang="en-US" dirty="0"/>
              <a:t>One case study for each of the value chains to demonstrate the impact of technological developments (6 in total)</a:t>
            </a:r>
          </a:p>
          <a:p>
            <a:endParaRPr lang="en-US" dirty="0"/>
          </a:p>
          <a:p>
            <a:r>
              <a:rPr lang="en-US" dirty="0"/>
              <a:t>Key technological trends include:</a:t>
            </a:r>
          </a:p>
          <a:p>
            <a:pPr lvl="1"/>
            <a:r>
              <a:rPr lang="en-GB" dirty="0"/>
              <a:t>Disruption of energy models and associated grid configurations is accelerating due to the adoption of digitisation</a:t>
            </a:r>
          </a:p>
          <a:p>
            <a:pPr lvl="1"/>
            <a:r>
              <a:rPr lang="en-GB" dirty="0"/>
              <a:t>Edge and cloud driving industrial innovation</a:t>
            </a:r>
          </a:p>
          <a:p>
            <a:pPr lvl="1"/>
            <a:r>
              <a:rPr lang="en-GB" dirty="0"/>
              <a:t>Utilities are entering new sectors and adapting their business model</a:t>
            </a:r>
          </a:p>
          <a:p>
            <a:pPr lvl="1"/>
            <a:r>
              <a:rPr lang="en-GB" dirty="0"/>
              <a:t>Collaborative Robots in practical applications</a:t>
            </a:r>
          </a:p>
          <a:p>
            <a:pPr lvl="1"/>
            <a:r>
              <a:rPr lang="en-GB" dirty="0"/>
              <a:t>Artificial Intelligence (AI) and machine learning</a:t>
            </a:r>
            <a:endParaRPr lang="en-GB" dirty="0">
              <a:highlight>
                <a:srgbClr val="FFFF00"/>
              </a:highlight>
            </a:endParaRPr>
          </a:p>
        </p:txBody>
      </p:sp>
    </p:spTree>
    <p:extLst>
      <p:ext uri="{BB962C8B-B14F-4D97-AF65-F5344CB8AC3E}">
        <p14:creationId xmlns:p14="http://schemas.microsoft.com/office/powerpoint/2010/main" val="3075411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DCA3B7-088A-4BAB-958F-1399C7868F35}"/>
              </a:ext>
            </a:extLst>
          </p:cNvPr>
          <p:cNvSpPr>
            <a:spLocks noGrp="1"/>
          </p:cNvSpPr>
          <p:nvPr>
            <p:ph type="title"/>
          </p:nvPr>
        </p:nvSpPr>
        <p:spPr/>
        <p:txBody>
          <a:bodyPr/>
          <a:lstStyle/>
          <a:p>
            <a:r>
              <a:rPr lang="en-GB" dirty="0"/>
              <a:t>Task 5: Ranking key countries, </a:t>
            </a:r>
            <a:br>
              <a:rPr lang="en-GB" dirty="0"/>
            </a:br>
            <a:r>
              <a:rPr lang="en-GB" dirty="0"/>
              <a:t>markets and activities for the EU</a:t>
            </a:r>
            <a:r>
              <a:rPr lang="de-DE" b="1" dirty="0"/>
              <a:t/>
            </a:r>
            <a:br>
              <a:rPr lang="de-DE" b="1" dirty="0"/>
            </a:br>
            <a:endParaRPr lang="en-GB" dirty="0"/>
          </a:p>
        </p:txBody>
      </p:sp>
      <p:sp>
        <p:nvSpPr>
          <p:cNvPr id="4" name="Fußzeilenplatzhalter 3">
            <a:extLst>
              <a:ext uri="{FF2B5EF4-FFF2-40B4-BE49-F238E27FC236}">
                <a16:creationId xmlns:a16="http://schemas.microsoft.com/office/drawing/2014/main" id="{11C1B732-8F49-4474-B8F5-6022DA909DF7}"/>
              </a:ext>
            </a:extLst>
          </p:cNvPr>
          <p:cNvSpPr>
            <a:spLocks noGrp="1"/>
          </p:cNvSpPr>
          <p:nvPr>
            <p:ph type="ftr" sz="quarter" idx="11"/>
          </p:nvPr>
        </p:nvSpPr>
        <p:spPr/>
        <p:txBody>
          <a:bodyPr/>
          <a:lstStyle/>
          <a:p>
            <a:r>
              <a:rPr lang="en-US" dirty="0"/>
              <a:t>EU's global leadership in renewables: Inception workshop</a:t>
            </a:r>
            <a:endParaRPr lang="en-GB" dirty="0"/>
          </a:p>
        </p:txBody>
      </p:sp>
      <p:sp>
        <p:nvSpPr>
          <p:cNvPr id="5" name="Foliennummernplatzhalter 4">
            <a:extLst>
              <a:ext uri="{FF2B5EF4-FFF2-40B4-BE49-F238E27FC236}">
                <a16:creationId xmlns:a16="http://schemas.microsoft.com/office/drawing/2014/main" id="{CCC60A1E-8DD5-41B4-9CE0-F00BC25EDA1B}"/>
              </a:ext>
            </a:extLst>
          </p:cNvPr>
          <p:cNvSpPr>
            <a:spLocks noGrp="1"/>
          </p:cNvSpPr>
          <p:nvPr>
            <p:ph type="sldNum" sz="quarter" idx="12"/>
          </p:nvPr>
        </p:nvSpPr>
        <p:spPr/>
        <p:txBody>
          <a:bodyPr/>
          <a:lstStyle/>
          <a:p>
            <a:fld id="{AF54B9EF-527F-4F31-BDA9-861CCA0FE377}" type="slidenum">
              <a:rPr lang="en-GB" smtClean="0"/>
              <a:pPr/>
              <a:t>14</a:t>
            </a:fld>
            <a:endParaRPr lang="en-GB" dirty="0"/>
          </a:p>
        </p:txBody>
      </p:sp>
      <p:sp>
        <p:nvSpPr>
          <p:cNvPr id="6" name="Textplatzhalter 5">
            <a:extLst>
              <a:ext uri="{FF2B5EF4-FFF2-40B4-BE49-F238E27FC236}">
                <a16:creationId xmlns:a16="http://schemas.microsoft.com/office/drawing/2014/main" id="{7774E92E-BCF5-4F3E-826A-D4A228DBF938}"/>
              </a:ext>
            </a:extLst>
          </p:cNvPr>
          <p:cNvSpPr>
            <a:spLocks noGrp="1"/>
          </p:cNvSpPr>
          <p:nvPr>
            <p:ph type="body" sz="quarter" idx="13"/>
          </p:nvPr>
        </p:nvSpPr>
        <p:spPr/>
        <p:txBody>
          <a:bodyPr>
            <a:normAutofit/>
          </a:bodyPr>
          <a:lstStyle/>
          <a:p>
            <a:r>
              <a:rPr lang="en-US" dirty="0"/>
              <a:t>Key countries, markets and activities</a:t>
            </a:r>
            <a:endParaRPr lang="de-DE" dirty="0"/>
          </a:p>
        </p:txBody>
      </p:sp>
      <p:sp>
        <p:nvSpPr>
          <p:cNvPr id="7" name="Inhaltsplatzhalter 6">
            <a:extLst>
              <a:ext uri="{FF2B5EF4-FFF2-40B4-BE49-F238E27FC236}">
                <a16:creationId xmlns:a16="http://schemas.microsoft.com/office/drawing/2014/main" id="{00B4FA63-25EF-439A-8190-95B046EF5AA3}"/>
              </a:ext>
            </a:extLst>
          </p:cNvPr>
          <p:cNvSpPr>
            <a:spLocks noGrp="1"/>
          </p:cNvSpPr>
          <p:nvPr>
            <p:ph sz="quarter" idx="15"/>
          </p:nvPr>
        </p:nvSpPr>
        <p:spPr/>
        <p:txBody>
          <a:bodyPr>
            <a:noAutofit/>
          </a:bodyPr>
          <a:lstStyle/>
          <a:p>
            <a:r>
              <a:rPr lang="en-US" sz="1400" b="1" dirty="0"/>
              <a:t>Identification of key countries for RE value creation</a:t>
            </a:r>
          </a:p>
          <a:p>
            <a:pPr lvl="1">
              <a:spcAft>
                <a:spcPts val="1200"/>
              </a:spcAft>
            </a:pPr>
            <a:r>
              <a:rPr lang="en-US" dirty="0"/>
              <a:t>Based on production</a:t>
            </a:r>
          </a:p>
          <a:p>
            <a:r>
              <a:rPr lang="en-US" sz="1400" b="1" dirty="0"/>
              <a:t>Comparative analysis of Europe’s position</a:t>
            </a:r>
          </a:p>
          <a:p>
            <a:pPr lvl="1">
              <a:spcAft>
                <a:spcPts val="1200"/>
              </a:spcAft>
            </a:pPr>
            <a:r>
              <a:rPr lang="en-US" dirty="0"/>
              <a:t>Based on exports / global market shares</a:t>
            </a:r>
          </a:p>
          <a:p>
            <a:r>
              <a:rPr lang="en-US" sz="1400" b="1" dirty="0"/>
              <a:t>Identification of key markets for RE technology</a:t>
            </a:r>
          </a:p>
          <a:p>
            <a:pPr lvl="1">
              <a:spcAft>
                <a:spcPts val="1200"/>
              </a:spcAft>
            </a:pPr>
            <a:r>
              <a:rPr lang="en-US" dirty="0"/>
              <a:t>Based on demand volumes, RE investments and market characteristics </a:t>
            </a:r>
            <a:endParaRPr lang="en-US" sz="1400" dirty="0"/>
          </a:p>
          <a:p>
            <a:r>
              <a:rPr lang="en-US" sz="1400" b="1" dirty="0"/>
              <a:t>Final ranking/evaluation</a:t>
            </a:r>
          </a:p>
          <a:p>
            <a:pPr lvl="1"/>
            <a:r>
              <a:rPr lang="en-GB" dirty="0"/>
              <a:t>Relevant fields in which the EU is generating value and showing global leadership</a:t>
            </a:r>
            <a:endParaRPr lang="en-US" dirty="0"/>
          </a:p>
          <a:p>
            <a:pPr lvl="1"/>
            <a:r>
              <a:rPr lang="en-GB" dirty="0"/>
              <a:t>key input to WP3</a:t>
            </a:r>
          </a:p>
        </p:txBody>
      </p:sp>
    </p:spTree>
    <p:extLst>
      <p:ext uri="{BB962C8B-B14F-4D97-AF65-F5344CB8AC3E}">
        <p14:creationId xmlns:p14="http://schemas.microsoft.com/office/powerpoint/2010/main" val="1559708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31BB3-996D-4416-AC24-12EF56E68B4C}"/>
              </a:ext>
            </a:extLst>
          </p:cNvPr>
          <p:cNvSpPr>
            <a:spLocks noGrp="1"/>
          </p:cNvSpPr>
          <p:nvPr>
            <p:ph type="title"/>
          </p:nvPr>
        </p:nvSpPr>
        <p:spPr/>
        <p:txBody>
          <a:bodyPr/>
          <a:lstStyle/>
          <a:p>
            <a:r>
              <a:rPr lang="en-GB"/>
              <a:t>Key milestones </a:t>
            </a:r>
            <a:r>
              <a:rPr lang="en-GB" dirty="0"/>
              <a:t>for stakeholders</a:t>
            </a:r>
          </a:p>
        </p:txBody>
      </p:sp>
      <p:sp>
        <p:nvSpPr>
          <p:cNvPr id="5" name="Slide Number Placeholder 4">
            <a:extLst>
              <a:ext uri="{FF2B5EF4-FFF2-40B4-BE49-F238E27FC236}">
                <a16:creationId xmlns:a16="http://schemas.microsoft.com/office/drawing/2014/main" id="{E553FE4A-6B58-4769-B396-219163D188FE}"/>
              </a:ext>
            </a:extLst>
          </p:cNvPr>
          <p:cNvSpPr>
            <a:spLocks noGrp="1"/>
          </p:cNvSpPr>
          <p:nvPr>
            <p:ph type="sldNum" sz="quarter" idx="12"/>
          </p:nvPr>
        </p:nvSpPr>
        <p:spPr/>
        <p:txBody>
          <a:bodyPr/>
          <a:lstStyle/>
          <a:p>
            <a:fld id="{AF54B9EF-527F-4F31-BDA9-861CCA0FE377}" type="slidenum">
              <a:rPr lang="en-GB" smtClean="0"/>
              <a:pPr/>
              <a:t>15</a:t>
            </a:fld>
            <a:endParaRPr lang="en-GB" dirty="0"/>
          </a:p>
        </p:txBody>
      </p:sp>
      <p:sp>
        <p:nvSpPr>
          <p:cNvPr id="6" name="Text Placeholder 5">
            <a:extLst>
              <a:ext uri="{FF2B5EF4-FFF2-40B4-BE49-F238E27FC236}">
                <a16:creationId xmlns:a16="http://schemas.microsoft.com/office/drawing/2014/main" id="{6B5E1B67-DEBB-449D-8FF6-AE45A37F7151}"/>
              </a:ext>
            </a:extLst>
          </p:cNvPr>
          <p:cNvSpPr>
            <a:spLocks noGrp="1"/>
          </p:cNvSpPr>
          <p:nvPr>
            <p:ph type="body" sz="quarter" idx="13"/>
          </p:nvPr>
        </p:nvSpPr>
        <p:spPr/>
        <p:txBody>
          <a:bodyPr/>
          <a:lstStyle/>
          <a:p>
            <a:endParaRPr lang="en-GB" dirty="0"/>
          </a:p>
        </p:txBody>
      </p:sp>
      <p:graphicFrame>
        <p:nvGraphicFramePr>
          <p:cNvPr id="8" name="Content Placeholder 7">
            <a:extLst>
              <a:ext uri="{FF2B5EF4-FFF2-40B4-BE49-F238E27FC236}">
                <a16:creationId xmlns:a16="http://schemas.microsoft.com/office/drawing/2014/main" id="{77A93737-DCE0-4606-8553-DA98CB2D818D}"/>
              </a:ext>
            </a:extLst>
          </p:cNvPr>
          <p:cNvGraphicFramePr>
            <a:graphicFrameLocks noGrp="1"/>
          </p:cNvGraphicFramePr>
          <p:nvPr>
            <p:ph sz="quarter" idx="15"/>
            <p:extLst>
              <p:ext uri="{D42A27DB-BD31-4B8C-83A1-F6EECF244321}">
                <p14:modId xmlns:p14="http://schemas.microsoft.com/office/powerpoint/2010/main" val="380939215"/>
              </p:ext>
            </p:extLst>
          </p:nvPr>
        </p:nvGraphicFramePr>
        <p:xfrm>
          <a:off x="419820" y="1276853"/>
          <a:ext cx="8304360" cy="2987040"/>
        </p:xfrm>
        <a:graphic>
          <a:graphicData uri="http://schemas.openxmlformats.org/drawingml/2006/table">
            <a:tbl>
              <a:tblPr firstRow="1" bandRow="1">
                <a:tableStyleId>{F5AB1C69-6EDB-4FF4-983F-18BD219EF322}</a:tableStyleId>
              </a:tblPr>
              <a:tblGrid>
                <a:gridCol w="5165640">
                  <a:extLst>
                    <a:ext uri="{9D8B030D-6E8A-4147-A177-3AD203B41FA5}">
                      <a16:colId xmlns:a16="http://schemas.microsoft.com/office/drawing/2014/main" val="3985907624"/>
                    </a:ext>
                  </a:extLst>
                </a:gridCol>
                <a:gridCol w="3138720">
                  <a:extLst>
                    <a:ext uri="{9D8B030D-6E8A-4147-A177-3AD203B41FA5}">
                      <a16:colId xmlns:a16="http://schemas.microsoft.com/office/drawing/2014/main" val="1733612720"/>
                    </a:ext>
                  </a:extLst>
                </a:gridCol>
              </a:tblGrid>
              <a:tr h="241202">
                <a:tc>
                  <a:txBody>
                    <a:bodyPr/>
                    <a:lstStyle/>
                    <a:p>
                      <a:r>
                        <a:rPr lang="en-GB" sz="1600" dirty="0"/>
                        <a:t>Activity</a:t>
                      </a:r>
                    </a:p>
                  </a:txBody>
                  <a:tcPr/>
                </a:tc>
                <a:tc>
                  <a:txBody>
                    <a:bodyPr/>
                    <a:lstStyle/>
                    <a:p>
                      <a:r>
                        <a:rPr lang="en-GB" sz="1600" dirty="0"/>
                        <a:t>Timeline</a:t>
                      </a:r>
                    </a:p>
                  </a:txBody>
                  <a:tcPr/>
                </a:tc>
                <a:extLst>
                  <a:ext uri="{0D108BD9-81ED-4DB2-BD59-A6C34878D82A}">
                    <a16:rowId xmlns:a16="http://schemas.microsoft.com/office/drawing/2014/main" val="556084499"/>
                  </a:ext>
                </a:extLst>
              </a:tr>
              <a:tr h="2412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a:t>Kick-off (workshop I) </a:t>
                      </a:r>
                    </a:p>
                  </a:txBody>
                  <a:tcPr/>
                </a:tc>
                <a:tc>
                  <a:txBody>
                    <a:bodyPr/>
                    <a:lstStyle/>
                    <a:p>
                      <a:r>
                        <a:rPr lang="en-GB" sz="1600" b="0" dirty="0"/>
                        <a:t>March 2020</a:t>
                      </a:r>
                    </a:p>
                  </a:txBody>
                  <a:tcPr/>
                </a:tc>
                <a:extLst>
                  <a:ext uri="{0D108BD9-81ED-4DB2-BD59-A6C34878D82A}">
                    <a16:rowId xmlns:a16="http://schemas.microsoft.com/office/drawing/2014/main" val="2631335068"/>
                  </a:ext>
                </a:extLst>
              </a:tr>
              <a:tr h="2412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Stakeholder consultation on value chains</a:t>
                      </a:r>
                      <a:endParaRPr lang="en-GB" sz="16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 </a:t>
                      </a:r>
                      <a:r>
                        <a:rPr lang="en-GB" sz="1600" b="0" dirty="0"/>
                        <a:t>bilateral interviews</a:t>
                      </a:r>
                    </a:p>
                  </a:txBody>
                  <a:tcPr/>
                </a:tc>
                <a:tc>
                  <a:txBody>
                    <a:bodyPr/>
                    <a:lstStyle/>
                    <a:p>
                      <a:r>
                        <a:rPr lang="en-GB" sz="1600" b="0" dirty="0"/>
                        <a:t>February-May 2020</a:t>
                      </a:r>
                    </a:p>
                  </a:txBody>
                  <a:tcPr/>
                </a:tc>
                <a:extLst>
                  <a:ext uri="{0D108BD9-81ED-4DB2-BD59-A6C34878D82A}">
                    <a16:rowId xmlns:a16="http://schemas.microsoft.com/office/drawing/2014/main" val="682345531"/>
                  </a:ext>
                </a:extLst>
              </a:tr>
              <a:tr h="2412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Verification of </a:t>
                      </a:r>
                      <a:r>
                        <a:rPr lang="en-GB" sz="1600" b="0" dirty="0"/>
                        <a:t>statistical methodological approach (stakeholders + workshop II)</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a:t>May 2020</a:t>
                      </a:r>
                      <a:endParaRPr lang="en-GB" sz="1600" dirty="0"/>
                    </a:p>
                  </a:txBody>
                  <a:tcPr/>
                </a:tc>
                <a:extLst>
                  <a:ext uri="{0D108BD9-81ED-4DB2-BD59-A6C34878D82A}">
                    <a16:rowId xmlns:a16="http://schemas.microsoft.com/office/drawing/2014/main" val="3763678597"/>
                  </a:ext>
                </a:extLst>
              </a:tr>
              <a:tr h="2412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a:t>Key technological developments: Qualitative analysis and case study selection (interviews/ workshop II)</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a:t>June-September 2020</a:t>
                      </a:r>
                      <a:endParaRPr lang="en-GB" sz="1600" dirty="0"/>
                    </a:p>
                  </a:txBody>
                  <a:tcPr/>
                </a:tc>
                <a:extLst>
                  <a:ext uri="{0D108BD9-81ED-4DB2-BD59-A6C34878D82A}">
                    <a16:rowId xmlns:a16="http://schemas.microsoft.com/office/drawing/2014/main" val="1880102106"/>
                  </a:ext>
                </a:extLst>
              </a:tr>
              <a:tr h="241202">
                <a:tc>
                  <a:txBody>
                    <a:bodyPr/>
                    <a:lstStyle/>
                    <a:p>
                      <a:r>
                        <a:rPr lang="en-GB" sz="1600" dirty="0"/>
                        <a:t>Verification + final validation (workshop III+IV)</a:t>
                      </a:r>
                    </a:p>
                  </a:txBody>
                  <a:tcPr/>
                </a:tc>
                <a:tc>
                  <a:txBody>
                    <a:bodyPr/>
                    <a:lstStyle/>
                    <a:p>
                      <a:r>
                        <a:rPr lang="en-GB" sz="1600" b="0" dirty="0"/>
                        <a:t>Nov. 2020 + Feb. 2021</a:t>
                      </a:r>
                    </a:p>
                  </a:txBody>
                  <a:tcPr/>
                </a:tc>
                <a:extLst>
                  <a:ext uri="{0D108BD9-81ED-4DB2-BD59-A6C34878D82A}">
                    <a16:rowId xmlns:a16="http://schemas.microsoft.com/office/drawing/2014/main" val="1475009056"/>
                  </a:ext>
                </a:extLst>
              </a:tr>
            </a:tbl>
          </a:graphicData>
        </a:graphic>
      </p:graphicFrame>
      <p:sp>
        <p:nvSpPr>
          <p:cNvPr id="7" name="Footer Placeholder 6">
            <a:extLst>
              <a:ext uri="{FF2B5EF4-FFF2-40B4-BE49-F238E27FC236}">
                <a16:creationId xmlns:a16="http://schemas.microsoft.com/office/drawing/2014/main" id="{D6B3AEDA-DB90-4937-977D-A7F4F3E7FFD6}"/>
              </a:ext>
            </a:extLst>
          </p:cNvPr>
          <p:cNvSpPr>
            <a:spLocks noGrp="1"/>
          </p:cNvSpPr>
          <p:nvPr>
            <p:ph type="ftr" sz="quarter" idx="11"/>
          </p:nvPr>
        </p:nvSpPr>
        <p:spPr/>
        <p:txBody>
          <a:bodyPr/>
          <a:lstStyle/>
          <a:p>
            <a:r>
              <a:rPr lang="en-US" dirty="0"/>
              <a:t>EU's global leadership in renewables: Inception workshop</a:t>
            </a:r>
            <a:endParaRPr lang="en-GB" dirty="0"/>
          </a:p>
        </p:txBody>
      </p:sp>
    </p:spTree>
    <p:extLst>
      <p:ext uri="{BB962C8B-B14F-4D97-AF65-F5344CB8AC3E}">
        <p14:creationId xmlns:p14="http://schemas.microsoft.com/office/powerpoint/2010/main" val="1394159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DC766EB-8205-4F00-9581-75E5C234218D}"/>
              </a:ext>
            </a:extLst>
          </p:cNvPr>
          <p:cNvSpPr>
            <a:spLocks noGrp="1"/>
          </p:cNvSpPr>
          <p:nvPr>
            <p:ph type="sldNum" sz="quarter" idx="12"/>
          </p:nvPr>
        </p:nvSpPr>
        <p:spPr/>
        <p:txBody>
          <a:bodyPr/>
          <a:lstStyle/>
          <a:p>
            <a:fld id="{59EDCC4F-61B3-445B-AC6F-14CA4635A88D}" type="slidenum">
              <a:rPr lang="en-GB" smtClean="0"/>
              <a:pPr/>
              <a:t>16</a:t>
            </a:fld>
            <a:endParaRPr lang="en-GB" dirty="0"/>
          </a:p>
        </p:txBody>
      </p:sp>
      <p:sp>
        <p:nvSpPr>
          <p:cNvPr id="8" name="Title 7">
            <a:extLst>
              <a:ext uri="{FF2B5EF4-FFF2-40B4-BE49-F238E27FC236}">
                <a16:creationId xmlns:a16="http://schemas.microsoft.com/office/drawing/2014/main" id="{4BC45F3B-724E-4F00-A2DE-312741061A71}"/>
              </a:ext>
            </a:extLst>
          </p:cNvPr>
          <p:cNvSpPr>
            <a:spLocks noGrp="1"/>
          </p:cNvSpPr>
          <p:nvPr>
            <p:ph type="title"/>
          </p:nvPr>
        </p:nvSpPr>
        <p:spPr/>
        <p:txBody>
          <a:bodyPr/>
          <a:lstStyle/>
          <a:p>
            <a:r>
              <a:rPr lang="en-US" dirty="0"/>
              <a:t>	</a:t>
            </a:r>
            <a:br>
              <a:rPr lang="en-US" dirty="0"/>
            </a:br>
            <a:r>
              <a:rPr lang="en-US" sz="3600" b="1" dirty="0"/>
              <a:t>Q&amp;A</a:t>
            </a:r>
            <a:endParaRPr lang="en-US" b="1" dirty="0"/>
          </a:p>
        </p:txBody>
      </p:sp>
      <p:sp>
        <p:nvSpPr>
          <p:cNvPr id="10" name="Footer Placeholder 9">
            <a:extLst>
              <a:ext uri="{FF2B5EF4-FFF2-40B4-BE49-F238E27FC236}">
                <a16:creationId xmlns:a16="http://schemas.microsoft.com/office/drawing/2014/main" id="{B60D6E3A-788C-4DDD-B5FB-C77F50756550}"/>
              </a:ext>
            </a:extLst>
          </p:cNvPr>
          <p:cNvSpPr>
            <a:spLocks noGrp="1"/>
          </p:cNvSpPr>
          <p:nvPr>
            <p:ph type="ftr" sz="quarter" idx="11"/>
          </p:nvPr>
        </p:nvSpPr>
        <p:spPr/>
        <p:txBody>
          <a:bodyPr/>
          <a:lstStyle/>
          <a:p>
            <a:r>
              <a:rPr lang="en-US"/>
              <a:t>EU's global leadership in renewables: Inception workshop</a:t>
            </a:r>
            <a:endParaRPr lang="en-GB" dirty="0"/>
          </a:p>
        </p:txBody>
      </p:sp>
    </p:spTree>
    <p:extLst>
      <p:ext uri="{BB962C8B-B14F-4D97-AF65-F5344CB8AC3E}">
        <p14:creationId xmlns:p14="http://schemas.microsoft.com/office/powerpoint/2010/main" val="884475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DC766EB-8205-4F00-9581-75E5C234218D}"/>
              </a:ext>
            </a:extLst>
          </p:cNvPr>
          <p:cNvSpPr>
            <a:spLocks noGrp="1"/>
          </p:cNvSpPr>
          <p:nvPr>
            <p:ph type="sldNum" sz="quarter" idx="12"/>
          </p:nvPr>
        </p:nvSpPr>
        <p:spPr/>
        <p:txBody>
          <a:bodyPr/>
          <a:lstStyle/>
          <a:p>
            <a:fld id="{59EDCC4F-61B3-445B-AC6F-14CA4635A88D}" type="slidenum">
              <a:rPr lang="en-GB" smtClean="0"/>
              <a:pPr/>
              <a:t>17</a:t>
            </a:fld>
            <a:endParaRPr lang="en-GB" dirty="0"/>
          </a:p>
        </p:txBody>
      </p:sp>
      <p:sp>
        <p:nvSpPr>
          <p:cNvPr id="8" name="Title 7">
            <a:extLst>
              <a:ext uri="{FF2B5EF4-FFF2-40B4-BE49-F238E27FC236}">
                <a16:creationId xmlns:a16="http://schemas.microsoft.com/office/drawing/2014/main" id="{4BC45F3B-724E-4F00-A2DE-312741061A71}"/>
              </a:ext>
            </a:extLst>
          </p:cNvPr>
          <p:cNvSpPr>
            <a:spLocks noGrp="1"/>
          </p:cNvSpPr>
          <p:nvPr>
            <p:ph type="title"/>
          </p:nvPr>
        </p:nvSpPr>
        <p:spPr>
          <a:xfrm>
            <a:off x="717449" y="1821426"/>
            <a:ext cx="7476014" cy="1171112"/>
          </a:xfrm>
        </p:spPr>
        <p:txBody>
          <a:bodyPr/>
          <a:lstStyle/>
          <a:p>
            <a:r>
              <a:rPr lang="en-US" dirty="0"/>
              <a:t>Policy options and impacts</a:t>
            </a:r>
            <a:br>
              <a:rPr lang="en-US" dirty="0"/>
            </a:br>
            <a:r>
              <a:rPr lang="en-US" sz="1400" dirty="0"/>
              <a:t>  (Felice Simonelli, Head of Policy Evaluation, CEPS)</a:t>
            </a:r>
            <a:endParaRPr lang="en-US" dirty="0"/>
          </a:p>
        </p:txBody>
      </p:sp>
      <p:sp>
        <p:nvSpPr>
          <p:cNvPr id="10" name="Footer Placeholder 9">
            <a:extLst>
              <a:ext uri="{FF2B5EF4-FFF2-40B4-BE49-F238E27FC236}">
                <a16:creationId xmlns:a16="http://schemas.microsoft.com/office/drawing/2014/main" id="{B60D6E3A-788C-4DDD-B5FB-C77F50756550}"/>
              </a:ext>
            </a:extLst>
          </p:cNvPr>
          <p:cNvSpPr>
            <a:spLocks noGrp="1"/>
          </p:cNvSpPr>
          <p:nvPr>
            <p:ph type="ftr" sz="quarter" idx="11"/>
          </p:nvPr>
        </p:nvSpPr>
        <p:spPr/>
        <p:txBody>
          <a:bodyPr/>
          <a:lstStyle/>
          <a:p>
            <a:r>
              <a:rPr lang="en-US"/>
              <a:t>EU's global leadership in renewables: Inception workshop</a:t>
            </a:r>
            <a:endParaRPr lang="en-GB" dirty="0"/>
          </a:p>
        </p:txBody>
      </p:sp>
    </p:spTree>
    <p:extLst>
      <p:ext uri="{BB962C8B-B14F-4D97-AF65-F5344CB8AC3E}">
        <p14:creationId xmlns:p14="http://schemas.microsoft.com/office/powerpoint/2010/main" val="961822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0F80749-52E7-4B80-8AF5-EF1F9F4718C8}"/>
              </a:ext>
            </a:extLst>
          </p:cNvPr>
          <p:cNvSpPr>
            <a:spLocks noGrp="1"/>
          </p:cNvSpPr>
          <p:nvPr>
            <p:ph type="sldNum" sz="quarter" idx="12"/>
          </p:nvPr>
        </p:nvSpPr>
        <p:spPr/>
        <p:txBody>
          <a:bodyPr/>
          <a:lstStyle/>
          <a:p>
            <a:fld id="{AF54B9EF-527F-4F31-BDA9-861CCA0FE377}" type="slidenum">
              <a:rPr lang="en-GB" smtClean="0"/>
              <a:pPr/>
              <a:t>18</a:t>
            </a:fld>
            <a:endParaRPr lang="en-GB" dirty="0"/>
          </a:p>
        </p:txBody>
      </p:sp>
      <p:sp>
        <p:nvSpPr>
          <p:cNvPr id="6" name="Text Placeholder 5">
            <a:extLst>
              <a:ext uri="{FF2B5EF4-FFF2-40B4-BE49-F238E27FC236}">
                <a16:creationId xmlns:a16="http://schemas.microsoft.com/office/drawing/2014/main" id="{6FFF95AD-29B1-4D6A-ADF9-414C1DC694F1}"/>
              </a:ext>
            </a:extLst>
          </p:cNvPr>
          <p:cNvSpPr>
            <a:spLocks noGrp="1"/>
          </p:cNvSpPr>
          <p:nvPr>
            <p:ph type="body" sz="quarter" idx="13"/>
          </p:nvPr>
        </p:nvSpPr>
        <p:spPr/>
        <p:txBody>
          <a:bodyPr/>
          <a:lstStyle/>
          <a:p>
            <a:r>
              <a:rPr lang="en-GB" dirty="0"/>
              <a:t>WP3: Identification and assessment of policy options</a:t>
            </a:r>
          </a:p>
        </p:txBody>
      </p:sp>
      <p:sp>
        <p:nvSpPr>
          <p:cNvPr id="8" name="Title 1">
            <a:extLst>
              <a:ext uri="{FF2B5EF4-FFF2-40B4-BE49-F238E27FC236}">
                <a16:creationId xmlns:a16="http://schemas.microsoft.com/office/drawing/2014/main" id="{CEEB9C82-9972-4C79-8AAC-B10BCE00B493}"/>
              </a:ext>
            </a:extLst>
          </p:cNvPr>
          <p:cNvSpPr>
            <a:spLocks noGrp="1"/>
          </p:cNvSpPr>
          <p:nvPr>
            <p:ph type="title"/>
          </p:nvPr>
        </p:nvSpPr>
        <p:spPr>
          <a:xfrm>
            <a:off x="419820" y="613504"/>
            <a:ext cx="8304363" cy="676227"/>
          </a:xfrm>
        </p:spPr>
        <p:txBody>
          <a:bodyPr/>
          <a:lstStyle/>
          <a:p>
            <a:r>
              <a:rPr lang="en-US" dirty="0"/>
              <a:t>Objective and scope</a:t>
            </a:r>
            <a:endParaRPr lang="en-GB" dirty="0"/>
          </a:p>
        </p:txBody>
      </p:sp>
      <p:sp>
        <p:nvSpPr>
          <p:cNvPr id="9" name="Content Placeholder 10">
            <a:extLst>
              <a:ext uri="{FF2B5EF4-FFF2-40B4-BE49-F238E27FC236}">
                <a16:creationId xmlns:a16="http://schemas.microsoft.com/office/drawing/2014/main" id="{D8296FDB-E708-43D2-84EB-3A1894AE20F5}"/>
              </a:ext>
            </a:extLst>
          </p:cNvPr>
          <p:cNvSpPr>
            <a:spLocks noGrp="1"/>
          </p:cNvSpPr>
          <p:nvPr>
            <p:ph sz="quarter" idx="15"/>
          </p:nvPr>
        </p:nvSpPr>
        <p:spPr>
          <a:xfrm>
            <a:off x="382436" y="1069815"/>
            <a:ext cx="7971141" cy="2568735"/>
          </a:xfrm>
        </p:spPr>
        <p:txBody>
          <a:bodyPr>
            <a:noAutofit/>
          </a:bodyPr>
          <a:lstStyle/>
          <a:p>
            <a:pPr marL="341312" indent="-342900">
              <a:buFont typeface="+mj-lt"/>
              <a:buAutoNum type="arabicPeriod"/>
            </a:pPr>
            <a:r>
              <a:rPr lang="en-US" dirty="0">
                <a:solidFill>
                  <a:schemeClr val="tx1"/>
                </a:solidFill>
              </a:rPr>
              <a:t>Identifying policy options that can support the global competitiveness of the EU renewable energy industry</a:t>
            </a:r>
          </a:p>
          <a:p>
            <a:pPr marL="642937" lvl="1" indent="-285750"/>
            <a:r>
              <a:rPr lang="en-US" dirty="0">
                <a:solidFill>
                  <a:schemeClr val="tx1"/>
                </a:solidFill>
              </a:rPr>
              <a:t>Existing policies and new policies (linked to the European Green Deal)</a:t>
            </a:r>
          </a:p>
          <a:p>
            <a:pPr marL="642937" lvl="1" indent="-285750"/>
            <a:r>
              <a:rPr lang="en-US" dirty="0">
                <a:solidFill>
                  <a:schemeClr val="tx1"/>
                </a:solidFill>
              </a:rPr>
              <a:t>Energy policy (Clean Energy for all European Package) and support policies in areas other than energy (e.g. trade, research &amp; innovation, industrial policy, finance, education &amp; training, climate) </a:t>
            </a:r>
          </a:p>
          <a:p>
            <a:pPr marL="642937" lvl="1" indent="-285750"/>
            <a:r>
              <a:rPr lang="en-US" dirty="0">
                <a:solidFill>
                  <a:schemeClr val="tx1"/>
                </a:solidFill>
              </a:rPr>
              <a:t>EU policies and national, replicable best practices from Member State that are global leader in the sector)</a:t>
            </a:r>
          </a:p>
          <a:p>
            <a:pPr marL="341312" indent="-342900">
              <a:buFont typeface="+mj-lt"/>
              <a:buAutoNum type="arabicPeriod"/>
            </a:pPr>
            <a:r>
              <a:rPr lang="en-GB" dirty="0">
                <a:solidFill>
                  <a:schemeClr val="tx1"/>
                </a:solidFill>
              </a:rPr>
              <a:t>Assessing impacts of the selected policy options</a:t>
            </a:r>
          </a:p>
          <a:p>
            <a:pPr marL="642937" lvl="1" indent="-285750"/>
            <a:r>
              <a:rPr lang="en-GB" dirty="0">
                <a:solidFill>
                  <a:schemeClr val="tx1"/>
                </a:solidFill>
              </a:rPr>
              <a:t>EU industrial competitiveness</a:t>
            </a:r>
          </a:p>
          <a:p>
            <a:pPr marL="642937" lvl="1" indent="-285750"/>
            <a:r>
              <a:rPr lang="en-GB" dirty="0">
                <a:solidFill>
                  <a:schemeClr val="tx1"/>
                </a:solidFill>
              </a:rPr>
              <a:t>Socio-economic impacts (excel-based tool)</a:t>
            </a:r>
          </a:p>
        </p:txBody>
      </p:sp>
      <p:sp>
        <p:nvSpPr>
          <p:cNvPr id="2" name="Footer Placeholder 1">
            <a:extLst>
              <a:ext uri="{FF2B5EF4-FFF2-40B4-BE49-F238E27FC236}">
                <a16:creationId xmlns:a16="http://schemas.microsoft.com/office/drawing/2014/main" id="{29341101-60BA-4376-90AD-DE5863C2952F}"/>
              </a:ext>
            </a:extLst>
          </p:cNvPr>
          <p:cNvSpPr>
            <a:spLocks noGrp="1"/>
          </p:cNvSpPr>
          <p:nvPr>
            <p:ph type="ftr" sz="quarter" idx="11"/>
          </p:nvPr>
        </p:nvSpPr>
        <p:spPr/>
        <p:txBody>
          <a:bodyPr/>
          <a:lstStyle/>
          <a:p>
            <a:r>
              <a:rPr lang="en-US" dirty="0"/>
              <a:t>EU's global leadership in renewables: Inception workshop</a:t>
            </a:r>
            <a:endParaRPr lang="en-GB" dirty="0"/>
          </a:p>
        </p:txBody>
      </p:sp>
    </p:spTree>
    <p:extLst>
      <p:ext uri="{BB962C8B-B14F-4D97-AF65-F5344CB8AC3E}">
        <p14:creationId xmlns:p14="http://schemas.microsoft.com/office/powerpoint/2010/main" val="1824561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820" y="613504"/>
            <a:ext cx="8304363" cy="302767"/>
          </a:xfrm>
        </p:spPr>
        <p:txBody>
          <a:bodyPr/>
          <a:lstStyle/>
          <a:p>
            <a:r>
              <a:rPr lang="en-US" dirty="0"/>
              <a:t>Methodology</a:t>
            </a:r>
            <a:endParaRPr lang="en-GB" dirty="0"/>
          </a:p>
        </p:txBody>
      </p:sp>
      <p:sp>
        <p:nvSpPr>
          <p:cNvPr id="6" name="Slide Number Placeholder 5"/>
          <p:cNvSpPr>
            <a:spLocks noGrp="1"/>
          </p:cNvSpPr>
          <p:nvPr>
            <p:ph type="sldNum" sz="quarter" idx="12"/>
          </p:nvPr>
        </p:nvSpPr>
        <p:spPr/>
        <p:txBody>
          <a:bodyPr/>
          <a:lstStyle/>
          <a:p>
            <a:fld id="{AF54B9EF-527F-4F31-BDA9-861CCA0FE377}" type="slidenum">
              <a:rPr lang="en-GB" smtClean="0"/>
              <a:pPr/>
              <a:t>19</a:t>
            </a:fld>
            <a:endParaRPr lang="en-GB" dirty="0"/>
          </a:p>
        </p:txBody>
      </p:sp>
      <p:grpSp>
        <p:nvGrpSpPr>
          <p:cNvPr id="8" name="Group 7"/>
          <p:cNvGrpSpPr/>
          <p:nvPr/>
        </p:nvGrpSpPr>
        <p:grpSpPr>
          <a:xfrm>
            <a:off x="5003782" y="2069863"/>
            <a:ext cx="3842827" cy="1953176"/>
            <a:chOff x="4888832" y="969695"/>
            <a:chExt cx="3842827" cy="1953176"/>
          </a:xfrm>
        </p:grpSpPr>
        <p:grpSp>
          <p:nvGrpSpPr>
            <p:cNvPr id="9" name="Group 8"/>
            <p:cNvGrpSpPr/>
            <p:nvPr/>
          </p:nvGrpSpPr>
          <p:grpSpPr>
            <a:xfrm>
              <a:off x="4888832" y="969695"/>
              <a:ext cx="3835350" cy="583831"/>
              <a:chOff x="4888832" y="969695"/>
              <a:chExt cx="3835350" cy="583831"/>
            </a:xfrm>
          </p:grpSpPr>
          <p:sp>
            <p:nvSpPr>
              <p:cNvPr id="30" name="Down Arrow 29"/>
              <p:cNvSpPr/>
              <p:nvPr/>
            </p:nvSpPr>
            <p:spPr>
              <a:xfrm>
                <a:off x="6785817" y="1240290"/>
                <a:ext cx="293711" cy="313236"/>
              </a:xfrm>
              <a:prstGeom prst="downArrow">
                <a:avLst/>
              </a:prstGeom>
              <a:solidFill>
                <a:schemeClr val="bg1">
                  <a:lumMod val="6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31" name="Rectangle 30"/>
              <p:cNvSpPr/>
              <p:nvPr/>
            </p:nvSpPr>
            <p:spPr>
              <a:xfrm>
                <a:off x="5141166" y="1083267"/>
                <a:ext cx="3583015" cy="258068"/>
              </a:xfrm>
              <a:prstGeom prst="rect">
                <a:avLst/>
              </a:prstGeom>
              <a:solidFill>
                <a:srgbClr val="F04E2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32" name="Rectangle 31"/>
              <p:cNvSpPr/>
              <p:nvPr/>
            </p:nvSpPr>
            <p:spPr>
              <a:xfrm>
                <a:off x="4888832" y="969695"/>
                <a:ext cx="3835350" cy="425758"/>
              </a:xfrm>
              <a:prstGeom prst="rect">
                <a:avLst/>
              </a:prstGeom>
            </p:spPr>
            <p:txBody>
              <a:bodyPr vert="horz" wrap="square" anchor="t">
                <a:spAutoFit/>
              </a:bodyPr>
              <a:lstStyle/>
              <a:p>
                <a:pPr algn="ctr">
                  <a:lnSpc>
                    <a:spcPts val="2600"/>
                  </a:lnSpc>
                  <a:spcBef>
                    <a:spcPct val="0"/>
                  </a:spcBef>
                </a:pPr>
                <a:r>
                  <a:rPr lang="en-GB" sz="1100" dirty="0">
                    <a:solidFill>
                      <a:schemeClr val="bg1"/>
                    </a:solidFill>
                    <a:latin typeface="Verdana" pitchFamily="34" charset="0"/>
                    <a:ea typeface="Verdana" pitchFamily="34" charset="0"/>
                    <a:cs typeface="Verdana" pitchFamily="34" charset="0"/>
                  </a:rPr>
                  <a:t>Task 3.7 – Structuring of impact assessment</a:t>
                </a:r>
              </a:p>
            </p:txBody>
          </p:sp>
        </p:grpSp>
        <p:grpSp>
          <p:nvGrpSpPr>
            <p:cNvPr id="10" name="Group 9"/>
            <p:cNvGrpSpPr/>
            <p:nvPr/>
          </p:nvGrpSpPr>
          <p:grpSpPr>
            <a:xfrm>
              <a:off x="4888832" y="1472941"/>
              <a:ext cx="3835350" cy="583831"/>
              <a:chOff x="4888832" y="969695"/>
              <a:chExt cx="3835350" cy="583831"/>
            </a:xfrm>
          </p:grpSpPr>
          <p:sp>
            <p:nvSpPr>
              <p:cNvPr id="27" name="Down Arrow 26"/>
              <p:cNvSpPr/>
              <p:nvPr/>
            </p:nvSpPr>
            <p:spPr>
              <a:xfrm>
                <a:off x="6785817" y="1240290"/>
                <a:ext cx="293711" cy="313236"/>
              </a:xfrm>
              <a:prstGeom prst="downArrow">
                <a:avLst/>
              </a:prstGeom>
              <a:solidFill>
                <a:schemeClr val="bg1">
                  <a:lumMod val="6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28" name="Rectangle 27"/>
              <p:cNvSpPr/>
              <p:nvPr/>
            </p:nvSpPr>
            <p:spPr>
              <a:xfrm>
                <a:off x="5141166" y="1083267"/>
                <a:ext cx="3583015" cy="258068"/>
              </a:xfrm>
              <a:prstGeom prst="rect">
                <a:avLst/>
              </a:prstGeom>
              <a:solidFill>
                <a:srgbClr val="F04E2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29" name="Rectangle 28"/>
              <p:cNvSpPr/>
              <p:nvPr/>
            </p:nvSpPr>
            <p:spPr>
              <a:xfrm>
                <a:off x="4888832" y="969695"/>
                <a:ext cx="3835350" cy="425758"/>
              </a:xfrm>
              <a:prstGeom prst="rect">
                <a:avLst/>
              </a:prstGeom>
            </p:spPr>
            <p:txBody>
              <a:bodyPr vert="horz" wrap="square" anchor="t">
                <a:spAutoFit/>
              </a:bodyPr>
              <a:lstStyle/>
              <a:p>
                <a:pPr algn="ctr">
                  <a:lnSpc>
                    <a:spcPts val="2600"/>
                  </a:lnSpc>
                  <a:spcBef>
                    <a:spcPct val="0"/>
                  </a:spcBef>
                </a:pPr>
                <a:r>
                  <a:rPr lang="en-GB" sz="1100" dirty="0">
                    <a:solidFill>
                      <a:schemeClr val="bg1"/>
                    </a:solidFill>
                    <a:latin typeface="Verdana" pitchFamily="34" charset="0"/>
                    <a:ea typeface="Verdana" pitchFamily="34" charset="0"/>
                    <a:cs typeface="Verdana" pitchFamily="34" charset="0"/>
                  </a:rPr>
                  <a:t>Task 3.8 – Data collection of impacts</a:t>
                </a:r>
              </a:p>
            </p:txBody>
          </p:sp>
        </p:grpSp>
        <p:grpSp>
          <p:nvGrpSpPr>
            <p:cNvPr id="12" name="Group 11"/>
            <p:cNvGrpSpPr/>
            <p:nvPr/>
          </p:nvGrpSpPr>
          <p:grpSpPr>
            <a:xfrm>
              <a:off x="4896309" y="1985027"/>
              <a:ext cx="3835350" cy="583831"/>
              <a:chOff x="4888832" y="969695"/>
              <a:chExt cx="3835350" cy="583831"/>
            </a:xfrm>
          </p:grpSpPr>
          <p:sp>
            <p:nvSpPr>
              <p:cNvPr id="24" name="Down Arrow 23"/>
              <p:cNvSpPr/>
              <p:nvPr/>
            </p:nvSpPr>
            <p:spPr>
              <a:xfrm>
                <a:off x="6785817" y="1240290"/>
                <a:ext cx="293711" cy="313236"/>
              </a:xfrm>
              <a:prstGeom prst="downArrow">
                <a:avLst/>
              </a:prstGeom>
              <a:solidFill>
                <a:schemeClr val="bg1">
                  <a:lumMod val="6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25" name="Rectangle 24"/>
              <p:cNvSpPr/>
              <p:nvPr/>
            </p:nvSpPr>
            <p:spPr>
              <a:xfrm>
                <a:off x="5141166" y="1083267"/>
                <a:ext cx="3583015" cy="258068"/>
              </a:xfrm>
              <a:prstGeom prst="rect">
                <a:avLst/>
              </a:prstGeom>
              <a:solidFill>
                <a:srgbClr val="F04E2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26" name="Rectangle 25"/>
              <p:cNvSpPr/>
              <p:nvPr/>
            </p:nvSpPr>
            <p:spPr>
              <a:xfrm>
                <a:off x="4888832" y="969695"/>
                <a:ext cx="3835350" cy="425758"/>
              </a:xfrm>
              <a:prstGeom prst="rect">
                <a:avLst/>
              </a:prstGeom>
            </p:spPr>
            <p:txBody>
              <a:bodyPr vert="horz" wrap="square" anchor="t">
                <a:spAutoFit/>
              </a:bodyPr>
              <a:lstStyle/>
              <a:p>
                <a:pPr algn="ctr">
                  <a:lnSpc>
                    <a:spcPts val="2600"/>
                  </a:lnSpc>
                  <a:spcBef>
                    <a:spcPct val="0"/>
                  </a:spcBef>
                </a:pPr>
                <a:r>
                  <a:rPr lang="en-GB" sz="1100" dirty="0">
                    <a:solidFill>
                      <a:schemeClr val="bg1"/>
                    </a:solidFill>
                    <a:latin typeface="Verdana" pitchFamily="34" charset="0"/>
                    <a:ea typeface="Verdana" pitchFamily="34" charset="0"/>
                    <a:cs typeface="Verdana" pitchFamily="34" charset="0"/>
                  </a:rPr>
                  <a:t>Task 3.9 – Synthesis of impacts</a:t>
                </a:r>
              </a:p>
            </p:txBody>
          </p:sp>
        </p:grpSp>
        <p:grpSp>
          <p:nvGrpSpPr>
            <p:cNvPr id="13" name="Group 12"/>
            <p:cNvGrpSpPr/>
            <p:nvPr/>
          </p:nvGrpSpPr>
          <p:grpSpPr>
            <a:xfrm>
              <a:off x="4896309" y="2497113"/>
              <a:ext cx="3835350" cy="425758"/>
              <a:chOff x="4888832" y="969695"/>
              <a:chExt cx="3835350" cy="425758"/>
            </a:xfrm>
          </p:grpSpPr>
          <p:sp>
            <p:nvSpPr>
              <p:cNvPr id="22" name="Rectangle 21"/>
              <p:cNvSpPr/>
              <p:nvPr/>
            </p:nvSpPr>
            <p:spPr>
              <a:xfrm>
                <a:off x="5141166" y="1083267"/>
                <a:ext cx="3583015" cy="258068"/>
              </a:xfrm>
              <a:prstGeom prst="rect">
                <a:avLst/>
              </a:prstGeom>
              <a:solidFill>
                <a:srgbClr val="F04E2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23" name="Rectangle 22"/>
              <p:cNvSpPr/>
              <p:nvPr/>
            </p:nvSpPr>
            <p:spPr>
              <a:xfrm>
                <a:off x="4888832" y="969695"/>
                <a:ext cx="3835350" cy="425758"/>
              </a:xfrm>
              <a:prstGeom prst="rect">
                <a:avLst/>
              </a:prstGeom>
            </p:spPr>
            <p:txBody>
              <a:bodyPr vert="horz" wrap="square" anchor="t">
                <a:spAutoFit/>
              </a:bodyPr>
              <a:lstStyle/>
              <a:p>
                <a:pPr algn="ctr">
                  <a:lnSpc>
                    <a:spcPts val="2600"/>
                  </a:lnSpc>
                  <a:spcBef>
                    <a:spcPct val="0"/>
                  </a:spcBef>
                </a:pPr>
                <a:r>
                  <a:rPr lang="en-GB" sz="1100" dirty="0">
                    <a:solidFill>
                      <a:schemeClr val="bg1"/>
                    </a:solidFill>
                    <a:latin typeface="Verdana" pitchFamily="34" charset="0"/>
                    <a:ea typeface="Verdana" pitchFamily="34" charset="0"/>
                    <a:cs typeface="Verdana" pitchFamily="34" charset="0"/>
                  </a:rPr>
                  <a:t>Task 3.10 – Verification of impact assessment</a:t>
                </a:r>
              </a:p>
            </p:txBody>
          </p:sp>
        </p:grpSp>
      </p:grpSp>
      <p:grpSp>
        <p:nvGrpSpPr>
          <p:cNvPr id="33" name="Group 32"/>
          <p:cNvGrpSpPr/>
          <p:nvPr/>
        </p:nvGrpSpPr>
        <p:grpSpPr>
          <a:xfrm>
            <a:off x="468537" y="1410657"/>
            <a:ext cx="3842827" cy="2985601"/>
            <a:chOff x="4888832" y="969695"/>
            <a:chExt cx="3842827" cy="2985601"/>
          </a:xfrm>
        </p:grpSpPr>
        <p:grpSp>
          <p:nvGrpSpPr>
            <p:cNvPr id="34" name="Group 33"/>
            <p:cNvGrpSpPr/>
            <p:nvPr/>
          </p:nvGrpSpPr>
          <p:grpSpPr>
            <a:xfrm>
              <a:off x="4888832" y="969695"/>
              <a:ext cx="3835350" cy="583831"/>
              <a:chOff x="4888832" y="969695"/>
              <a:chExt cx="3835350" cy="583831"/>
            </a:xfrm>
          </p:grpSpPr>
          <p:sp>
            <p:nvSpPr>
              <p:cNvPr id="54" name="Down Arrow 53"/>
              <p:cNvSpPr/>
              <p:nvPr/>
            </p:nvSpPr>
            <p:spPr>
              <a:xfrm>
                <a:off x="6785817" y="1240290"/>
                <a:ext cx="293711" cy="313236"/>
              </a:xfrm>
              <a:prstGeom prst="downArrow">
                <a:avLst/>
              </a:prstGeom>
              <a:solidFill>
                <a:schemeClr val="bg1">
                  <a:lumMod val="6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55" name="Rectangle 54"/>
              <p:cNvSpPr/>
              <p:nvPr/>
            </p:nvSpPr>
            <p:spPr>
              <a:xfrm>
                <a:off x="5141166" y="1083267"/>
                <a:ext cx="3583015" cy="258068"/>
              </a:xfrm>
              <a:prstGeom prst="rect">
                <a:avLst/>
              </a:prstGeom>
              <a:solidFill>
                <a:schemeClr val="accent2">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56" name="Rectangle 55"/>
              <p:cNvSpPr/>
              <p:nvPr/>
            </p:nvSpPr>
            <p:spPr>
              <a:xfrm>
                <a:off x="4888832" y="969695"/>
                <a:ext cx="3835350" cy="425758"/>
              </a:xfrm>
              <a:prstGeom prst="rect">
                <a:avLst/>
              </a:prstGeom>
            </p:spPr>
            <p:txBody>
              <a:bodyPr vert="horz" wrap="square" anchor="t">
                <a:spAutoFit/>
              </a:bodyPr>
              <a:lstStyle/>
              <a:p>
                <a:pPr algn="ctr">
                  <a:lnSpc>
                    <a:spcPts val="2600"/>
                  </a:lnSpc>
                  <a:spcBef>
                    <a:spcPct val="0"/>
                  </a:spcBef>
                </a:pPr>
                <a:r>
                  <a:rPr lang="en-GB" sz="1100" dirty="0">
                    <a:solidFill>
                      <a:schemeClr val="bg1"/>
                    </a:solidFill>
                    <a:latin typeface="Verdana" pitchFamily="34" charset="0"/>
                    <a:ea typeface="Verdana" pitchFamily="34" charset="0"/>
                    <a:cs typeface="Verdana" pitchFamily="34" charset="0"/>
                  </a:rPr>
                  <a:t>Task 3.1 – Impact assessment inception</a:t>
                </a:r>
              </a:p>
            </p:txBody>
          </p:sp>
        </p:grpSp>
        <p:grpSp>
          <p:nvGrpSpPr>
            <p:cNvPr id="35" name="Group 34"/>
            <p:cNvGrpSpPr/>
            <p:nvPr/>
          </p:nvGrpSpPr>
          <p:grpSpPr>
            <a:xfrm>
              <a:off x="4888832" y="1472941"/>
              <a:ext cx="3835350" cy="583831"/>
              <a:chOff x="4888832" y="969695"/>
              <a:chExt cx="3835350" cy="583831"/>
            </a:xfrm>
          </p:grpSpPr>
          <p:sp>
            <p:nvSpPr>
              <p:cNvPr id="51" name="Down Arrow 50"/>
              <p:cNvSpPr/>
              <p:nvPr/>
            </p:nvSpPr>
            <p:spPr>
              <a:xfrm>
                <a:off x="6785817" y="1240290"/>
                <a:ext cx="293711" cy="313236"/>
              </a:xfrm>
              <a:prstGeom prst="downArrow">
                <a:avLst/>
              </a:prstGeom>
              <a:solidFill>
                <a:schemeClr val="bg1">
                  <a:lumMod val="6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52" name="Rectangle 51"/>
              <p:cNvSpPr/>
              <p:nvPr/>
            </p:nvSpPr>
            <p:spPr>
              <a:xfrm>
                <a:off x="5141166" y="1083267"/>
                <a:ext cx="3583015" cy="258068"/>
              </a:xfrm>
              <a:prstGeom prst="rect">
                <a:avLst/>
              </a:prstGeom>
              <a:solidFill>
                <a:schemeClr val="accent2">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53" name="Rectangle 52"/>
              <p:cNvSpPr/>
              <p:nvPr/>
            </p:nvSpPr>
            <p:spPr>
              <a:xfrm>
                <a:off x="4888832" y="969695"/>
                <a:ext cx="3835350" cy="425758"/>
              </a:xfrm>
              <a:prstGeom prst="rect">
                <a:avLst/>
              </a:prstGeom>
            </p:spPr>
            <p:txBody>
              <a:bodyPr vert="horz" wrap="square" anchor="t">
                <a:spAutoFit/>
              </a:bodyPr>
              <a:lstStyle/>
              <a:p>
                <a:pPr algn="ctr">
                  <a:lnSpc>
                    <a:spcPts val="2600"/>
                  </a:lnSpc>
                  <a:spcBef>
                    <a:spcPct val="0"/>
                  </a:spcBef>
                </a:pPr>
                <a:r>
                  <a:rPr lang="en-GB" sz="1100" dirty="0">
                    <a:solidFill>
                      <a:schemeClr val="bg1"/>
                    </a:solidFill>
                    <a:latin typeface="Verdana" pitchFamily="34" charset="0"/>
                    <a:ea typeface="Verdana" pitchFamily="34" charset="0"/>
                    <a:cs typeface="Verdana" pitchFamily="34" charset="0"/>
                  </a:rPr>
                  <a:t>Task 3.2 – Shortlisting existing policies</a:t>
                </a:r>
              </a:p>
            </p:txBody>
          </p:sp>
        </p:grpSp>
        <p:grpSp>
          <p:nvGrpSpPr>
            <p:cNvPr id="36" name="Group 35"/>
            <p:cNvGrpSpPr/>
            <p:nvPr/>
          </p:nvGrpSpPr>
          <p:grpSpPr>
            <a:xfrm>
              <a:off x="4896309" y="1985027"/>
              <a:ext cx="3835350" cy="583831"/>
              <a:chOff x="4888832" y="969695"/>
              <a:chExt cx="3835350" cy="583831"/>
            </a:xfrm>
          </p:grpSpPr>
          <p:sp>
            <p:nvSpPr>
              <p:cNvPr id="48" name="Down Arrow 47"/>
              <p:cNvSpPr/>
              <p:nvPr/>
            </p:nvSpPr>
            <p:spPr>
              <a:xfrm>
                <a:off x="6785817" y="1240290"/>
                <a:ext cx="293711" cy="313236"/>
              </a:xfrm>
              <a:prstGeom prst="downArrow">
                <a:avLst/>
              </a:prstGeom>
              <a:solidFill>
                <a:schemeClr val="bg1">
                  <a:lumMod val="6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49" name="Rectangle 48"/>
              <p:cNvSpPr/>
              <p:nvPr/>
            </p:nvSpPr>
            <p:spPr>
              <a:xfrm>
                <a:off x="5141166" y="1083267"/>
                <a:ext cx="3583015" cy="258068"/>
              </a:xfrm>
              <a:prstGeom prst="rect">
                <a:avLst/>
              </a:prstGeom>
              <a:solidFill>
                <a:schemeClr val="accent2">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50" name="Rectangle 49"/>
              <p:cNvSpPr/>
              <p:nvPr/>
            </p:nvSpPr>
            <p:spPr>
              <a:xfrm>
                <a:off x="4888832" y="969695"/>
                <a:ext cx="3835350" cy="371640"/>
              </a:xfrm>
              <a:prstGeom prst="rect">
                <a:avLst/>
              </a:prstGeom>
            </p:spPr>
            <p:txBody>
              <a:bodyPr vert="horz" wrap="square" anchor="t">
                <a:spAutoFit/>
              </a:bodyPr>
              <a:lstStyle/>
              <a:p>
                <a:pPr algn="ctr">
                  <a:lnSpc>
                    <a:spcPts val="2600"/>
                  </a:lnSpc>
                  <a:spcBef>
                    <a:spcPct val="0"/>
                  </a:spcBef>
                </a:pPr>
                <a:r>
                  <a:rPr lang="en-GB" sz="1100" dirty="0">
                    <a:solidFill>
                      <a:schemeClr val="bg1"/>
                    </a:solidFill>
                    <a:latin typeface="Verdana" pitchFamily="34" charset="0"/>
                    <a:ea typeface="Verdana" pitchFamily="34" charset="0"/>
                    <a:cs typeface="Verdana" pitchFamily="34" charset="0"/>
                  </a:rPr>
                  <a:t>Task 3.3 – Defining problems</a:t>
                </a:r>
              </a:p>
            </p:txBody>
          </p:sp>
        </p:grpSp>
        <p:grpSp>
          <p:nvGrpSpPr>
            <p:cNvPr id="37" name="Group 36"/>
            <p:cNvGrpSpPr/>
            <p:nvPr/>
          </p:nvGrpSpPr>
          <p:grpSpPr>
            <a:xfrm>
              <a:off x="4896309" y="2497113"/>
              <a:ext cx="3835350" cy="583831"/>
              <a:chOff x="4888832" y="969695"/>
              <a:chExt cx="3835350" cy="583831"/>
            </a:xfrm>
          </p:grpSpPr>
          <p:sp>
            <p:nvSpPr>
              <p:cNvPr id="45" name="Down Arrow 44"/>
              <p:cNvSpPr/>
              <p:nvPr/>
            </p:nvSpPr>
            <p:spPr>
              <a:xfrm>
                <a:off x="6785817" y="1240290"/>
                <a:ext cx="293711" cy="313236"/>
              </a:xfrm>
              <a:prstGeom prst="downArrow">
                <a:avLst/>
              </a:prstGeom>
              <a:solidFill>
                <a:schemeClr val="bg1">
                  <a:lumMod val="6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46" name="Rectangle 45"/>
              <p:cNvSpPr/>
              <p:nvPr/>
            </p:nvSpPr>
            <p:spPr>
              <a:xfrm>
                <a:off x="5141166" y="1083267"/>
                <a:ext cx="3583015" cy="258068"/>
              </a:xfrm>
              <a:prstGeom prst="rect">
                <a:avLst/>
              </a:prstGeom>
              <a:solidFill>
                <a:schemeClr val="accent2">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47" name="Rectangle 46"/>
              <p:cNvSpPr/>
              <p:nvPr/>
            </p:nvSpPr>
            <p:spPr>
              <a:xfrm>
                <a:off x="4888832" y="969695"/>
                <a:ext cx="3835350" cy="425758"/>
              </a:xfrm>
              <a:prstGeom prst="rect">
                <a:avLst/>
              </a:prstGeom>
            </p:spPr>
            <p:txBody>
              <a:bodyPr vert="horz" wrap="square" anchor="t">
                <a:spAutoFit/>
              </a:bodyPr>
              <a:lstStyle/>
              <a:p>
                <a:pPr algn="ctr">
                  <a:lnSpc>
                    <a:spcPts val="2600"/>
                  </a:lnSpc>
                  <a:spcBef>
                    <a:spcPct val="0"/>
                  </a:spcBef>
                </a:pPr>
                <a:r>
                  <a:rPr lang="en-GB" sz="1100" dirty="0">
                    <a:solidFill>
                      <a:schemeClr val="bg1"/>
                    </a:solidFill>
                    <a:latin typeface="Verdana" pitchFamily="34" charset="0"/>
                    <a:ea typeface="Verdana" pitchFamily="34" charset="0"/>
                    <a:cs typeface="Verdana" pitchFamily="34" charset="0"/>
                  </a:rPr>
                  <a:t>Task 3.4 – Setting policy objectives</a:t>
                </a:r>
              </a:p>
            </p:txBody>
          </p:sp>
        </p:grpSp>
        <p:grpSp>
          <p:nvGrpSpPr>
            <p:cNvPr id="38" name="Group 37"/>
            <p:cNvGrpSpPr/>
            <p:nvPr/>
          </p:nvGrpSpPr>
          <p:grpSpPr>
            <a:xfrm>
              <a:off x="4896309" y="3017367"/>
              <a:ext cx="3835350" cy="583831"/>
              <a:chOff x="4888832" y="969695"/>
              <a:chExt cx="3835350" cy="583831"/>
            </a:xfrm>
          </p:grpSpPr>
          <p:sp>
            <p:nvSpPr>
              <p:cNvPr id="42" name="Down Arrow 41"/>
              <p:cNvSpPr/>
              <p:nvPr/>
            </p:nvSpPr>
            <p:spPr>
              <a:xfrm>
                <a:off x="6785817" y="1240290"/>
                <a:ext cx="293711" cy="313236"/>
              </a:xfrm>
              <a:prstGeom prst="downArrow">
                <a:avLst/>
              </a:prstGeom>
              <a:solidFill>
                <a:schemeClr val="bg1">
                  <a:lumMod val="6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43" name="Rectangle 42"/>
              <p:cNvSpPr/>
              <p:nvPr/>
            </p:nvSpPr>
            <p:spPr>
              <a:xfrm>
                <a:off x="5141166" y="1083267"/>
                <a:ext cx="3583015" cy="258068"/>
              </a:xfrm>
              <a:prstGeom prst="rect">
                <a:avLst/>
              </a:prstGeom>
              <a:solidFill>
                <a:schemeClr val="accent2">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44" name="Rectangle 43"/>
              <p:cNvSpPr/>
              <p:nvPr/>
            </p:nvSpPr>
            <p:spPr>
              <a:xfrm>
                <a:off x="4888832" y="969695"/>
                <a:ext cx="3835350" cy="425758"/>
              </a:xfrm>
              <a:prstGeom prst="rect">
                <a:avLst/>
              </a:prstGeom>
            </p:spPr>
            <p:txBody>
              <a:bodyPr vert="horz" wrap="square" anchor="t">
                <a:spAutoFit/>
              </a:bodyPr>
              <a:lstStyle/>
              <a:p>
                <a:pPr algn="ctr">
                  <a:lnSpc>
                    <a:spcPts val="2600"/>
                  </a:lnSpc>
                  <a:spcBef>
                    <a:spcPct val="0"/>
                  </a:spcBef>
                </a:pPr>
                <a:r>
                  <a:rPr lang="en-GB" sz="1100" dirty="0">
                    <a:solidFill>
                      <a:schemeClr val="bg1"/>
                    </a:solidFill>
                    <a:latin typeface="Verdana" pitchFamily="34" charset="0"/>
                    <a:ea typeface="Verdana" pitchFamily="34" charset="0"/>
                    <a:cs typeface="Verdana" pitchFamily="34" charset="0"/>
                  </a:rPr>
                  <a:t>Task 3.5 – Proposing new policy options</a:t>
                </a:r>
              </a:p>
            </p:txBody>
          </p:sp>
        </p:grpSp>
        <p:grpSp>
          <p:nvGrpSpPr>
            <p:cNvPr id="39" name="Group 38"/>
            <p:cNvGrpSpPr/>
            <p:nvPr/>
          </p:nvGrpSpPr>
          <p:grpSpPr>
            <a:xfrm>
              <a:off x="4896309" y="3529538"/>
              <a:ext cx="3835350" cy="425758"/>
              <a:chOff x="4888832" y="969695"/>
              <a:chExt cx="3835350" cy="425758"/>
            </a:xfrm>
          </p:grpSpPr>
          <p:sp>
            <p:nvSpPr>
              <p:cNvPr id="40" name="Rectangle 39"/>
              <p:cNvSpPr/>
              <p:nvPr/>
            </p:nvSpPr>
            <p:spPr>
              <a:xfrm>
                <a:off x="5141166" y="1083267"/>
                <a:ext cx="3583015" cy="258068"/>
              </a:xfrm>
              <a:prstGeom prst="rect">
                <a:avLst/>
              </a:prstGeom>
              <a:solidFill>
                <a:schemeClr val="accent2">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err="1">
                  <a:solidFill>
                    <a:schemeClr val="tx1"/>
                  </a:solidFill>
                </a:endParaRPr>
              </a:p>
            </p:txBody>
          </p:sp>
          <p:sp>
            <p:nvSpPr>
              <p:cNvPr id="41" name="Rectangle 40"/>
              <p:cNvSpPr/>
              <p:nvPr/>
            </p:nvSpPr>
            <p:spPr>
              <a:xfrm>
                <a:off x="4888832" y="969695"/>
                <a:ext cx="3835350" cy="425758"/>
              </a:xfrm>
              <a:prstGeom prst="rect">
                <a:avLst/>
              </a:prstGeom>
            </p:spPr>
            <p:txBody>
              <a:bodyPr vert="horz" wrap="square" anchor="t">
                <a:spAutoFit/>
              </a:bodyPr>
              <a:lstStyle/>
              <a:p>
                <a:pPr algn="ctr">
                  <a:lnSpc>
                    <a:spcPts val="2600"/>
                  </a:lnSpc>
                  <a:spcBef>
                    <a:spcPct val="0"/>
                  </a:spcBef>
                </a:pPr>
                <a:r>
                  <a:rPr lang="en-GB" sz="1100" dirty="0">
                    <a:solidFill>
                      <a:schemeClr val="bg1"/>
                    </a:solidFill>
                    <a:latin typeface="Verdana" pitchFamily="34" charset="0"/>
                    <a:ea typeface="Verdana" pitchFamily="34" charset="0"/>
                    <a:cs typeface="Verdana" pitchFamily="34" charset="0"/>
                  </a:rPr>
                  <a:t>Task 3.6 – Verification of policy options</a:t>
                </a:r>
              </a:p>
            </p:txBody>
          </p:sp>
        </p:grpSp>
      </p:grpSp>
      <p:sp>
        <p:nvSpPr>
          <p:cNvPr id="58" name="Rectangle 57"/>
          <p:cNvSpPr/>
          <p:nvPr/>
        </p:nvSpPr>
        <p:spPr>
          <a:xfrm>
            <a:off x="1403747" y="1000234"/>
            <a:ext cx="2232213" cy="443847"/>
          </a:xfrm>
          <a:prstGeom prst="rect">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rPr>
              <a:t>Identifying policy options</a:t>
            </a:r>
          </a:p>
        </p:txBody>
      </p:sp>
      <p:sp>
        <p:nvSpPr>
          <p:cNvPr id="59" name="Rectangle 58"/>
          <p:cNvSpPr/>
          <p:nvPr/>
        </p:nvSpPr>
        <p:spPr>
          <a:xfrm>
            <a:off x="6154844" y="1015095"/>
            <a:ext cx="1800510" cy="459513"/>
          </a:xfrm>
          <a:prstGeom prst="rect">
            <a:avLst/>
          </a:prstGeom>
          <a:solidFill>
            <a:srgbClr val="F04E2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rPr>
              <a:t>Assessing impacts</a:t>
            </a:r>
          </a:p>
        </p:txBody>
      </p:sp>
      <p:cxnSp>
        <p:nvCxnSpPr>
          <p:cNvPr id="11" name="Connector: Elbow 10">
            <a:extLst>
              <a:ext uri="{FF2B5EF4-FFF2-40B4-BE49-F238E27FC236}">
                <a16:creationId xmlns:a16="http://schemas.microsoft.com/office/drawing/2014/main" id="{6ADC714C-386F-44F2-A012-EF0763AF4099}"/>
              </a:ext>
            </a:extLst>
          </p:cNvPr>
          <p:cNvCxnSpPr>
            <a:stCxn id="41" idx="2"/>
            <a:endCxn id="32" idx="0"/>
          </p:cNvCxnSpPr>
          <p:nvPr/>
        </p:nvCxnSpPr>
        <p:spPr>
          <a:xfrm rot="5400000" flipH="1" flipV="1">
            <a:off x="3494375" y="969177"/>
            <a:ext cx="2326395" cy="4527768"/>
          </a:xfrm>
          <a:prstGeom prst="bentConnector5">
            <a:avLst>
              <a:gd name="adj1" fmla="val -4414"/>
              <a:gd name="adj2" fmla="val 50000"/>
              <a:gd name="adj3" fmla="val 109826"/>
            </a:avLst>
          </a:prstGeom>
          <a:ln w="38100">
            <a:solidFill>
              <a:schemeClr val="bg1">
                <a:lumMod val="6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 name="Text Placeholder 13">
            <a:extLst>
              <a:ext uri="{FF2B5EF4-FFF2-40B4-BE49-F238E27FC236}">
                <a16:creationId xmlns:a16="http://schemas.microsoft.com/office/drawing/2014/main" id="{1918E1F9-2A94-46F7-93BA-BFA016A5C7AC}"/>
              </a:ext>
            </a:extLst>
          </p:cNvPr>
          <p:cNvSpPr>
            <a:spLocks noGrp="1"/>
          </p:cNvSpPr>
          <p:nvPr>
            <p:ph type="body" sz="quarter" idx="13"/>
          </p:nvPr>
        </p:nvSpPr>
        <p:spPr>
          <a:xfrm>
            <a:off x="419820" y="408353"/>
            <a:ext cx="8304363" cy="264118"/>
          </a:xfrm>
        </p:spPr>
        <p:txBody>
          <a:bodyPr>
            <a:normAutofit/>
          </a:bodyPr>
          <a:lstStyle/>
          <a:p>
            <a:pPr lvl="0">
              <a:buClr>
                <a:srgbClr val="F04E23"/>
              </a:buClr>
            </a:pPr>
            <a:r>
              <a:rPr lang="en-GB" dirty="0"/>
              <a:t>WP3: Identification and assessment of policy options</a:t>
            </a:r>
          </a:p>
          <a:p>
            <a:endParaRPr lang="en-GB" dirty="0"/>
          </a:p>
        </p:txBody>
      </p:sp>
      <p:sp>
        <p:nvSpPr>
          <p:cNvPr id="60" name="Footer Placeholder 3">
            <a:extLst>
              <a:ext uri="{FF2B5EF4-FFF2-40B4-BE49-F238E27FC236}">
                <a16:creationId xmlns:a16="http://schemas.microsoft.com/office/drawing/2014/main" id="{62FF0B8C-5338-4628-8325-B02229EB6057}"/>
              </a:ext>
            </a:extLst>
          </p:cNvPr>
          <p:cNvSpPr>
            <a:spLocks noGrp="1"/>
          </p:cNvSpPr>
          <p:nvPr>
            <p:ph type="ftr" sz="quarter" idx="11"/>
          </p:nvPr>
        </p:nvSpPr>
        <p:spPr>
          <a:xfrm>
            <a:off x="717449" y="4646471"/>
            <a:ext cx="1958203" cy="52529"/>
          </a:xfrm>
        </p:spPr>
        <p:txBody>
          <a:bodyPr/>
          <a:lstStyle/>
          <a:p>
            <a:r>
              <a:rPr lang="en-US" dirty="0"/>
              <a:t>EU's global leadership in renewables: Inception workshop</a:t>
            </a:r>
            <a:endParaRPr lang="en-GB" dirty="0"/>
          </a:p>
        </p:txBody>
      </p:sp>
    </p:spTree>
    <p:extLst>
      <p:ext uri="{BB962C8B-B14F-4D97-AF65-F5344CB8AC3E}">
        <p14:creationId xmlns:p14="http://schemas.microsoft.com/office/powerpoint/2010/main" val="740992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DC766EB-8205-4F00-9581-75E5C234218D}"/>
              </a:ext>
            </a:extLst>
          </p:cNvPr>
          <p:cNvSpPr>
            <a:spLocks noGrp="1"/>
          </p:cNvSpPr>
          <p:nvPr>
            <p:ph type="sldNum" sz="quarter" idx="12"/>
          </p:nvPr>
        </p:nvSpPr>
        <p:spPr/>
        <p:txBody>
          <a:bodyPr/>
          <a:lstStyle/>
          <a:p>
            <a:fld id="{59EDCC4F-61B3-445B-AC6F-14CA4635A88D}" type="slidenum">
              <a:rPr lang="en-GB" smtClean="0"/>
              <a:pPr/>
              <a:t>2</a:t>
            </a:fld>
            <a:endParaRPr lang="en-GB" dirty="0"/>
          </a:p>
        </p:txBody>
      </p:sp>
      <p:sp>
        <p:nvSpPr>
          <p:cNvPr id="8" name="Title 7">
            <a:extLst>
              <a:ext uri="{FF2B5EF4-FFF2-40B4-BE49-F238E27FC236}">
                <a16:creationId xmlns:a16="http://schemas.microsoft.com/office/drawing/2014/main" id="{4BC45F3B-724E-4F00-A2DE-312741061A71}"/>
              </a:ext>
            </a:extLst>
          </p:cNvPr>
          <p:cNvSpPr>
            <a:spLocks noGrp="1"/>
          </p:cNvSpPr>
          <p:nvPr>
            <p:ph type="title"/>
          </p:nvPr>
        </p:nvSpPr>
        <p:spPr>
          <a:xfrm>
            <a:off x="586594" y="1986194"/>
            <a:ext cx="7998848" cy="1171112"/>
          </a:xfrm>
        </p:spPr>
        <p:txBody>
          <a:bodyPr/>
          <a:lstStyle/>
          <a:p>
            <a:r>
              <a:rPr lang="en-US" dirty="0"/>
              <a:t>Study objectives and expected results </a:t>
            </a:r>
            <a:br>
              <a:rPr lang="en-US" dirty="0"/>
            </a:br>
            <a:r>
              <a:rPr lang="en-US" sz="1400" dirty="0"/>
              <a:t>(Malene Sand Jespersen, Market Director, COWI)  </a:t>
            </a:r>
            <a:endParaRPr lang="en-US" dirty="0"/>
          </a:p>
        </p:txBody>
      </p:sp>
      <p:sp>
        <p:nvSpPr>
          <p:cNvPr id="10" name="Footer Placeholder 9">
            <a:extLst>
              <a:ext uri="{FF2B5EF4-FFF2-40B4-BE49-F238E27FC236}">
                <a16:creationId xmlns:a16="http://schemas.microsoft.com/office/drawing/2014/main" id="{B60D6E3A-788C-4DDD-B5FB-C77F50756550}"/>
              </a:ext>
            </a:extLst>
          </p:cNvPr>
          <p:cNvSpPr>
            <a:spLocks noGrp="1"/>
          </p:cNvSpPr>
          <p:nvPr>
            <p:ph type="ftr" sz="quarter" idx="11"/>
          </p:nvPr>
        </p:nvSpPr>
        <p:spPr/>
        <p:txBody>
          <a:bodyPr/>
          <a:lstStyle/>
          <a:p>
            <a:r>
              <a:rPr lang="en-US"/>
              <a:t>EU's global leadership in renewables: Inception workshop</a:t>
            </a:r>
            <a:endParaRPr lang="en-GB" dirty="0"/>
          </a:p>
        </p:txBody>
      </p:sp>
    </p:spTree>
    <p:extLst>
      <p:ext uri="{BB962C8B-B14F-4D97-AF65-F5344CB8AC3E}">
        <p14:creationId xmlns:p14="http://schemas.microsoft.com/office/powerpoint/2010/main" val="2073760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594" y="613505"/>
            <a:ext cx="7970808" cy="379564"/>
          </a:xfrm>
        </p:spPr>
        <p:txBody>
          <a:bodyPr/>
          <a:lstStyle/>
          <a:p>
            <a:r>
              <a:rPr lang="en-GB" dirty="0"/>
              <a:t>Existing policies</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ts val="600"/>
              </a:lnSpc>
              <a:spcBef>
                <a:spcPts val="0"/>
              </a:spcBef>
              <a:spcAft>
                <a:spcPts val="0"/>
              </a:spcAft>
              <a:buClrTx/>
              <a:buSzTx/>
              <a:buFontTx/>
              <a:buNone/>
              <a:tabLst/>
              <a:defRPr/>
            </a:pPr>
            <a:fld id="{AF54B9EF-527F-4F31-BDA9-861CCA0FE377}" type="slidenum">
              <a:rPr kumimoji="0" lang="en-GB" sz="1050" b="0" i="0" u="none" strike="noStrike" kern="1200" cap="all" spc="0" normalizeH="0" baseline="0" noProof="0" smtClean="0">
                <a:ln>
                  <a:noFill/>
                </a:ln>
                <a:solidFill>
                  <a:srgbClr val="000000"/>
                </a:solidFill>
                <a:effectLst/>
                <a:uLnTx/>
                <a:uFillTx/>
                <a:latin typeface="Verdana" pitchFamily="34" charset="0"/>
                <a:ea typeface="Verdana" pitchFamily="34" charset="0"/>
              </a:rPr>
              <a:pPr marL="0" marR="0" lvl="0" indent="0" algn="r" defTabSz="914400" rtl="0" eaLnBrk="1" fontAlgn="auto" latinLnBrk="0" hangingPunct="1">
                <a:lnSpc>
                  <a:spcPts val="600"/>
                </a:lnSpc>
                <a:spcBef>
                  <a:spcPts val="0"/>
                </a:spcBef>
                <a:spcAft>
                  <a:spcPts val="0"/>
                </a:spcAft>
                <a:buClrTx/>
                <a:buSzTx/>
                <a:buFontTx/>
                <a:buNone/>
                <a:tabLst/>
                <a:defRPr/>
              </a:pPr>
              <a:t>20</a:t>
            </a:fld>
            <a:endParaRPr kumimoji="0" lang="en-GB" sz="1050" b="0" i="0" u="none" strike="noStrike" kern="1200" cap="all" spc="0" normalizeH="0" baseline="0" noProof="0" dirty="0">
              <a:ln>
                <a:noFill/>
              </a:ln>
              <a:solidFill>
                <a:srgbClr val="000000"/>
              </a:solidFill>
              <a:effectLst/>
              <a:uLnTx/>
              <a:uFillTx/>
              <a:latin typeface="Verdana" pitchFamily="34" charset="0"/>
              <a:ea typeface="Verdana" pitchFamily="34" charset="0"/>
            </a:endParaRPr>
          </a:p>
        </p:txBody>
      </p:sp>
      <p:sp>
        <p:nvSpPr>
          <p:cNvPr id="6" name="Text Placeholder 5"/>
          <p:cNvSpPr>
            <a:spLocks noGrp="1"/>
          </p:cNvSpPr>
          <p:nvPr>
            <p:ph type="body" sz="quarter" idx="13"/>
          </p:nvPr>
        </p:nvSpPr>
        <p:spPr>
          <a:xfrm>
            <a:off x="419820" y="417684"/>
            <a:ext cx="8304363" cy="189781"/>
          </a:xfrm>
        </p:spPr>
        <p:txBody>
          <a:bodyPr/>
          <a:lstStyle/>
          <a:p>
            <a:r>
              <a:rPr lang="en-GB" dirty="0"/>
              <a:t>WP3: Identification and assessment of policy options</a:t>
            </a:r>
          </a:p>
        </p:txBody>
      </p:sp>
      <p:sp>
        <p:nvSpPr>
          <p:cNvPr id="7" name="Content Placeholder 6"/>
          <p:cNvSpPr>
            <a:spLocks noGrp="1"/>
          </p:cNvSpPr>
          <p:nvPr>
            <p:ph sz="quarter" idx="15"/>
          </p:nvPr>
        </p:nvSpPr>
        <p:spPr>
          <a:xfrm>
            <a:off x="586594" y="1067992"/>
            <a:ext cx="7970812" cy="3146015"/>
          </a:xfrm>
        </p:spPr>
        <p:txBody>
          <a:bodyPr>
            <a:normAutofit/>
          </a:bodyPr>
          <a:lstStyle/>
          <a:p>
            <a:r>
              <a:rPr lang="en-GB" sz="1800" dirty="0"/>
              <a:t>Selecting existing EU and national policies affecting the global competitiveness of the EU RE industry</a:t>
            </a:r>
          </a:p>
          <a:p>
            <a:pPr lvl="1"/>
            <a:r>
              <a:rPr lang="en-GB" sz="1500" dirty="0"/>
              <a:t>Listing existing measures</a:t>
            </a:r>
          </a:p>
          <a:p>
            <a:pPr lvl="2"/>
            <a:r>
              <a:rPr lang="en-GB" sz="1500" dirty="0"/>
              <a:t>EU (Energy policy, R&amp;I, industrial policy, trade, finance, employment, …)</a:t>
            </a:r>
          </a:p>
          <a:p>
            <a:pPr lvl="2"/>
            <a:r>
              <a:rPr lang="en-GB" sz="1500" dirty="0"/>
              <a:t>National (leading MS, EU right to act or soft law approach)</a:t>
            </a:r>
          </a:p>
          <a:p>
            <a:pPr lvl="1"/>
            <a:r>
              <a:rPr lang="en-GB" sz="1500" dirty="0"/>
              <a:t>Intervention logics </a:t>
            </a:r>
          </a:p>
          <a:p>
            <a:pPr lvl="2"/>
            <a:r>
              <a:rPr lang="en-GB" sz="1500" dirty="0"/>
              <a:t>Expected results and affected players</a:t>
            </a:r>
          </a:p>
          <a:p>
            <a:pPr lvl="1"/>
            <a:r>
              <a:rPr lang="en-GB" sz="1500" dirty="0"/>
              <a:t>Shortlisting relevant existing measures </a:t>
            </a:r>
          </a:p>
          <a:p>
            <a:pPr lvl="2"/>
            <a:r>
              <a:rPr lang="en-GB" sz="1500" dirty="0"/>
              <a:t>Expected impacts on cost competitiveness, capacity to innovate, international competitiveness, awareness, key sectors and value chains </a:t>
            </a:r>
          </a:p>
        </p:txBody>
      </p:sp>
      <p:sp>
        <p:nvSpPr>
          <p:cNvPr id="15" name="Footer Placeholder 3">
            <a:extLst>
              <a:ext uri="{FF2B5EF4-FFF2-40B4-BE49-F238E27FC236}">
                <a16:creationId xmlns:a16="http://schemas.microsoft.com/office/drawing/2014/main" id="{F84E6248-9768-4FD8-B1A0-2983C4C87A1F}"/>
              </a:ext>
            </a:extLst>
          </p:cNvPr>
          <p:cNvSpPr txBox="1">
            <a:spLocks/>
          </p:cNvSpPr>
          <p:nvPr/>
        </p:nvSpPr>
        <p:spPr>
          <a:xfrm>
            <a:off x="726725" y="4656978"/>
            <a:ext cx="1958203" cy="68838"/>
          </a:xfrm>
          <a:prstGeom prst="rect">
            <a:avLst/>
          </a:prstGeom>
        </p:spPr>
        <p:txBody>
          <a:bodyPr vert="horz" wrap="square" lIns="0" tIns="0" rIns="0" bIns="0" rtlCol="0" anchor="ctr" anchorCtr="0"/>
          <a:lstStyle>
            <a:defPPr>
              <a:defRPr lang="en-US"/>
            </a:defPPr>
            <a:lvl1pPr marL="0" algn="l" defTabSz="914400" rtl="0" eaLnBrk="1" latinLnBrk="0" hangingPunct="1">
              <a:lnSpc>
                <a:spcPts val="600"/>
              </a:lnSpc>
              <a:defRPr sz="600" b="0" kern="1200" cap="all" baseline="0">
                <a:solidFill>
                  <a:srgbClr val="000000"/>
                </a:solidFill>
                <a:latin typeface="Verdana" pitchFamily="34" charset="0"/>
                <a:ea typeface="Verdana" pitchFamily="34" charset="0"/>
                <a:cs typeface="Verdana"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EU's global leadership in renewables: Inception workshop</a:t>
            </a:r>
            <a:endParaRPr lang="en-GB" dirty="0"/>
          </a:p>
        </p:txBody>
      </p:sp>
      <p:sp>
        <p:nvSpPr>
          <p:cNvPr id="3" name="TextBox 2">
            <a:extLst>
              <a:ext uri="{FF2B5EF4-FFF2-40B4-BE49-F238E27FC236}">
                <a16:creationId xmlns:a16="http://schemas.microsoft.com/office/drawing/2014/main" id="{E763310D-6C5B-4EF4-A12C-52C28792B6D7}"/>
              </a:ext>
            </a:extLst>
          </p:cNvPr>
          <p:cNvSpPr txBox="1"/>
          <p:nvPr/>
        </p:nvSpPr>
        <p:spPr>
          <a:xfrm>
            <a:off x="586594" y="4075508"/>
            <a:ext cx="7725556" cy="369332"/>
          </a:xfrm>
          <a:prstGeom prst="rect">
            <a:avLst/>
          </a:prstGeom>
          <a:noFill/>
          <a:ln>
            <a:solidFill>
              <a:schemeClr val="accent3"/>
            </a:solidFill>
          </a:ln>
        </p:spPr>
        <p:txBody>
          <a:bodyPr wrap="square" rtlCol="0">
            <a:spAutoFit/>
          </a:bodyPr>
          <a:lstStyle/>
          <a:p>
            <a:pPr algn="ctr"/>
            <a:r>
              <a:rPr lang="en-GB" dirty="0">
                <a:latin typeface="+mj-lt"/>
                <a:cs typeface="Arial" pitchFamily="34" charset="0"/>
              </a:rPr>
              <a:t>Scoping interviews / focus group</a:t>
            </a:r>
          </a:p>
        </p:txBody>
      </p:sp>
    </p:spTree>
    <p:extLst>
      <p:ext uri="{BB962C8B-B14F-4D97-AF65-F5344CB8AC3E}">
        <p14:creationId xmlns:p14="http://schemas.microsoft.com/office/powerpoint/2010/main" val="3018622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ts val="600"/>
              </a:lnSpc>
              <a:spcBef>
                <a:spcPts val="0"/>
              </a:spcBef>
              <a:spcAft>
                <a:spcPts val="0"/>
              </a:spcAft>
              <a:buClrTx/>
              <a:buSzTx/>
              <a:buFontTx/>
              <a:buNone/>
              <a:tabLst/>
              <a:defRPr/>
            </a:pPr>
            <a:fld id="{AF54B9EF-527F-4F31-BDA9-861CCA0FE377}" type="slidenum">
              <a:rPr kumimoji="0" lang="en-GB" sz="1050" b="0" i="0" u="none" strike="noStrike" kern="1200" cap="all" spc="0" normalizeH="0" baseline="0" noProof="0" smtClean="0">
                <a:ln>
                  <a:noFill/>
                </a:ln>
                <a:solidFill>
                  <a:srgbClr val="000000"/>
                </a:solidFill>
                <a:effectLst/>
                <a:uLnTx/>
                <a:uFillTx/>
                <a:latin typeface="Verdana" pitchFamily="34" charset="0"/>
                <a:ea typeface="Verdana" pitchFamily="34" charset="0"/>
              </a:rPr>
              <a:pPr marL="0" marR="0" lvl="0" indent="0" algn="r" defTabSz="914400" rtl="0" eaLnBrk="1" fontAlgn="auto" latinLnBrk="0" hangingPunct="1">
                <a:lnSpc>
                  <a:spcPts val="600"/>
                </a:lnSpc>
                <a:spcBef>
                  <a:spcPts val="0"/>
                </a:spcBef>
                <a:spcAft>
                  <a:spcPts val="0"/>
                </a:spcAft>
                <a:buClrTx/>
                <a:buSzTx/>
                <a:buFontTx/>
                <a:buNone/>
                <a:tabLst/>
                <a:defRPr/>
              </a:pPr>
              <a:t>21</a:t>
            </a:fld>
            <a:endParaRPr kumimoji="0" lang="en-GB" sz="1050" b="0" i="0" u="none" strike="noStrike" kern="1200" cap="all" spc="0" normalizeH="0" baseline="0" noProof="0" dirty="0">
              <a:ln>
                <a:noFill/>
              </a:ln>
              <a:solidFill>
                <a:srgbClr val="000000"/>
              </a:solidFill>
              <a:effectLst/>
              <a:uLnTx/>
              <a:uFillTx/>
              <a:latin typeface="Verdana" pitchFamily="34" charset="0"/>
              <a:ea typeface="Verdana" pitchFamily="34" charset="0"/>
            </a:endParaRPr>
          </a:p>
        </p:txBody>
      </p:sp>
      <p:sp>
        <p:nvSpPr>
          <p:cNvPr id="6" name="Text Placeholder 5"/>
          <p:cNvSpPr>
            <a:spLocks noGrp="1"/>
          </p:cNvSpPr>
          <p:nvPr>
            <p:ph type="body" sz="quarter" idx="13"/>
          </p:nvPr>
        </p:nvSpPr>
        <p:spPr>
          <a:xfrm>
            <a:off x="419820" y="417684"/>
            <a:ext cx="8304363" cy="189781"/>
          </a:xfrm>
        </p:spPr>
        <p:txBody>
          <a:bodyPr/>
          <a:lstStyle/>
          <a:p>
            <a:r>
              <a:rPr lang="en-GB" dirty="0"/>
              <a:t>WP3: Identification and assessment of policy options</a:t>
            </a:r>
          </a:p>
        </p:txBody>
      </p:sp>
      <p:sp>
        <p:nvSpPr>
          <p:cNvPr id="9" name="Title 1"/>
          <p:cNvSpPr txBox="1">
            <a:spLocks/>
          </p:cNvSpPr>
          <p:nvPr/>
        </p:nvSpPr>
        <p:spPr>
          <a:xfrm>
            <a:off x="586595" y="613504"/>
            <a:ext cx="7764608" cy="379565"/>
          </a:xfrm>
          <a:prstGeom prst="rect">
            <a:avLst/>
          </a:prstGeom>
          <a:noFill/>
          <a:effectLst/>
        </p:spPr>
        <p:txBody>
          <a:bodyPr vert="horz" wrap="square" lIns="0" tIns="0" rIns="0" bIns="36000" rtlCol="0" anchor="t" anchorCtr="0">
            <a:noAutofit/>
          </a:bodyPr>
          <a:lstStyle>
            <a:lvl1pPr algn="l" defTabSz="914400" rtl="0" eaLnBrk="1" latinLnBrk="0" hangingPunct="1">
              <a:lnSpc>
                <a:spcPts val="2600"/>
              </a:lnSpc>
              <a:spcBef>
                <a:spcPct val="0"/>
              </a:spcBef>
              <a:buNone/>
              <a:defRPr sz="2400" b="0" kern="1200" cap="none" baseline="0">
                <a:solidFill>
                  <a:srgbClr val="F04E23"/>
                </a:solidFill>
                <a:latin typeface="Verdana" pitchFamily="34" charset="0"/>
                <a:ea typeface="Verdana" pitchFamily="34" charset="0"/>
                <a:cs typeface="Verdana" pitchFamily="34" charset="0"/>
              </a:defRPr>
            </a:lvl1pPr>
          </a:lstStyle>
          <a:p>
            <a:pPr lvl="0">
              <a:defRPr/>
            </a:pPr>
            <a:r>
              <a:rPr lang="en-US" dirty="0"/>
              <a:t>New policy options</a:t>
            </a:r>
            <a:endParaRPr kumimoji="0" lang="en-GB" sz="2400" b="0" i="0" u="none" strike="noStrike" kern="1200" cap="none" spc="0" normalizeH="0" baseline="0" noProof="0" dirty="0">
              <a:ln>
                <a:noFill/>
              </a:ln>
              <a:solidFill>
                <a:srgbClr val="F04E23"/>
              </a:solidFill>
              <a:effectLst/>
              <a:uLnTx/>
              <a:uFillTx/>
              <a:latin typeface="Verdana" pitchFamily="34" charset="0"/>
              <a:ea typeface="Verdana" pitchFamily="34" charset="0"/>
            </a:endParaRPr>
          </a:p>
        </p:txBody>
      </p:sp>
      <p:sp>
        <p:nvSpPr>
          <p:cNvPr id="10" name="Content Placeholder 6"/>
          <p:cNvSpPr>
            <a:spLocks noGrp="1"/>
          </p:cNvSpPr>
          <p:nvPr>
            <p:ph sz="quarter" idx="16"/>
          </p:nvPr>
        </p:nvSpPr>
        <p:spPr>
          <a:xfrm>
            <a:off x="586595" y="1067992"/>
            <a:ext cx="7914468" cy="3307089"/>
          </a:xfrm>
        </p:spPr>
        <p:txBody>
          <a:bodyPr>
            <a:normAutofit/>
          </a:bodyPr>
          <a:lstStyle/>
          <a:p>
            <a:r>
              <a:rPr lang="en-GB" sz="1800" dirty="0"/>
              <a:t>Identifying persisting problems</a:t>
            </a:r>
          </a:p>
          <a:p>
            <a:r>
              <a:rPr lang="en-GB" sz="1800" dirty="0"/>
              <a:t>Selecting policy objectives</a:t>
            </a:r>
          </a:p>
          <a:p>
            <a:r>
              <a:rPr lang="en-GB" sz="1800" dirty="0"/>
              <a:t>Identifying new policy measures:</a:t>
            </a:r>
          </a:p>
          <a:p>
            <a:pPr lvl="1"/>
            <a:r>
              <a:rPr lang="en-GB" sz="1500" dirty="0"/>
              <a:t>No policy change (baseline)</a:t>
            </a:r>
          </a:p>
          <a:p>
            <a:pPr lvl="1"/>
            <a:r>
              <a:rPr lang="en-GB" sz="1500" dirty="0"/>
              <a:t>‘Low hanging fruits’/soft law (Supporting implementation of EU rules, adopting national best practices)</a:t>
            </a:r>
            <a:endParaRPr lang="en-GB" sz="1500" i="1" dirty="0"/>
          </a:p>
          <a:p>
            <a:pPr lvl="1"/>
            <a:r>
              <a:rPr lang="en-GB" sz="1500" dirty="0"/>
              <a:t>‘New rules’/hard law (energy policy and beyond) </a:t>
            </a:r>
          </a:p>
          <a:p>
            <a:pPr lvl="2"/>
            <a:r>
              <a:rPr lang="en-GB" sz="1500" dirty="0"/>
              <a:t>Types: </a:t>
            </a:r>
            <a:r>
              <a:rPr lang="en-US" sz="1500" dirty="0">
                <a:solidFill>
                  <a:schemeClr val="tx1"/>
                </a:solidFill>
              </a:rPr>
              <a:t>regulation, finance, information</a:t>
            </a:r>
            <a:endParaRPr lang="en-GB" sz="1500" dirty="0"/>
          </a:p>
          <a:p>
            <a:pPr lvl="2"/>
            <a:r>
              <a:rPr lang="en-GB" sz="1500" dirty="0"/>
              <a:t>Geographical scope: </a:t>
            </a:r>
            <a:r>
              <a:rPr lang="en-US" sz="1500" dirty="0">
                <a:solidFill>
                  <a:schemeClr val="tx1"/>
                </a:solidFill>
              </a:rPr>
              <a:t>within the EU, on trade flows, outside the EU</a:t>
            </a:r>
            <a:endParaRPr lang="en-GB" sz="1500" dirty="0"/>
          </a:p>
          <a:p>
            <a:pPr marL="357187" lvl="1" indent="0">
              <a:buNone/>
            </a:pPr>
            <a:endParaRPr lang="en-GB" dirty="0"/>
          </a:p>
          <a:p>
            <a:endParaRPr lang="en-GB" dirty="0"/>
          </a:p>
        </p:txBody>
      </p:sp>
      <p:sp>
        <p:nvSpPr>
          <p:cNvPr id="15" name="Footer Placeholder 3">
            <a:extLst>
              <a:ext uri="{FF2B5EF4-FFF2-40B4-BE49-F238E27FC236}">
                <a16:creationId xmlns:a16="http://schemas.microsoft.com/office/drawing/2014/main" id="{F84E6248-9768-4FD8-B1A0-2983C4C87A1F}"/>
              </a:ext>
            </a:extLst>
          </p:cNvPr>
          <p:cNvSpPr txBox="1">
            <a:spLocks/>
          </p:cNvSpPr>
          <p:nvPr/>
        </p:nvSpPr>
        <p:spPr>
          <a:xfrm>
            <a:off x="726725" y="4656978"/>
            <a:ext cx="1958203" cy="68838"/>
          </a:xfrm>
          <a:prstGeom prst="rect">
            <a:avLst/>
          </a:prstGeom>
        </p:spPr>
        <p:txBody>
          <a:bodyPr vert="horz" wrap="square" lIns="0" tIns="0" rIns="0" bIns="0" rtlCol="0" anchor="ctr" anchorCtr="0"/>
          <a:lstStyle>
            <a:defPPr>
              <a:defRPr lang="en-US"/>
            </a:defPPr>
            <a:lvl1pPr marL="0" algn="l" defTabSz="914400" rtl="0" eaLnBrk="1" latinLnBrk="0" hangingPunct="1">
              <a:lnSpc>
                <a:spcPts val="600"/>
              </a:lnSpc>
              <a:defRPr sz="600" b="0" kern="1200" cap="all" baseline="0">
                <a:solidFill>
                  <a:srgbClr val="000000"/>
                </a:solidFill>
                <a:latin typeface="Verdana" pitchFamily="34" charset="0"/>
                <a:ea typeface="Verdana" pitchFamily="34" charset="0"/>
                <a:cs typeface="Verdana"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EU's global leadership in renewables: Inception workshop</a:t>
            </a:r>
            <a:endParaRPr lang="en-GB" dirty="0"/>
          </a:p>
        </p:txBody>
      </p:sp>
      <p:sp>
        <p:nvSpPr>
          <p:cNvPr id="13" name="TextBox 12">
            <a:extLst>
              <a:ext uri="{FF2B5EF4-FFF2-40B4-BE49-F238E27FC236}">
                <a16:creationId xmlns:a16="http://schemas.microsoft.com/office/drawing/2014/main" id="{15893026-5FDF-425E-89E8-F5FB6EFD9A33}"/>
              </a:ext>
            </a:extLst>
          </p:cNvPr>
          <p:cNvSpPr txBox="1"/>
          <p:nvPr/>
        </p:nvSpPr>
        <p:spPr>
          <a:xfrm>
            <a:off x="642937" y="4054686"/>
            <a:ext cx="7690540" cy="369332"/>
          </a:xfrm>
          <a:prstGeom prst="rect">
            <a:avLst/>
          </a:prstGeom>
          <a:noFill/>
          <a:ln>
            <a:solidFill>
              <a:schemeClr val="accent3"/>
            </a:solidFill>
          </a:ln>
        </p:spPr>
        <p:txBody>
          <a:bodyPr wrap="square" rtlCol="0">
            <a:spAutoFit/>
          </a:bodyPr>
          <a:lstStyle/>
          <a:p>
            <a:pPr algn="ctr"/>
            <a:r>
              <a:rPr lang="en-GB" dirty="0">
                <a:latin typeface="+mj-lt"/>
                <a:cs typeface="Arial" pitchFamily="34" charset="0"/>
              </a:rPr>
              <a:t>Verification workshop</a:t>
            </a:r>
          </a:p>
        </p:txBody>
      </p:sp>
    </p:spTree>
    <p:extLst>
      <p:ext uri="{BB962C8B-B14F-4D97-AF65-F5344CB8AC3E}">
        <p14:creationId xmlns:p14="http://schemas.microsoft.com/office/powerpoint/2010/main" val="3816094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ts val="600"/>
              </a:lnSpc>
              <a:spcBef>
                <a:spcPts val="0"/>
              </a:spcBef>
              <a:spcAft>
                <a:spcPts val="0"/>
              </a:spcAft>
              <a:buClrTx/>
              <a:buSzTx/>
              <a:buFontTx/>
              <a:buNone/>
              <a:tabLst/>
              <a:defRPr/>
            </a:pPr>
            <a:fld id="{AF54B9EF-527F-4F31-BDA9-861CCA0FE377}" type="slidenum">
              <a:rPr kumimoji="0" lang="en-GB" sz="1050" b="0" i="0" u="none" strike="noStrike" kern="1200" cap="all" spc="0" normalizeH="0" baseline="0" noProof="0" smtClean="0">
                <a:ln>
                  <a:noFill/>
                </a:ln>
                <a:solidFill>
                  <a:srgbClr val="000000"/>
                </a:solidFill>
                <a:effectLst/>
                <a:uLnTx/>
                <a:uFillTx/>
                <a:latin typeface="Verdana" pitchFamily="34" charset="0"/>
                <a:ea typeface="Verdana" pitchFamily="34" charset="0"/>
              </a:rPr>
              <a:pPr marL="0" marR="0" lvl="0" indent="0" algn="r" defTabSz="914400" rtl="0" eaLnBrk="1" fontAlgn="auto" latinLnBrk="0" hangingPunct="1">
                <a:lnSpc>
                  <a:spcPts val="600"/>
                </a:lnSpc>
                <a:spcBef>
                  <a:spcPts val="0"/>
                </a:spcBef>
                <a:spcAft>
                  <a:spcPts val="0"/>
                </a:spcAft>
                <a:buClrTx/>
                <a:buSzTx/>
                <a:buFontTx/>
                <a:buNone/>
                <a:tabLst/>
                <a:defRPr/>
              </a:pPr>
              <a:t>22</a:t>
            </a:fld>
            <a:endParaRPr kumimoji="0" lang="en-GB" sz="1050" b="0" i="0" u="none" strike="noStrike" kern="1200" cap="all" spc="0" normalizeH="0" baseline="0" noProof="0" dirty="0">
              <a:ln>
                <a:noFill/>
              </a:ln>
              <a:solidFill>
                <a:srgbClr val="000000"/>
              </a:solidFill>
              <a:effectLst/>
              <a:uLnTx/>
              <a:uFillTx/>
              <a:latin typeface="Verdana" pitchFamily="34" charset="0"/>
              <a:ea typeface="Verdana" pitchFamily="34" charset="0"/>
            </a:endParaRPr>
          </a:p>
        </p:txBody>
      </p:sp>
      <p:sp>
        <p:nvSpPr>
          <p:cNvPr id="6" name="Text Placeholder 5"/>
          <p:cNvSpPr>
            <a:spLocks noGrp="1"/>
          </p:cNvSpPr>
          <p:nvPr>
            <p:ph type="body" sz="quarter" idx="13"/>
          </p:nvPr>
        </p:nvSpPr>
        <p:spPr>
          <a:xfrm>
            <a:off x="419820" y="417684"/>
            <a:ext cx="8304363" cy="189781"/>
          </a:xfrm>
        </p:spPr>
        <p:txBody>
          <a:bodyPr/>
          <a:lstStyle/>
          <a:p>
            <a:r>
              <a:rPr lang="en-GB" dirty="0"/>
              <a:t>WP3: Identification and assessment of policy options</a:t>
            </a:r>
          </a:p>
        </p:txBody>
      </p:sp>
      <p:sp>
        <p:nvSpPr>
          <p:cNvPr id="9" name="Title 1"/>
          <p:cNvSpPr txBox="1">
            <a:spLocks/>
          </p:cNvSpPr>
          <p:nvPr/>
        </p:nvSpPr>
        <p:spPr>
          <a:xfrm>
            <a:off x="586595" y="613504"/>
            <a:ext cx="7764608" cy="379565"/>
          </a:xfrm>
          <a:prstGeom prst="rect">
            <a:avLst/>
          </a:prstGeom>
          <a:noFill/>
          <a:effectLst/>
        </p:spPr>
        <p:txBody>
          <a:bodyPr vert="horz" wrap="square" lIns="0" tIns="0" rIns="0" bIns="36000" rtlCol="0" anchor="t" anchorCtr="0">
            <a:noAutofit/>
          </a:bodyPr>
          <a:lstStyle>
            <a:lvl1pPr algn="l" defTabSz="914400" rtl="0" eaLnBrk="1" latinLnBrk="0" hangingPunct="1">
              <a:lnSpc>
                <a:spcPts val="2600"/>
              </a:lnSpc>
              <a:spcBef>
                <a:spcPct val="0"/>
              </a:spcBef>
              <a:buNone/>
              <a:defRPr sz="2400" b="0" kern="1200" cap="none" baseline="0">
                <a:solidFill>
                  <a:srgbClr val="F04E23"/>
                </a:solidFill>
                <a:latin typeface="Verdana" pitchFamily="34" charset="0"/>
                <a:ea typeface="Verdana" pitchFamily="34" charset="0"/>
                <a:cs typeface="Verdana" pitchFamily="34" charset="0"/>
              </a:defRPr>
            </a:lvl1pPr>
          </a:lstStyle>
          <a:p>
            <a:pPr lvl="0">
              <a:defRPr/>
            </a:pPr>
            <a:r>
              <a:rPr lang="en-US" dirty="0"/>
              <a:t>Impact assessment</a:t>
            </a:r>
            <a:endParaRPr kumimoji="0" lang="en-GB" sz="2400" b="0" i="0" u="none" strike="noStrike" kern="1200" cap="none" spc="0" normalizeH="0" baseline="0" noProof="0" dirty="0">
              <a:ln>
                <a:noFill/>
              </a:ln>
              <a:solidFill>
                <a:srgbClr val="F04E23"/>
              </a:solidFill>
              <a:effectLst/>
              <a:uLnTx/>
              <a:uFillTx/>
              <a:latin typeface="Verdana" pitchFamily="34" charset="0"/>
              <a:ea typeface="Verdana" pitchFamily="34" charset="0"/>
            </a:endParaRPr>
          </a:p>
        </p:txBody>
      </p:sp>
      <p:sp>
        <p:nvSpPr>
          <p:cNvPr id="10" name="Content Placeholder 6"/>
          <p:cNvSpPr>
            <a:spLocks noGrp="1"/>
          </p:cNvSpPr>
          <p:nvPr>
            <p:ph sz="quarter" idx="16"/>
          </p:nvPr>
        </p:nvSpPr>
        <p:spPr>
          <a:xfrm>
            <a:off x="586595" y="1067992"/>
            <a:ext cx="7914468" cy="3307089"/>
          </a:xfrm>
        </p:spPr>
        <p:txBody>
          <a:bodyPr>
            <a:normAutofit/>
          </a:bodyPr>
          <a:lstStyle/>
          <a:p>
            <a:r>
              <a:rPr lang="en-GB" sz="1800" dirty="0"/>
              <a:t>Selecting criteria and methodologies for the IA</a:t>
            </a:r>
          </a:p>
          <a:p>
            <a:r>
              <a:rPr lang="en-GB" dirty="0"/>
              <a:t>Collecting primary and secondary data for the IA</a:t>
            </a:r>
          </a:p>
          <a:p>
            <a:pPr lvl="1"/>
            <a:r>
              <a:rPr lang="en-GB" sz="1500" dirty="0"/>
              <a:t>Desk research</a:t>
            </a:r>
          </a:p>
          <a:p>
            <a:pPr lvl="1"/>
            <a:r>
              <a:rPr lang="en-GB" sz="1500" dirty="0">
                <a:solidFill>
                  <a:schemeClr val="tx1"/>
                </a:solidFill>
              </a:rPr>
              <a:t>25</a:t>
            </a:r>
            <a:r>
              <a:rPr lang="en-GB" sz="1500" dirty="0"/>
              <a:t> semi-structured, in-depth interviews (EU institutions, sectoral associations, sectoral experts, companies)</a:t>
            </a:r>
          </a:p>
          <a:p>
            <a:r>
              <a:rPr lang="en-GB" sz="1800" dirty="0"/>
              <a:t>Assessing impacts</a:t>
            </a:r>
          </a:p>
          <a:p>
            <a:pPr lvl="1"/>
            <a:r>
              <a:rPr lang="en-GB" sz="1500" dirty="0"/>
              <a:t>Multi-criteria analysis</a:t>
            </a:r>
          </a:p>
          <a:p>
            <a:pPr lvl="1"/>
            <a:r>
              <a:rPr lang="en-GB" sz="1500" dirty="0"/>
              <a:t>Interactive Excel based tool to quantify impacts</a:t>
            </a:r>
            <a:endParaRPr lang="en-GB" dirty="0"/>
          </a:p>
          <a:p>
            <a:endParaRPr lang="en-GB" dirty="0"/>
          </a:p>
        </p:txBody>
      </p:sp>
      <p:sp>
        <p:nvSpPr>
          <p:cNvPr id="15" name="Footer Placeholder 3">
            <a:extLst>
              <a:ext uri="{FF2B5EF4-FFF2-40B4-BE49-F238E27FC236}">
                <a16:creationId xmlns:a16="http://schemas.microsoft.com/office/drawing/2014/main" id="{F84E6248-9768-4FD8-B1A0-2983C4C87A1F}"/>
              </a:ext>
            </a:extLst>
          </p:cNvPr>
          <p:cNvSpPr txBox="1">
            <a:spLocks/>
          </p:cNvSpPr>
          <p:nvPr/>
        </p:nvSpPr>
        <p:spPr>
          <a:xfrm>
            <a:off x="726725" y="4656978"/>
            <a:ext cx="1958203" cy="68838"/>
          </a:xfrm>
          <a:prstGeom prst="rect">
            <a:avLst/>
          </a:prstGeom>
        </p:spPr>
        <p:txBody>
          <a:bodyPr vert="horz" wrap="square" lIns="0" tIns="0" rIns="0" bIns="0" rtlCol="0" anchor="ctr" anchorCtr="0"/>
          <a:lstStyle>
            <a:defPPr>
              <a:defRPr lang="en-US"/>
            </a:defPPr>
            <a:lvl1pPr marL="0" algn="l" defTabSz="914400" rtl="0" eaLnBrk="1" latinLnBrk="0" hangingPunct="1">
              <a:lnSpc>
                <a:spcPts val="600"/>
              </a:lnSpc>
              <a:defRPr sz="600" b="0" kern="1200" cap="all" baseline="0">
                <a:solidFill>
                  <a:srgbClr val="000000"/>
                </a:solidFill>
                <a:latin typeface="Verdana" pitchFamily="34" charset="0"/>
                <a:ea typeface="Verdana" pitchFamily="34" charset="0"/>
                <a:cs typeface="Verdana"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EU's global leadership in renewables: Inception workshop</a:t>
            </a:r>
            <a:endParaRPr lang="en-GB" dirty="0"/>
          </a:p>
        </p:txBody>
      </p:sp>
      <p:sp>
        <p:nvSpPr>
          <p:cNvPr id="13" name="TextBox 12">
            <a:extLst>
              <a:ext uri="{FF2B5EF4-FFF2-40B4-BE49-F238E27FC236}">
                <a16:creationId xmlns:a16="http://schemas.microsoft.com/office/drawing/2014/main" id="{15893026-5FDF-425E-89E8-F5FB6EFD9A33}"/>
              </a:ext>
            </a:extLst>
          </p:cNvPr>
          <p:cNvSpPr txBox="1"/>
          <p:nvPr/>
        </p:nvSpPr>
        <p:spPr>
          <a:xfrm>
            <a:off x="642937" y="4005749"/>
            <a:ext cx="7690540" cy="369332"/>
          </a:xfrm>
          <a:prstGeom prst="rect">
            <a:avLst/>
          </a:prstGeom>
          <a:noFill/>
          <a:ln>
            <a:solidFill>
              <a:schemeClr val="accent3"/>
            </a:solidFill>
          </a:ln>
        </p:spPr>
        <p:txBody>
          <a:bodyPr wrap="square" rtlCol="0">
            <a:spAutoFit/>
          </a:bodyPr>
          <a:lstStyle/>
          <a:p>
            <a:pPr algn="ctr"/>
            <a:r>
              <a:rPr lang="en-GB" dirty="0">
                <a:latin typeface="+mj-lt"/>
                <a:cs typeface="Arial" pitchFamily="34" charset="0"/>
              </a:rPr>
              <a:t>Interviews, online Delphi survey, EU testing workshop</a:t>
            </a:r>
          </a:p>
        </p:txBody>
      </p:sp>
    </p:spTree>
    <p:extLst>
      <p:ext uri="{BB962C8B-B14F-4D97-AF65-F5344CB8AC3E}">
        <p14:creationId xmlns:p14="http://schemas.microsoft.com/office/powerpoint/2010/main" val="3876862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ts val="600"/>
              </a:lnSpc>
              <a:spcBef>
                <a:spcPts val="0"/>
              </a:spcBef>
              <a:spcAft>
                <a:spcPts val="0"/>
              </a:spcAft>
              <a:buClrTx/>
              <a:buSzTx/>
              <a:buFontTx/>
              <a:buNone/>
              <a:tabLst/>
              <a:defRPr/>
            </a:pPr>
            <a:fld id="{AF54B9EF-527F-4F31-BDA9-861CCA0FE377}" type="slidenum">
              <a:rPr kumimoji="0" lang="en-GB" sz="1050" b="0" i="0" u="none" strike="noStrike" kern="1200" cap="all" spc="0" normalizeH="0" baseline="0" noProof="0" smtClean="0">
                <a:ln>
                  <a:noFill/>
                </a:ln>
                <a:solidFill>
                  <a:srgbClr val="000000"/>
                </a:solidFill>
                <a:effectLst/>
                <a:uLnTx/>
                <a:uFillTx/>
                <a:latin typeface="Verdana" pitchFamily="34" charset="0"/>
                <a:ea typeface="Verdana" pitchFamily="34" charset="0"/>
              </a:rPr>
              <a:pPr marL="0" marR="0" lvl="0" indent="0" algn="r" defTabSz="914400" rtl="0" eaLnBrk="1" fontAlgn="auto" latinLnBrk="0" hangingPunct="1">
                <a:lnSpc>
                  <a:spcPts val="600"/>
                </a:lnSpc>
                <a:spcBef>
                  <a:spcPts val="0"/>
                </a:spcBef>
                <a:spcAft>
                  <a:spcPts val="0"/>
                </a:spcAft>
                <a:buClrTx/>
                <a:buSzTx/>
                <a:buFontTx/>
                <a:buNone/>
                <a:tabLst/>
                <a:defRPr/>
              </a:pPr>
              <a:t>23</a:t>
            </a:fld>
            <a:endParaRPr kumimoji="0" lang="en-GB" sz="1050" b="0" i="0" u="none" strike="noStrike" kern="1200" cap="all" spc="0" normalizeH="0" baseline="0" noProof="0" dirty="0">
              <a:ln>
                <a:noFill/>
              </a:ln>
              <a:solidFill>
                <a:srgbClr val="000000"/>
              </a:solidFill>
              <a:effectLst/>
              <a:uLnTx/>
              <a:uFillTx/>
              <a:latin typeface="Verdana" pitchFamily="34" charset="0"/>
              <a:ea typeface="Verdana" pitchFamily="34" charset="0"/>
            </a:endParaRPr>
          </a:p>
        </p:txBody>
      </p:sp>
      <p:sp>
        <p:nvSpPr>
          <p:cNvPr id="6" name="Text Placeholder 5"/>
          <p:cNvSpPr>
            <a:spLocks noGrp="1"/>
          </p:cNvSpPr>
          <p:nvPr>
            <p:ph type="body" sz="quarter" idx="13"/>
          </p:nvPr>
        </p:nvSpPr>
        <p:spPr>
          <a:xfrm>
            <a:off x="419820" y="417684"/>
            <a:ext cx="8304363" cy="189781"/>
          </a:xfrm>
        </p:spPr>
        <p:txBody>
          <a:bodyPr/>
          <a:lstStyle/>
          <a:p>
            <a:r>
              <a:rPr lang="en-GB" dirty="0"/>
              <a:t>WP3: Identification and assessment of policy options</a:t>
            </a:r>
          </a:p>
        </p:txBody>
      </p:sp>
      <p:sp>
        <p:nvSpPr>
          <p:cNvPr id="9" name="Title 1"/>
          <p:cNvSpPr txBox="1">
            <a:spLocks/>
          </p:cNvSpPr>
          <p:nvPr/>
        </p:nvSpPr>
        <p:spPr>
          <a:xfrm>
            <a:off x="586595" y="613504"/>
            <a:ext cx="7764608" cy="379565"/>
          </a:xfrm>
          <a:prstGeom prst="rect">
            <a:avLst/>
          </a:prstGeom>
          <a:noFill/>
          <a:effectLst/>
        </p:spPr>
        <p:txBody>
          <a:bodyPr vert="horz" wrap="square" lIns="0" tIns="0" rIns="0" bIns="36000" rtlCol="0" anchor="t" anchorCtr="0">
            <a:noAutofit/>
          </a:bodyPr>
          <a:lstStyle>
            <a:lvl1pPr algn="l" defTabSz="914400" rtl="0" eaLnBrk="1" latinLnBrk="0" hangingPunct="1">
              <a:lnSpc>
                <a:spcPts val="2600"/>
              </a:lnSpc>
              <a:spcBef>
                <a:spcPct val="0"/>
              </a:spcBef>
              <a:buNone/>
              <a:defRPr sz="2400" b="0" kern="1200" cap="none" baseline="0">
                <a:solidFill>
                  <a:srgbClr val="F04E23"/>
                </a:solidFill>
                <a:latin typeface="Verdana" pitchFamily="34" charset="0"/>
                <a:ea typeface="Verdana" pitchFamily="34" charset="0"/>
                <a:cs typeface="Verdana" pitchFamily="34" charset="0"/>
              </a:defRPr>
            </a:lvl1pPr>
          </a:lstStyle>
          <a:p>
            <a:pPr lvl="0">
              <a:defRPr/>
            </a:pPr>
            <a:r>
              <a:rPr lang="en-US" dirty="0"/>
              <a:t>Excel tool</a:t>
            </a:r>
            <a:endParaRPr kumimoji="0" lang="en-GB" sz="2400" b="0" i="0" u="none" strike="noStrike" kern="1200" cap="none" spc="0" normalizeH="0" baseline="0" noProof="0" dirty="0">
              <a:ln>
                <a:noFill/>
              </a:ln>
              <a:solidFill>
                <a:srgbClr val="F04E23"/>
              </a:solidFill>
              <a:effectLst/>
              <a:uLnTx/>
              <a:uFillTx/>
              <a:latin typeface="Verdana" pitchFamily="34" charset="0"/>
              <a:ea typeface="Verdana" pitchFamily="34" charset="0"/>
            </a:endParaRPr>
          </a:p>
        </p:txBody>
      </p:sp>
      <p:sp>
        <p:nvSpPr>
          <p:cNvPr id="10" name="Content Placeholder 6"/>
          <p:cNvSpPr>
            <a:spLocks noGrp="1"/>
          </p:cNvSpPr>
          <p:nvPr>
            <p:ph sz="quarter" idx="16"/>
          </p:nvPr>
        </p:nvSpPr>
        <p:spPr>
          <a:xfrm>
            <a:off x="586595" y="1067992"/>
            <a:ext cx="7914468" cy="3307089"/>
          </a:xfrm>
        </p:spPr>
        <p:txBody>
          <a:bodyPr>
            <a:normAutofit/>
          </a:bodyPr>
          <a:lstStyle/>
          <a:p>
            <a:endParaRPr lang="en-GB" dirty="0"/>
          </a:p>
        </p:txBody>
      </p:sp>
      <p:sp>
        <p:nvSpPr>
          <p:cNvPr id="15" name="Footer Placeholder 3">
            <a:extLst>
              <a:ext uri="{FF2B5EF4-FFF2-40B4-BE49-F238E27FC236}">
                <a16:creationId xmlns:a16="http://schemas.microsoft.com/office/drawing/2014/main" id="{F84E6248-9768-4FD8-B1A0-2983C4C87A1F}"/>
              </a:ext>
            </a:extLst>
          </p:cNvPr>
          <p:cNvSpPr txBox="1">
            <a:spLocks/>
          </p:cNvSpPr>
          <p:nvPr/>
        </p:nvSpPr>
        <p:spPr>
          <a:xfrm>
            <a:off x="726725" y="4656978"/>
            <a:ext cx="1958203" cy="68838"/>
          </a:xfrm>
          <a:prstGeom prst="rect">
            <a:avLst/>
          </a:prstGeom>
        </p:spPr>
        <p:txBody>
          <a:bodyPr vert="horz" wrap="square" lIns="0" tIns="0" rIns="0" bIns="0" rtlCol="0" anchor="ctr" anchorCtr="0"/>
          <a:lstStyle>
            <a:defPPr>
              <a:defRPr lang="en-US"/>
            </a:defPPr>
            <a:lvl1pPr marL="0" algn="l" defTabSz="914400" rtl="0" eaLnBrk="1" latinLnBrk="0" hangingPunct="1">
              <a:lnSpc>
                <a:spcPts val="600"/>
              </a:lnSpc>
              <a:defRPr sz="600" b="0" kern="1200" cap="all" baseline="0">
                <a:solidFill>
                  <a:srgbClr val="000000"/>
                </a:solidFill>
                <a:latin typeface="Verdana" pitchFamily="34" charset="0"/>
                <a:ea typeface="Verdana" pitchFamily="34" charset="0"/>
                <a:cs typeface="Verdana"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EU's global leadership in renewables: Inception workshop</a:t>
            </a:r>
            <a:endParaRPr lang="en-GB" dirty="0"/>
          </a:p>
        </p:txBody>
      </p:sp>
      <p:grpSp>
        <p:nvGrpSpPr>
          <p:cNvPr id="84" name="Group 83">
            <a:extLst>
              <a:ext uri="{FF2B5EF4-FFF2-40B4-BE49-F238E27FC236}">
                <a16:creationId xmlns:a16="http://schemas.microsoft.com/office/drawing/2014/main" id="{557B46F2-799D-448F-8244-BF2F907B83C8}"/>
              </a:ext>
            </a:extLst>
          </p:cNvPr>
          <p:cNvGrpSpPr/>
          <p:nvPr/>
        </p:nvGrpSpPr>
        <p:grpSpPr>
          <a:xfrm>
            <a:off x="586595" y="1067992"/>
            <a:ext cx="7342071" cy="3470194"/>
            <a:chOff x="324107" y="324614"/>
            <a:chExt cx="8216386" cy="4053668"/>
          </a:xfrm>
        </p:grpSpPr>
        <p:cxnSp>
          <p:nvCxnSpPr>
            <p:cNvPr id="85" name="Straight Connector 84">
              <a:extLst>
                <a:ext uri="{FF2B5EF4-FFF2-40B4-BE49-F238E27FC236}">
                  <a16:creationId xmlns:a16="http://schemas.microsoft.com/office/drawing/2014/main" id="{F776CAF0-E146-4AE2-B9D1-5AFB354BD3B4}"/>
                </a:ext>
              </a:extLst>
            </p:cNvPr>
            <p:cNvCxnSpPr>
              <a:cxnSpLocks/>
            </p:cNvCxnSpPr>
            <p:nvPr/>
          </p:nvCxnSpPr>
          <p:spPr>
            <a:xfrm flipH="1">
              <a:off x="7542347" y="3535559"/>
              <a:ext cx="2" cy="544997"/>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827FF5D6-7FF3-48B1-8C8B-9BBE0CEC6D1B}"/>
                </a:ext>
              </a:extLst>
            </p:cNvPr>
            <p:cNvCxnSpPr>
              <a:cxnSpLocks/>
            </p:cNvCxnSpPr>
            <p:nvPr/>
          </p:nvCxnSpPr>
          <p:spPr>
            <a:xfrm flipH="1">
              <a:off x="5499116" y="3569646"/>
              <a:ext cx="2" cy="544997"/>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76C5F30B-3364-425F-AE99-59E7B7891792}"/>
                </a:ext>
              </a:extLst>
            </p:cNvPr>
            <p:cNvCxnSpPr>
              <a:cxnSpLocks/>
            </p:cNvCxnSpPr>
            <p:nvPr/>
          </p:nvCxnSpPr>
          <p:spPr>
            <a:xfrm flipH="1">
              <a:off x="3376278" y="3551354"/>
              <a:ext cx="2" cy="544997"/>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64D60FC-53BB-47F9-9E6E-8F5D0B9854D4}"/>
                </a:ext>
              </a:extLst>
            </p:cNvPr>
            <p:cNvCxnSpPr>
              <a:cxnSpLocks/>
            </p:cNvCxnSpPr>
            <p:nvPr/>
          </p:nvCxnSpPr>
          <p:spPr>
            <a:xfrm flipH="1">
              <a:off x="1316893" y="3535559"/>
              <a:ext cx="2" cy="544997"/>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AB043341-B01A-44B4-A057-AAE223A0F012}"/>
                </a:ext>
              </a:extLst>
            </p:cNvPr>
            <p:cNvCxnSpPr>
              <a:cxnSpLocks/>
            </p:cNvCxnSpPr>
            <p:nvPr/>
          </p:nvCxnSpPr>
          <p:spPr>
            <a:xfrm flipH="1">
              <a:off x="4432301" y="1829960"/>
              <a:ext cx="2" cy="544997"/>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20E5B380-2DB9-4970-BEE5-F205DF1FF5C6}"/>
                </a:ext>
              </a:extLst>
            </p:cNvPr>
            <p:cNvCxnSpPr>
              <a:cxnSpLocks/>
            </p:cNvCxnSpPr>
            <p:nvPr/>
          </p:nvCxnSpPr>
          <p:spPr>
            <a:xfrm flipH="1">
              <a:off x="4432299" y="733296"/>
              <a:ext cx="2" cy="544997"/>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1" name="Rectangle 90">
              <a:extLst>
                <a:ext uri="{FF2B5EF4-FFF2-40B4-BE49-F238E27FC236}">
                  <a16:creationId xmlns:a16="http://schemas.microsoft.com/office/drawing/2014/main" id="{71746867-03B3-4584-9FF9-4370E8B229DE}"/>
                </a:ext>
              </a:extLst>
            </p:cNvPr>
            <p:cNvSpPr/>
            <p:nvPr/>
          </p:nvSpPr>
          <p:spPr>
            <a:xfrm rot="2700000">
              <a:off x="4346574" y="926582"/>
              <a:ext cx="171450" cy="171450"/>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err="1">
                <a:solidFill>
                  <a:schemeClr val="tx1"/>
                </a:solidFill>
              </a:endParaRPr>
            </a:p>
          </p:txBody>
        </p:sp>
        <p:sp>
          <p:nvSpPr>
            <p:cNvPr id="92" name="Rectangle 91">
              <a:extLst>
                <a:ext uri="{FF2B5EF4-FFF2-40B4-BE49-F238E27FC236}">
                  <a16:creationId xmlns:a16="http://schemas.microsoft.com/office/drawing/2014/main" id="{090B4B38-6E6E-413C-9CB2-0ACB5658AADE}"/>
                </a:ext>
              </a:extLst>
            </p:cNvPr>
            <p:cNvSpPr/>
            <p:nvPr/>
          </p:nvSpPr>
          <p:spPr>
            <a:xfrm>
              <a:off x="2396963" y="985459"/>
              <a:ext cx="4070674" cy="366533"/>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err="1">
                <a:solidFill>
                  <a:schemeClr val="tx1"/>
                </a:solidFill>
              </a:endParaRPr>
            </a:p>
          </p:txBody>
        </p:sp>
        <p:sp>
          <p:nvSpPr>
            <p:cNvPr id="93" name="TextBox 92">
              <a:extLst>
                <a:ext uri="{FF2B5EF4-FFF2-40B4-BE49-F238E27FC236}">
                  <a16:creationId xmlns:a16="http://schemas.microsoft.com/office/drawing/2014/main" id="{E2D58E50-A4A5-4724-86EF-8C401D7CC40F}"/>
                </a:ext>
              </a:extLst>
            </p:cNvPr>
            <p:cNvSpPr txBox="1"/>
            <p:nvPr/>
          </p:nvSpPr>
          <p:spPr>
            <a:xfrm>
              <a:off x="3793148" y="967171"/>
              <a:ext cx="1278302" cy="338554"/>
            </a:xfrm>
            <a:prstGeom prst="rect">
              <a:avLst/>
            </a:prstGeom>
            <a:noFill/>
          </p:spPr>
          <p:txBody>
            <a:bodyPr wrap="square" rtlCol="0">
              <a:spAutoFit/>
            </a:bodyPr>
            <a:lstStyle/>
            <a:p>
              <a:pPr algn="ctr"/>
              <a:r>
                <a:rPr lang="da-DK" sz="1600" dirty="0" err="1">
                  <a:solidFill>
                    <a:schemeClr val="bg1"/>
                  </a:solidFill>
                </a:rPr>
                <a:t>Causality</a:t>
              </a:r>
              <a:endParaRPr lang="da-DK" sz="1600" dirty="0">
                <a:solidFill>
                  <a:schemeClr val="bg1"/>
                </a:solidFill>
              </a:endParaRPr>
            </a:p>
          </p:txBody>
        </p:sp>
        <p:sp>
          <p:nvSpPr>
            <p:cNvPr id="94" name="Rectangle 93">
              <a:extLst>
                <a:ext uri="{FF2B5EF4-FFF2-40B4-BE49-F238E27FC236}">
                  <a16:creationId xmlns:a16="http://schemas.microsoft.com/office/drawing/2014/main" id="{5A9EBE38-4ECF-43E2-8A59-01D88A3CFFCF}"/>
                </a:ext>
              </a:extLst>
            </p:cNvPr>
            <p:cNvSpPr/>
            <p:nvPr/>
          </p:nvSpPr>
          <p:spPr>
            <a:xfrm>
              <a:off x="324107" y="2280427"/>
              <a:ext cx="8216385" cy="366533"/>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err="1">
                <a:solidFill>
                  <a:schemeClr val="tx1"/>
                </a:solidFill>
              </a:endParaRPr>
            </a:p>
          </p:txBody>
        </p:sp>
        <p:sp>
          <p:nvSpPr>
            <p:cNvPr id="95" name="Rectangle: Rounded Corners 94">
              <a:extLst>
                <a:ext uri="{FF2B5EF4-FFF2-40B4-BE49-F238E27FC236}">
                  <a16:creationId xmlns:a16="http://schemas.microsoft.com/office/drawing/2014/main" id="{31461E15-9FF2-48D6-BF74-F76AE6992F2E}"/>
                </a:ext>
              </a:extLst>
            </p:cNvPr>
            <p:cNvSpPr/>
            <p:nvPr/>
          </p:nvSpPr>
          <p:spPr>
            <a:xfrm>
              <a:off x="324107" y="324614"/>
              <a:ext cx="8216386" cy="420112"/>
            </a:xfrm>
            <a:prstGeom prst="roundRect">
              <a:avLst>
                <a:gd name="adj" fmla="val 0"/>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dirty="0">
                  <a:solidFill>
                    <a:schemeClr val="bg1"/>
                  </a:solidFill>
                </a:rPr>
                <a:t>Impacts (GVA, </a:t>
              </a:r>
              <a:r>
                <a:rPr lang="da-DK" dirty="0" err="1">
                  <a:solidFill>
                    <a:schemeClr val="bg1"/>
                  </a:solidFill>
                </a:rPr>
                <a:t>employment</a:t>
              </a:r>
              <a:r>
                <a:rPr lang="da-DK" dirty="0">
                  <a:solidFill>
                    <a:schemeClr val="bg1"/>
                  </a:solidFill>
                </a:rPr>
                <a:t>)</a:t>
              </a:r>
            </a:p>
          </p:txBody>
        </p:sp>
        <p:sp>
          <p:nvSpPr>
            <p:cNvPr id="96" name="Rectangle: Rounded Corners 95">
              <a:extLst>
                <a:ext uri="{FF2B5EF4-FFF2-40B4-BE49-F238E27FC236}">
                  <a16:creationId xmlns:a16="http://schemas.microsoft.com/office/drawing/2014/main" id="{F0AB4356-C51E-4587-8DEC-22808A8E2CAC}"/>
                </a:ext>
              </a:extLst>
            </p:cNvPr>
            <p:cNvSpPr/>
            <p:nvPr/>
          </p:nvSpPr>
          <p:spPr>
            <a:xfrm>
              <a:off x="324107" y="1350544"/>
              <a:ext cx="8216386" cy="661913"/>
            </a:xfrm>
            <a:prstGeom prst="roundRect">
              <a:avLst>
                <a:gd name="adj" fmla="val 0"/>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Market share</a:t>
              </a:r>
              <a:br>
                <a:rPr lang="en-US" dirty="0">
                  <a:solidFill>
                    <a:schemeClr val="bg1"/>
                  </a:solidFill>
                </a:rPr>
              </a:br>
              <a:r>
                <a:rPr lang="en-US" sz="1200" dirty="0">
                  <a:solidFill>
                    <a:schemeClr val="bg1"/>
                  </a:solidFill>
                </a:rPr>
                <a:t>(Export market share, turnover)</a:t>
              </a:r>
              <a:endParaRPr lang="en-US" dirty="0">
                <a:solidFill>
                  <a:schemeClr val="bg1"/>
                </a:solidFill>
              </a:endParaRPr>
            </a:p>
          </p:txBody>
        </p:sp>
        <p:sp>
          <p:nvSpPr>
            <p:cNvPr id="97" name="Rectangle: Rounded Corners 96">
              <a:extLst>
                <a:ext uri="{FF2B5EF4-FFF2-40B4-BE49-F238E27FC236}">
                  <a16:creationId xmlns:a16="http://schemas.microsoft.com/office/drawing/2014/main" id="{CF563C07-D55D-4E3B-B304-427A2C67936C}"/>
                </a:ext>
              </a:extLst>
            </p:cNvPr>
            <p:cNvSpPr/>
            <p:nvPr/>
          </p:nvSpPr>
          <p:spPr>
            <a:xfrm>
              <a:off x="324107" y="2647950"/>
              <a:ext cx="1991101" cy="1146858"/>
            </a:xfrm>
            <a:prstGeom prst="roundRect">
              <a:avLst>
                <a:gd name="adj" fmla="val 0"/>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Cost</a:t>
              </a:r>
              <a:br>
                <a:rPr lang="en-US" dirty="0">
                  <a:solidFill>
                    <a:schemeClr val="bg1"/>
                  </a:solidFill>
                </a:rPr>
              </a:br>
              <a:r>
                <a:rPr lang="en-US" sz="1200" dirty="0">
                  <a:solidFill>
                    <a:schemeClr val="bg1"/>
                  </a:solidFill>
                </a:rPr>
                <a:t>(Productivity + TAI Tax Attractiveness Index)</a:t>
              </a:r>
              <a:endParaRPr lang="en-US" dirty="0">
                <a:solidFill>
                  <a:schemeClr val="bg1"/>
                </a:solidFill>
              </a:endParaRPr>
            </a:p>
          </p:txBody>
        </p:sp>
        <p:sp>
          <p:nvSpPr>
            <p:cNvPr id="98" name="Rectangle: Rounded Corners 97">
              <a:extLst>
                <a:ext uri="{FF2B5EF4-FFF2-40B4-BE49-F238E27FC236}">
                  <a16:creationId xmlns:a16="http://schemas.microsoft.com/office/drawing/2014/main" id="{EA0C7B28-AE82-4BFB-873B-55B7E7B1D67B}"/>
                </a:ext>
              </a:extLst>
            </p:cNvPr>
            <p:cNvSpPr/>
            <p:nvPr/>
          </p:nvSpPr>
          <p:spPr>
            <a:xfrm>
              <a:off x="2396963" y="2647950"/>
              <a:ext cx="1991101" cy="1146858"/>
            </a:xfrm>
            <a:prstGeom prst="roundRect">
              <a:avLst>
                <a:gd name="adj" fmla="val 0"/>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Trade</a:t>
              </a:r>
              <a:br>
                <a:rPr lang="en-US" dirty="0">
                  <a:solidFill>
                    <a:schemeClr val="bg1"/>
                  </a:solidFill>
                </a:rPr>
              </a:br>
              <a:r>
                <a:rPr lang="en-US" sz="1200" dirty="0">
                  <a:solidFill>
                    <a:schemeClr val="bg1"/>
                  </a:solidFill>
                </a:rPr>
                <a:t>(Exports + imports, indices for attitude</a:t>
              </a:r>
              <a:br>
                <a:rPr lang="en-US" sz="1200" dirty="0">
                  <a:solidFill>
                    <a:schemeClr val="bg1"/>
                  </a:solidFill>
                </a:rPr>
              </a:br>
              <a:r>
                <a:rPr lang="en-US" sz="1200" dirty="0">
                  <a:solidFill>
                    <a:schemeClr val="bg1"/>
                  </a:solidFill>
                </a:rPr>
                <a:t>to EU)</a:t>
              </a:r>
              <a:endParaRPr lang="en-US" dirty="0">
                <a:solidFill>
                  <a:schemeClr val="bg1"/>
                </a:solidFill>
              </a:endParaRPr>
            </a:p>
          </p:txBody>
        </p:sp>
        <p:sp>
          <p:nvSpPr>
            <p:cNvPr id="99" name="Rectangle: Rounded Corners 98">
              <a:extLst>
                <a:ext uri="{FF2B5EF4-FFF2-40B4-BE49-F238E27FC236}">
                  <a16:creationId xmlns:a16="http://schemas.microsoft.com/office/drawing/2014/main" id="{43A20D27-F108-400E-9C6F-F61089519D89}"/>
                </a:ext>
              </a:extLst>
            </p:cNvPr>
            <p:cNvSpPr/>
            <p:nvPr/>
          </p:nvSpPr>
          <p:spPr>
            <a:xfrm>
              <a:off x="4469818" y="2647950"/>
              <a:ext cx="1997819" cy="1146858"/>
            </a:xfrm>
            <a:prstGeom prst="roundRect">
              <a:avLst>
                <a:gd name="adj" fmla="val 0"/>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Awareness</a:t>
              </a:r>
              <a:br>
                <a:rPr lang="en-US" dirty="0">
                  <a:solidFill>
                    <a:schemeClr val="bg1"/>
                  </a:solidFill>
                </a:rPr>
              </a:br>
              <a:r>
                <a:rPr lang="en-US" sz="1200" dirty="0">
                  <a:solidFill>
                    <a:schemeClr val="bg1"/>
                  </a:solidFill>
                </a:rPr>
                <a:t>(EU foreign aid targeted RE + EPI Environmental Performance Index)</a:t>
              </a:r>
              <a:endParaRPr lang="en-US" dirty="0">
                <a:solidFill>
                  <a:schemeClr val="bg1"/>
                </a:solidFill>
              </a:endParaRPr>
            </a:p>
          </p:txBody>
        </p:sp>
        <p:sp>
          <p:nvSpPr>
            <p:cNvPr id="100" name="Rectangle: Rounded Corners 99">
              <a:extLst>
                <a:ext uri="{FF2B5EF4-FFF2-40B4-BE49-F238E27FC236}">
                  <a16:creationId xmlns:a16="http://schemas.microsoft.com/office/drawing/2014/main" id="{F61DC2AD-FF70-417E-B0F9-969D6550EA0F}"/>
                </a:ext>
              </a:extLst>
            </p:cNvPr>
            <p:cNvSpPr/>
            <p:nvPr/>
          </p:nvSpPr>
          <p:spPr>
            <a:xfrm>
              <a:off x="6549392" y="2647950"/>
              <a:ext cx="1991101" cy="1146858"/>
            </a:xfrm>
            <a:prstGeom prst="roundRect">
              <a:avLst>
                <a:gd name="adj" fmla="val 0"/>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Innovation &amp; </a:t>
              </a:r>
              <a:r>
                <a:rPr lang="en-US" dirty="0" err="1">
                  <a:solidFill>
                    <a:schemeClr val="bg1"/>
                  </a:solidFill>
                </a:rPr>
                <a:t>digitalisation</a:t>
              </a:r>
              <a:r>
                <a:rPr lang="en-US" dirty="0">
                  <a:solidFill>
                    <a:schemeClr val="bg1"/>
                  </a:solidFill>
                </a:rPr>
                <a:t> </a:t>
              </a:r>
              <a:r>
                <a:rPr lang="en-US" sz="1200" dirty="0">
                  <a:solidFill>
                    <a:schemeClr val="bg1"/>
                  </a:solidFill>
                </a:rPr>
                <a:t>(R&amp;D budget, patent filings)</a:t>
              </a:r>
              <a:endParaRPr lang="en-US" dirty="0">
                <a:solidFill>
                  <a:schemeClr val="bg1"/>
                </a:solidFill>
              </a:endParaRPr>
            </a:p>
          </p:txBody>
        </p:sp>
        <p:sp>
          <p:nvSpPr>
            <p:cNvPr id="101" name="Rectangle: Rounded Corners 100">
              <a:extLst>
                <a:ext uri="{FF2B5EF4-FFF2-40B4-BE49-F238E27FC236}">
                  <a16:creationId xmlns:a16="http://schemas.microsoft.com/office/drawing/2014/main" id="{A5CF36F4-CDEE-4347-ADAE-3EDFE6DCEA8B}"/>
                </a:ext>
              </a:extLst>
            </p:cNvPr>
            <p:cNvSpPr/>
            <p:nvPr/>
          </p:nvSpPr>
          <p:spPr>
            <a:xfrm>
              <a:off x="324107" y="3998719"/>
              <a:ext cx="8216386" cy="379563"/>
            </a:xfrm>
            <a:prstGeom prst="roundRect">
              <a:avLst>
                <a:gd name="adj" fmla="val 0"/>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Policy options </a:t>
              </a:r>
              <a:r>
                <a:rPr lang="en-US" sz="1200" dirty="0">
                  <a:solidFill>
                    <a:schemeClr val="bg1"/>
                  </a:solidFill>
                </a:rPr>
                <a:t>(having impact on competitiveness )</a:t>
              </a:r>
              <a:endParaRPr lang="en-US" dirty="0">
                <a:solidFill>
                  <a:schemeClr val="bg1"/>
                </a:solidFill>
              </a:endParaRPr>
            </a:p>
          </p:txBody>
        </p:sp>
        <p:sp>
          <p:nvSpPr>
            <p:cNvPr id="102" name="Rectangle 101">
              <a:extLst>
                <a:ext uri="{FF2B5EF4-FFF2-40B4-BE49-F238E27FC236}">
                  <a16:creationId xmlns:a16="http://schemas.microsoft.com/office/drawing/2014/main" id="{E5E72DAE-7AA7-40BA-B58E-F2A0DB36A460}"/>
                </a:ext>
              </a:extLst>
            </p:cNvPr>
            <p:cNvSpPr/>
            <p:nvPr/>
          </p:nvSpPr>
          <p:spPr>
            <a:xfrm rot="2700000">
              <a:off x="1233932" y="3935220"/>
              <a:ext cx="171450" cy="171450"/>
            </a:xfrm>
            <a:prstGeom prst="rect">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err="1">
                <a:solidFill>
                  <a:schemeClr val="tx1"/>
                </a:solidFill>
              </a:endParaRPr>
            </a:p>
          </p:txBody>
        </p:sp>
        <p:sp>
          <p:nvSpPr>
            <p:cNvPr id="103" name="Rectangle 102">
              <a:extLst>
                <a:ext uri="{FF2B5EF4-FFF2-40B4-BE49-F238E27FC236}">
                  <a16:creationId xmlns:a16="http://schemas.microsoft.com/office/drawing/2014/main" id="{5ABBD0A5-93D7-4A91-B301-1AAD0AE3CE84}"/>
                </a:ext>
              </a:extLst>
            </p:cNvPr>
            <p:cNvSpPr/>
            <p:nvPr/>
          </p:nvSpPr>
          <p:spPr>
            <a:xfrm rot="2700000">
              <a:off x="3290555" y="3927803"/>
              <a:ext cx="171450" cy="171450"/>
            </a:xfrm>
            <a:prstGeom prst="rect">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err="1">
                <a:solidFill>
                  <a:schemeClr val="tx1"/>
                </a:solidFill>
              </a:endParaRPr>
            </a:p>
          </p:txBody>
        </p:sp>
        <p:sp>
          <p:nvSpPr>
            <p:cNvPr id="104" name="Rectangle 103">
              <a:extLst>
                <a:ext uri="{FF2B5EF4-FFF2-40B4-BE49-F238E27FC236}">
                  <a16:creationId xmlns:a16="http://schemas.microsoft.com/office/drawing/2014/main" id="{46C1C97A-76D9-4C2A-9B46-477188DFE6BE}"/>
                </a:ext>
              </a:extLst>
            </p:cNvPr>
            <p:cNvSpPr/>
            <p:nvPr/>
          </p:nvSpPr>
          <p:spPr>
            <a:xfrm rot="2700000">
              <a:off x="5411740" y="3935221"/>
              <a:ext cx="171450" cy="171450"/>
            </a:xfrm>
            <a:prstGeom prst="rect">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err="1">
                <a:solidFill>
                  <a:schemeClr val="tx1"/>
                </a:solidFill>
              </a:endParaRPr>
            </a:p>
          </p:txBody>
        </p:sp>
        <p:sp>
          <p:nvSpPr>
            <p:cNvPr id="105" name="Rectangle 104">
              <a:extLst>
                <a:ext uri="{FF2B5EF4-FFF2-40B4-BE49-F238E27FC236}">
                  <a16:creationId xmlns:a16="http://schemas.microsoft.com/office/drawing/2014/main" id="{F40C7222-66DD-4C4A-9937-E1EAB06F93B1}"/>
                </a:ext>
              </a:extLst>
            </p:cNvPr>
            <p:cNvSpPr/>
            <p:nvPr/>
          </p:nvSpPr>
          <p:spPr>
            <a:xfrm rot="2700000">
              <a:off x="7459219" y="3927804"/>
              <a:ext cx="171450" cy="171450"/>
            </a:xfrm>
            <a:prstGeom prst="rect">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err="1">
                <a:solidFill>
                  <a:schemeClr val="tx1"/>
                </a:solidFill>
              </a:endParaRPr>
            </a:p>
          </p:txBody>
        </p:sp>
        <p:sp>
          <p:nvSpPr>
            <p:cNvPr id="106" name="TextBox 105">
              <a:extLst>
                <a:ext uri="{FF2B5EF4-FFF2-40B4-BE49-F238E27FC236}">
                  <a16:creationId xmlns:a16="http://schemas.microsoft.com/office/drawing/2014/main" id="{B275A1F8-FEF1-4698-AB8B-1CDA3B8529E8}"/>
                </a:ext>
              </a:extLst>
            </p:cNvPr>
            <p:cNvSpPr txBox="1"/>
            <p:nvPr/>
          </p:nvSpPr>
          <p:spPr>
            <a:xfrm>
              <a:off x="3268453" y="2272598"/>
              <a:ext cx="2402730" cy="338554"/>
            </a:xfrm>
            <a:prstGeom prst="rect">
              <a:avLst/>
            </a:prstGeom>
            <a:noFill/>
          </p:spPr>
          <p:txBody>
            <a:bodyPr wrap="square" rtlCol="0">
              <a:spAutoFit/>
            </a:bodyPr>
            <a:lstStyle/>
            <a:p>
              <a:pPr algn="ctr"/>
              <a:r>
                <a:rPr lang="da-DK" sz="1600" dirty="0" err="1">
                  <a:solidFill>
                    <a:schemeClr val="bg1"/>
                  </a:solidFill>
                </a:rPr>
                <a:t>Causality</a:t>
              </a:r>
              <a:r>
                <a:rPr lang="da-DK" sz="1600" dirty="0">
                  <a:solidFill>
                    <a:schemeClr val="bg1"/>
                  </a:solidFill>
                </a:rPr>
                <a:t> </a:t>
              </a:r>
              <a:r>
                <a:rPr lang="da-DK" sz="1200" dirty="0">
                  <a:solidFill>
                    <a:schemeClr val="bg1"/>
                  </a:solidFill>
                </a:rPr>
                <a:t>(</a:t>
              </a:r>
              <a:r>
                <a:rPr lang="da-DK" sz="1200" dirty="0" err="1">
                  <a:solidFill>
                    <a:schemeClr val="bg1"/>
                  </a:solidFill>
                </a:rPr>
                <a:t>elasticities</a:t>
              </a:r>
              <a:r>
                <a:rPr lang="da-DK" sz="1200" dirty="0">
                  <a:solidFill>
                    <a:schemeClr val="bg1"/>
                  </a:solidFill>
                </a:rPr>
                <a:t>)</a:t>
              </a:r>
              <a:endParaRPr lang="da-DK" sz="1600" dirty="0">
                <a:solidFill>
                  <a:schemeClr val="bg1"/>
                </a:solidFill>
              </a:endParaRPr>
            </a:p>
          </p:txBody>
        </p:sp>
        <p:sp>
          <p:nvSpPr>
            <p:cNvPr id="107" name="Rectangle 106">
              <a:extLst>
                <a:ext uri="{FF2B5EF4-FFF2-40B4-BE49-F238E27FC236}">
                  <a16:creationId xmlns:a16="http://schemas.microsoft.com/office/drawing/2014/main" id="{E8CC501F-B83F-414D-A3D2-D90F95CBD5B8}"/>
                </a:ext>
              </a:extLst>
            </p:cNvPr>
            <p:cNvSpPr/>
            <p:nvPr/>
          </p:nvSpPr>
          <p:spPr>
            <a:xfrm rot="2700000">
              <a:off x="4346574" y="2204859"/>
              <a:ext cx="171450" cy="171450"/>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err="1">
                <a:solidFill>
                  <a:schemeClr val="tx1"/>
                </a:solidFill>
              </a:endParaRPr>
            </a:p>
          </p:txBody>
        </p:sp>
      </p:grpSp>
    </p:spTree>
    <p:extLst>
      <p:ext uri="{BB962C8B-B14F-4D97-AF65-F5344CB8AC3E}">
        <p14:creationId xmlns:p14="http://schemas.microsoft.com/office/powerpoint/2010/main" val="2579803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31BB3-996D-4416-AC24-12EF56E68B4C}"/>
              </a:ext>
            </a:extLst>
          </p:cNvPr>
          <p:cNvSpPr>
            <a:spLocks noGrp="1"/>
          </p:cNvSpPr>
          <p:nvPr>
            <p:ph type="title"/>
          </p:nvPr>
        </p:nvSpPr>
        <p:spPr/>
        <p:txBody>
          <a:bodyPr/>
          <a:lstStyle/>
          <a:p>
            <a:r>
              <a:rPr lang="en-GB"/>
              <a:t>Key milestones </a:t>
            </a:r>
            <a:r>
              <a:rPr lang="en-GB" dirty="0"/>
              <a:t>for stakeholders</a:t>
            </a:r>
          </a:p>
        </p:txBody>
      </p:sp>
      <p:sp>
        <p:nvSpPr>
          <p:cNvPr id="5" name="Slide Number Placeholder 4">
            <a:extLst>
              <a:ext uri="{FF2B5EF4-FFF2-40B4-BE49-F238E27FC236}">
                <a16:creationId xmlns:a16="http://schemas.microsoft.com/office/drawing/2014/main" id="{E553FE4A-6B58-4769-B396-219163D188FE}"/>
              </a:ext>
            </a:extLst>
          </p:cNvPr>
          <p:cNvSpPr>
            <a:spLocks noGrp="1"/>
          </p:cNvSpPr>
          <p:nvPr>
            <p:ph type="sldNum" sz="quarter" idx="12"/>
          </p:nvPr>
        </p:nvSpPr>
        <p:spPr/>
        <p:txBody>
          <a:bodyPr/>
          <a:lstStyle/>
          <a:p>
            <a:fld id="{AF54B9EF-527F-4F31-BDA9-861CCA0FE377}" type="slidenum">
              <a:rPr lang="en-GB" smtClean="0"/>
              <a:pPr/>
              <a:t>24</a:t>
            </a:fld>
            <a:endParaRPr lang="en-GB" dirty="0"/>
          </a:p>
        </p:txBody>
      </p:sp>
      <p:sp>
        <p:nvSpPr>
          <p:cNvPr id="6" name="Text Placeholder 5">
            <a:extLst>
              <a:ext uri="{FF2B5EF4-FFF2-40B4-BE49-F238E27FC236}">
                <a16:creationId xmlns:a16="http://schemas.microsoft.com/office/drawing/2014/main" id="{6B5E1B67-DEBB-449D-8FF6-AE45A37F7151}"/>
              </a:ext>
            </a:extLst>
          </p:cNvPr>
          <p:cNvSpPr>
            <a:spLocks noGrp="1"/>
          </p:cNvSpPr>
          <p:nvPr>
            <p:ph type="body" sz="quarter" idx="13"/>
          </p:nvPr>
        </p:nvSpPr>
        <p:spPr/>
        <p:txBody>
          <a:bodyPr/>
          <a:lstStyle/>
          <a:p>
            <a:endParaRPr lang="en-GB" dirty="0"/>
          </a:p>
        </p:txBody>
      </p:sp>
      <p:graphicFrame>
        <p:nvGraphicFramePr>
          <p:cNvPr id="8" name="Content Placeholder 7">
            <a:extLst>
              <a:ext uri="{FF2B5EF4-FFF2-40B4-BE49-F238E27FC236}">
                <a16:creationId xmlns:a16="http://schemas.microsoft.com/office/drawing/2014/main" id="{77A93737-DCE0-4606-8553-DA98CB2D818D}"/>
              </a:ext>
            </a:extLst>
          </p:cNvPr>
          <p:cNvGraphicFramePr>
            <a:graphicFrameLocks noGrp="1"/>
          </p:cNvGraphicFramePr>
          <p:nvPr>
            <p:ph sz="quarter" idx="15"/>
            <p:extLst>
              <p:ext uri="{D42A27DB-BD31-4B8C-83A1-F6EECF244321}">
                <p14:modId xmlns:p14="http://schemas.microsoft.com/office/powerpoint/2010/main" val="248400521"/>
              </p:ext>
            </p:extLst>
          </p:nvPr>
        </p:nvGraphicFramePr>
        <p:xfrm>
          <a:off x="586594" y="1276853"/>
          <a:ext cx="8137586" cy="2590800"/>
        </p:xfrm>
        <a:graphic>
          <a:graphicData uri="http://schemas.openxmlformats.org/drawingml/2006/table">
            <a:tbl>
              <a:tblPr firstRow="1" bandRow="1">
                <a:tableStyleId>{F5AB1C69-6EDB-4FF4-983F-18BD219EF322}</a:tableStyleId>
              </a:tblPr>
              <a:tblGrid>
                <a:gridCol w="4937598">
                  <a:extLst>
                    <a:ext uri="{9D8B030D-6E8A-4147-A177-3AD203B41FA5}">
                      <a16:colId xmlns:a16="http://schemas.microsoft.com/office/drawing/2014/main" val="3985907624"/>
                    </a:ext>
                  </a:extLst>
                </a:gridCol>
                <a:gridCol w="3199988">
                  <a:extLst>
                    <a:ext uri="{9D8B030D-6E8A-4147-A177-3AD203B41FA5}">
                      <a16:colId xmlns:a16="http://schemas.microsoft.com/office/drawing/2014/main" val="1733612720"/>
                    </a:ext>
                  </a:extLst>
                </a:gridCol>
              </a:tblGrid>
              <a:tr h="241202">
                <a:tc>
                  <a:txBody>
                    <a:bodyPr/>
                    <a:lstStyle/>
                    <a:p>
                      <a:r>
                        <a:rPr lang="en-GB" sz="1600" dirty="0"/>
                        <a:t>Activity</a:t>
                      </a:r>
                    </a:p>
                  </a:txBody>
                  <a:tcPr/>
                </a:tc>
                <a:tc>
                  <a:txBody>
                    <a:bodyPr/>
                    <a:lstStyle/>
                    <a:p>
                      <a:r>
                        <a:rPr lang="en-GB" sz="1600" dirty="0"/>
                        <a:t>Timeline</a:t>
                      </a:r>
                    </a:p>
                  </a:txBody>
                  <a:tcPr/>
                </a:tc>
                <a:extLst>
                  <a:ext uri="{0D108BD9-81ED-4DB2-BD59-A6C34878D82A}">
                    <a16:rowId xmlns:a16="http://schemas.microsoft.com/office/drawing/2014/main" val="556084499"/>
                  </a:ext>
                </a:extLst>
              </a:tr>
              <a:tr h="241202">
                <a:tc>
                  <a:txBody>
                    <a:bodyPr/>
                    <a:lstStyle/>
                    <a:p>
                      <a:r>
                        <a:rPr lang="en-GB" sz="1600" b="0" dirty="0"/>
                        <a:t>Kick-off (workshop I)</a:t>
                      </a:r>
                    </a:p>
                  </a:txBody>
                  <a:tcPr/>
                </a:tc>
                <a:tc>
                  <a:txBody>
                    <a:bodyPr/>
                    <a:lstStyle/>
                    <a:p>
                      <a:r>
                        <a:rPr lang="en-GB" sz="1600" b="0" dirty="0"/>
                        <a:t>March 2020</a:t>
                      </a:r>
                    </a:p>
                  </a:txBody>
                  <a:tcPr/>
                </a:tc>
                <a:extLst>
                  <a:ext uri="{0D108BD9-81ED-4DB2-BD59-A6C34878D82A}">
                    <a16:rowId xmlns:a16="http://schemas.microsoft.com/office/drawing/2014/main" val="2631335068"/>
                  </a:ext>
                </a:extLst>
              </a:tr>
              <a:tr h="241202">
                <a:tc>
                  <a:txBody>
                    <a:bodyPr/>
                    <a:lstStyle/>
                    <a:p>
                      <a:r>
                        <a:rPr lang="en-GB" sz="1600" b="0" dirty="0"/>
                        <a:t>Verification of policy options (workshop II)</a:t>
                      </a:r>
                    </a:p>
                  </a:txBody>
                  <a:tcPr/>
                </a:tc>
                <a:tc>
                  <a:txBody>
                    <a:bodyPr/>
                    <a:lstStyle/>
                    <a:p>
                      <a:r>
                        <a:rPr lang="en-GB" sz="1600" b="0" dirty="0"/>
                        <a:t>May 2020</a:t>
                      </a:r>
                    </a:p>
                  </a:txBody>
                  <a:tcPr/>
                </a:tc>
                <a:extLst>
                  <a:ext uri="{0D108BD9-81ED-4DB2-BD59-A6C34878D82A}">
                    <a16:rowId xmlns:a16="http://schemas.microsoft.com/office/drawing/2014/main" val="682345531"/>
                  </a:ext>
                </a:extLst>
              </a:tr>
              <a:tr h="241202">
                <a:tc>
                  <a:txBody>
                    <a:bodyPr/>
                    <a:lstStyle/>
                    <a:p>
                      <a:r>
                        <a:rPr lang="en-GB" sz="1600" dirty="0"/>
                        <a:t>Data collection for the impact assessment (interviews)</a:t>
                      </a:r>
                    </a:p>
                  </a:txBody>
                  <a:tcPr/>
                </a:tc>
                <a:tc>
                  <a:txBody>
                    <a:bodyPr/>
                    <a:lstStyle/>
                    <a:p>
                      <a:r>
                        <a:rPr lang="en-GB" sz="1600" dirty="0"/>
                        <a:t>July-October 2020</a:t>
                      </a:r>
                    </a:p>
                  </a:txBody>
                  <a:tcPr/>
                </a:tc>
                <a:extLst>
                  <a:ext uri="{0D108BD9-81ED-4DB2-BD59-A6C34878D82A}">
                    <a16:rowId xmlns:a16="http://schemas.microsoft.com/office/drawing/2014/main" val="3763678597"/>
                  </a:ext>
                </a:extLst>
              </a:tr>
              <a:tr h="241202">
                <a:tc>
                  <a:txBody>
                    <a:bodyPr/>
                    <a:lstStyle/>
                    <a:p>
                      <a:r>
                        <a:rPr lang="en-GB" sz="1600" dirty="0"/>
                        <a:t>Verification of impacts (online Delphi Survey)</a:t>
                      </a:r>
                    </a:p>
                  </a:txBody>
                  <a:tcPr/>
                </a:tc>
                <a:tc>
                  <a:txBody>
                    <a:bodyPr/>
                    <a:lstStyle/>
                    <a:p>
                      <a:r>
                        <a:rPr lang="en-GB" sz="1600" dirty="0"/>
                        <a:t>October-December 2020</a:t>
                      </a:r>
                    </a:p>
                  </a:txBody>
                  <a:tcPr/>
                </a:tc>
                <a:extLst>
                  <a:ext uri="{0D108BD9-81ED-4DB2-BD59-A6C34878D82A}">
                    <a16:rowId xmlns:a16="http://schemas.microsoft.com/office/drawing/2014/main" val="1475009056"/>
                  </a:ext>
                </a:extLst>
              </a:tr>
              <a:tr h="241202">
                <a:tc>
                  <a:txBody>
                    <a:bodyPr/>
                    <a:lstStyle/>
                    <a:p>
                      <a:r>
                        <a:rPr lang="en-GB" sz="1600" dirty="0"/>
                        <a:t>Verification of impacts (workshop III)</a:t>
                      </a:r>
                    </a:p>
                  </a:txBody>
                  <a:tcPr/>
                </a:tc>
                <a:tc>
                  <a:txBody>
                    <a:bodyPr/>
                    <a:lstStyle/>
                    <a:p>
                      <a:r>
                        <a:rPr lang="en-GB" sz="1600" b="0" dirty="0"/>
                        <a:t>November 2020</a:t>
                      </a:r>
                    </a:p>
                  </a:txBody>
                  <a:tcPr/>
                </a:tc>
                <a:extLst>
                  <a:ext uri="{0D108BD9-81ED-4DB2-BD59-A6C34878D82A}">
                    <a16:rowId xmlns:a16="http://schemas.microsoft.com/office/drawing/2014/main" val="3356626313"/>
                  </a:ext>
                </a:extLst>
              </a:tr>
              <a:tr h="241202">
                <a:tc>
                  <a:txBody>
                    <a:bodyPr/>
                    <a:lstStyle/>
                    <a:p>
                      <a:r>
                        <a:rPr lang="en-GB" sz="1600" dirty="0"/>
                        <a:t>Validation of final results (workshop IV)</a:t>
                      </a:r>
                    </a:p>
                  </a:txBody>
                  <a:tcPr/>
                </a:tc>
                <a:tc>
                  <a:txBody>
                    <a:bodyPr/>
                    <a:lstStyle/>
                    <a:p>
                      <a:r>
                        <a:rPr lang="en-GB" sz="1600" dirty="0"/>
                        <a:t>February 2021</a:t>
                      </a:r>
                    </a:p>
                  </a:txBody>
                  <a:tcPr/>
                </a:tc>
                <a:extLst>
                  <a:ext uri="{0D108BD9-81ED-4DB2-BD59-A6C34878D82A}">
                    <a16:rowId xmlns:a16="http://schemas.microsoft.com/office/drawing/2014/main" val="3210110179"/>
                  </a:ext>
                </a:extLst>
              </a:tr>
            </a:tbl>
          </a:graphicData>
        </a:graphic>
      </p:graphicFrame>
      <p:sp>
        <p:nvSpPr>
          <p:cNvPr id="7" name="Footer Placeholder 6">
            <a:extLst>
              <a:ext uri="{FF2B5EF4-FFF2-40B4-BE49-F238E27FC236}">
                <a16:creationId xmlns:a16="http://schemas.microsoft.com/office/drawing/2014/main" id="{D6B3AEDA-DB90-4937-977D-A7F4F3E7FFD6}"/>
              </a:ext>
            </a:extLst>
          </p:cNvPr>
          <p:cNvSpPr>
            <a:spLocks noGrp="1"/>
          </p:cNvSpPr>
          <p:nvPr>
            <p:ph type="ftr" sz="quarter" idx="11"/>
          </p:nvPr>
        </p:nvSpPr>
        <p:spPr/>
        <p:txBody>
          <a:bodyPr/>
          <a:lstStyle/>
          <a:p>
            <a:r>
              <a:rPr lang="en-US" dirty="0"/>
              <a:t>EU's global leadership in renewables: Inception workshop</a:t>
            </a:r>
            <a:endParaRPr lang="en-GB" dirty="0"/>
          </a:p>
        </p:txBody>
      </p:sp>
    </p:spTree>
    <p:extLst>
      <p:ext uri="{BB962C8B-B14F-4D97-AF65-F5344CB8AC3E}">
        <p14:creationId xmlns:p14="http://schemas.microsoft.com/office/powerpoint/2010/main" val="3135156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DC766EB-8205-4F00-9581-75E5C234218D}"/>
              </a:ext>
            </a:extLst>
          </p:cNvPr>
          <p:cNvSpPr>
            <a:spLocks noGrp="1"/>
          </p:cNvSpPr>
          <p:nvPr>
            <p:ph type="sldNum" sz="quarter" idx="12"/>
          </p:nvPr>
        </p:nvSpPr>
        <p:spPr/>
        <p:txBody>
          <a:bodyPr/>
          <a:lstStyle/>
          <a:p>
            <a:fld id="{59EDCC4F-61B3-445B-AC6F-14CA4635A88D}" type="slidenum">
              <a:rPr lang="en-GB" smtClean="0"/>
              <a:pPr/>
              <a:t>25</a:t>
            </a:fld>
            <a:endParaRPr lang="en-GB" dirty="0"/>
          </a:p>
        </p:txBody>
      </p:sp>
      <p:sp>
        <p:nvSpPr>
          <p:cNvPr id="8" name="Title 7">
            <a:extLst>
              <a:ext uri="{FF2B5EF4-FFF2-40B4-BE49-F238E27FC236}">
                <a16:creationId xmlns:a16="http://schemas.microsoft.com/office/drawing/2014/main" id="{4BC45F3B-724E-4F00-A2DE-312741061A71}"/>
              </a:ext>
            </a:extLst>
          </p:cNvPr>
          <p:cNvSpPr>
            <a:spLocks noGrp="1"/>
          </p:cNvSpPr>
          <p:nvPr>
            <p:ph type="title"/>
          </p:nvPr>
        </p:nvSpPr>
        <p:spPr>
          <a:xfrm>
            <a:off x="717449" y="1821426"/>
            <a:ext cx="7476014" cy="1171112"/>
          </a:xfrm>
        </p:spPr>
        <p:txBody>
          <a:bodyPr/>
          <a:lstStyle/>
          <a:p>
            <a:r>
              <a:rPr lang="en-US" dirty="0"/>
              <a:t>Interaction with stakeholders</a:t>
            </a:r>
            <a:br>
              <a:rPr lang="en-US" dirty="0"/>
            </a:br>
            <a:r>
              <a:rPr lang="en-US" sz="1400" dirty="0"/>
              <a:t>  (Ivo Georgiev, Project Manager, COWI)</a:t>
            </a:r>
            <a:endParaRPr lang="en-US" dirty="0"/>
          </a:p>
        </p:txBody>
      </p:sp>
      <p:sp>
        <p:nvSpPr>
          <p:cNvPr id="10" name="Footer Placeholder 9">
            <a:extLst>
              <a:ext uri="{FF2B5EF4-FFF2-40B4-BE49-F238E27FC236}">
                <a16:creationId xmlns:a16="http://schemas.microsoft.com/office/drawing/2014/main" id="{B60D6E3A-788C-4DDD-B5FB-C77F50756550}"/>
              </a:ext>
            </a:extLst>
          </p:cNvPr>
          <p:cNvSpPr>
            <a:spLocks noGrp="1"/>
          </p:cNvSpPr>
          <p:nvPr>
            <p:ph type="ftr" sz="quarter" idx="11"/>
          </p:nvPr>
        </p:nvSpPr>
        <p:spPr/>
        <p:txBody>
          <a:bodyPr/>
          <a:lstStyle/>
          <a:p>
            <a:r>
              <a:rPr lang="en-US"/>
              <a:t>EU's global leadership in renewables: Inception workshop</a:t>
            </a:r>
            <a:endParaRPr lang="en-GB" dirty="0"/>
          </a:p>
        </p:txBody>
      </p:sp>
    </p:spTree>
    <p:extLst>
      <p:ext uri="{BB962C8B-B14F-4D97-AF65-F5344CB8AC3E}">
        <p14:creationId xmlns:p14="http://schemas.microsoft.com/office/powerpoint/2010/main" val="2097671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E03F1-016C-4282-B9BA-5ACB080E7828}"/>
              </a:ext>
            </a:extLst>
          </p:cNvPr>
          <p:cNvSpPr>
            <a:spLocks noGrp="1"/>
          </p:cNvSpPr>
          <p:nvPr>
            <p:ph type="title"/>
          </p:nvPr>
        </p:nvSpPr>
        <p:spPr/>
        <p:txBody>
          <a:bodyPr/>
          <a:lstStyle/>
          <a:p>
            <a:r>
              <a:rPr lang="en-GB" sz="2000" dirty="0"/>
              <a:t>Objective</a:t>
            </a:r>
          </a:p>
        </p:txBody>
      </p:sp>
      <p:sp>
        <p:nvSpPr>
          <p:cNvPr id="8" name="Footer Placeholder 7">
            <a:extLst>
              <a:ext uri="{FF2B5EF4-FFF2-40B4-BE49-F238E27FC236}">
                <a16:creationId xmlns:a16="http://schemas.microsoft.com/office/drawing/2014/main" id="{71A7F9E9-2131-4657-8441-C2E906FA18F9}"/>
              </a:ext>
            </a:extLst>
          </p:cNvPr>
          <p:cNvSpPr>
            <a:spLocks noGrp="1"/>
          </p:cNvSpPr>
          <p:nvPr>
            <p:ph type="ftr" sz="quarter" idx="11"/>
          </p:nvPr>
        </p:nvSpPr>
        <p:spPr/>
        <p:txBody>
          <a:bodyPr/>
          <a:lstStyle/>
          <a:p>
            <a:r>
              <a:rPr lang="en-US"/>
              <a:t>EU's global leadership in renewables: Inception workshop</a:t>
            </a:r>
            <a:endParaRPr lang="en-GB" dirty="0"/>
          </a:p>
        </p:txBody>
      </p:sp>
      <p:sp>
        <p:nvSpPr>
          <p:cNvPr id="5" name="Slide Number Placeholder 4">
            <a:extLst>
              <a:ext uri="{FF2B5EF4-FFF2-40B4-BE49-F238E27FC236}">
                <a16:creationId xmlns:a16="http://schemas.microsoft.com/office/drawing/2014/main" id="{267A80E0-CD08-406F-BCAA-557C718D2AE9}"/>
              </a:ext>
            </a:extLst>
          </p:cNvPr>
          <p:cNvSpPr>
            <a:spLocks noGrp="1"/>
          </p:cNvSpPr>
          <p:nvPr>
            <p:ph type="sldNum" sz="quarter" idx="12"/>
          </p:nvPr>
        </p:nvSpPr>
        <p:spPr/>
        <p:txBody>
          <a:bodyPr/>
          <a:lstStyle/>
          <a:p>
            <a:fld id="{AF54B9EF-527F-4F31-BDA9-861CCA0FE377}" type="slidenum">
              <a:rPr lang="en-GB" smtClean="0"/>
              <a:pPr/>
              <a:t>26</a:t>
            </a:fld>
            <a:endParaRPr lang="en-GB" dirty="0"/>
          </a:p>
        </p:txBody>
      </p:sp>
      <p:sp>
        <p:nvSpPr>
          <p:cNvPr id="7" name="Content Placeholder 6">
            <a:extLst>
              <a:ext uri="{FF2B5EF4-FFF2-40B4-BE49-F238E27FC236}">
                <a16:creationId xmlns:a16="http://schemas.microsoft.com/office/drawing/2014/main" id="{47ACCB93-2E93-41F7-942E-C87593D2CE95}"/>
              </a:ext>
            </a:extLst>
          </p:cNvPr>
          <p:cNvSpPr>
            <a:spLocks noGrp="1"/>
          </p:cNvSpPr>
          <p:nvPr>
            <p:ph sz="quarter" idx="15"/>
          </p:nvPr>
        </p:nvSpPr>
        <p:spPr>
          <a:xfrm>
            <a:off x="419820" y="1135267"/>
            <a:ext cx="8187916" cy="3149188"/>
          </a:xfrm>
        </p:spPr>
        <p:txBody>
          <a:bodyPr>
            <a:normAutofit fontScale="70000" lnSpcReduction="20000"/>
          </a:bodyPr>
          <a:lstStyle/>
          <a:p>
            <a:r>
              <a:rPr lang="en-GB" dirty="0"/>
              <a:t>A key success criterion is that</a:t>
            </a:r>
          </a:p>
          <a:p>
            <a:pPr lvl="1"/>
            <a:r>
              <a:rPr lang="en-GB" dirty="0"/>
              <a:t>Analysis and results should be considered relevant and useful by</a:t>
            </a:r>
          </a:p>
          <a:p>
            <a:pPr lvl="2"/>
            <a:r>
              <a:rPr lang="en-GB" dirty="0"/>
              <a:t>Policy makers</a:t>
            </a:r>
          </a:p>
          <a:p>
            <a:pPr lvl="2"/>
            <a:r>
              <a:rPr lang="en-GB" dirty="0"/>
              <a:t>RE industry – across the value-chain</a:t>
            </a:r>
          </a:p>
          <a:p>
            <a:pPr lvl="2"/>
            <a:r>
              <a:rPr lang="en-GB" dirty="0"/>
              <a:t>Other stakeholders </a:t>
            </a:r>
          </a:p>
          <a:p>
            <a:endParaRPr lang="en-GB" dirty="0"/>
          </a:p>
          <a:p>
            <a:r>
              <a:rPr lang="en-GB" dirty="0"/>
              <a:t>Dialogue with experts and stakeholders in order to</a:t>
            </a:r>
          </a:p>
          <a:p>
            <a:pPr lvl="1"/>
            <a:r>
              <a:rPr lang="en-GB" dirty="0"/>
              <a:t>Verify the methodologies that are used</a:t>
            </a:r>
          </a:p>
          <a:p>
            <a:pPr lvl="1"/>
            <a:r>
              <a:rPr lang="en-GB" dirty="0"/>
              <a:t>Test the results that derive from applying the methodologies</a:t>
            </a:r>
          </a:p>
          <a:p>
            <a:pPr lvl="1"/>
            <a:r>
              <a:rPr lang="en-GB" dirty="0"/>
              <a:t>Develop case studies</a:t>
            </a:r>
          </a:p>
          <a:p>
            <a:pPr lvl="1"/>
            <a:endParaRPr lang="en-GB" dirty="0"/>
          </a:p>
          <a:p>
            <a:r>
              <a:rPr lang="en-GB" dirty="0"/>
              <a:t>Modalities include</a:t>
            </a:r>
          </a:p>
          <a:p>
            <a:pPr lvl="1"/>
            <a:r>
              <a:rPr lang="en-GB" dirty="0"/>
              <a:t>Four workshops</a:t>
            </a:r>
          </a:p>
          <a:p>
            <a:pPr lvl="1"/>
            <a:r>
              <a:rPr lang="en-GB" dirty="0"/>
              <a:t>Webinar</a:t>
            </a:r>
          </a:p>
          <a:p>
            <a:pPr lvl="1"/>
            <a:r>
              <a:rPr lang="en-GB" dirty="0"/>
              <a:t>Bilateral interviews</a:t>
            </a:r>
          </a:p>
          <a:p>
            <a:pPr lvl="1"/>
            <a:r>
              <a:rPr lang="en-GB" dirty="0"/>
              <a:t>Focus group sessions</a:t>
            </a:r>
          </a:p>
          <a:p>
            <a:endParaRPr lang="en-GB" dirty="0"/>
          </a:p>
          <a:p>
            <a:endParaRPr lang="en-GB" dirty="0"/>
          </a:p>
          <a:p>
            <a:endParaRPr lang="en-GB" dirty="0"/>
          </a:p>
          <a:p>
            <a:endParaRPr lang="en-GB" dirty="0"/>
          </a:p>
        </p:txBody>
      </p:sp>
      <p:sp>
        <p:nvSpPr>
          <p:cNvPr id="12" name="Content Placeholder 6">
            <a:extLst>
              <a:ext uri="{FF2B5EF4-FFF2-40B4-BE49-F238E27FC236}">
                <a16:creationId xmlns:a16="http://schemas.microsoft.com/office/drawing/2014/main" id="{3A476121-96C8-4FEA-865C-8751E7770EC5}"/>
              </a:ext>
            </a:extLst>
          </p:cNvPr>
          <p:cNvSpPr txBox="1">
            <a:spLocks/>
          </p:cNvSpPr>
          <p:nvPr/>
        </p:nvSpPr>
        <p:spPr>
          <a:xfrm>
            <a:off x="4572000" y="1184521"/>
            <a:ext cx="4343566" cy="2823713"/>
          </a:xfrm>
          <a:prstGeom prst="rect">
            <a:avLst/>
          </a:prstGeom>
        </p:spPr>
        <p:txBody>
          <a:bodyPr vert="horz" lIns="0" tIns="0" rIns="0" bIns="0" rtlCol="0">
            <a:normAutofit/>
          </a:bodyPr>
          <a:lstStyle>
            <a:lvl1pPr marL="180975" indent="-180975" algn="l" defTabSz="914400" rtl="0" eaLnBrk="1" latinLnBrk="0" hangingPunct="1">
              <a:spcBef>
                <a:spcPts val="0"/>
              </a:spcBef>
              <a:spcAft>
                <a:spcPts val="600"/>
              </a:spcAft>
              <a:buClr>
                <a:srgbClr val="F04E23"/>
              </a:buClr>
              <a:buFont typeface="Verdana" pitchFamily="34" charset="0"/>
              <a:buChar char="›"/>
              <a:defRPr sz="1600" b="0" kern="1200" baseline="0">
                <a:solidFill>
                  <a:srgbClr val="000000"/>
                </a:solidFill>
                <a:latin typeface="Verdana" pitchFamily="34" charset="0"/>
                <a:ea typeface="Verdana" pitchFamily="34" charset="0"/>
                <a:cs typeface="Verdana" pitchFamily="34" charset="0"/>
              </a:defRPr>
            </a:lvl1pPr>
            <a:lvl2pPr marL="539750" indent="-182563" algn="l" defTabSz="914400" rtl="0" eaLnBrk="1" latinLnBrk="0" hangingPunct="1">
              <a:spcBef>
                <a:spcPts val="0"/>
              </a:spcBef>
              <a:spcAft>
                <a:spcPts val="600"/>
              </a:spcAft>
              <a:buClr>
                <a:srgbClr val="F04E23"/>
              </a:buClr>
              <a:buFont typeface="Verdana" pitchFamily="34" charset="0"/>
              <a:buChar char="›"/>
              <a:defRPr sz="1400" b="0" kern="1200" baseline="0">
                <a:solidFill>
                  <a:srgbClr val="000000"/>
                </a:solidFill>
                <a:latin typeface="Verdana" pitchFamily="34" charset="0"/>
                <a:ea typeface="Verdana" pitchFamily="34" charset="0"/>
                <a:cs typeface="Verdana" pitchFamily="34" charset="0"/>
              </a:defRPr>
            </a:lvl2pPr>
            <a:lvl3pPr marL="896938" indent="-182563" algn="l" defTabSz="914400" rtl="0" eaLnBrk="1" latinLnBrk="0" hangingPunct="1">
              <a:spcBef>
                <a:spcPts val="0"/>
              </a:spcBef>
              <a:spcAft>
                <a:spcPts val="600"/>
              </a:spcAft>
              <a:buClr>
                <a:srgbClr val="F04E23"/>
              </a:buClr>
              <a:buFont typeface="Verdana" pitchFamily="34" charset="0"/>
              <a:buChar char="›"/>
              <a:defRPr sz="1200" b="0" kern="1200" baseline="0">
                <a:solidFill>
                  <a:srgbClr val="000000"/>
                </a:solidFill>
                <a:latin typeface="Verdana" pitchFamily="34" charset="0"/>
                <a:ea typeface="Verdana" pitchFamily="34" charset="0"/>
                <a:cs typeface="Verdana" pitchFamily="34" charset="0"/>
              </a:defRPr>
            </a:lvl3pPr>
            <a:lvl4pPr marL="1254125" indent="-174625" algn="l" defTabSz="914400" rtl="0" eaLnBrk="1" latinLnBrk="0" hangingPunct="1">
              <a:spcBef>
                <a:spcPts val="0"/>
              </a:spcBef>
              <a:spcAft>
                <a:spcPts val="600"/>
              </a:spcAft>
              <a:buClr>
                <a:srgbClr val="F04E23"/>
              </a:buClr>
              <a:buFont typeface="Verdana" pitchFamily="34" charset="0"/>
              <a:buChar char="›"/>
              <a:defRPr sz="1100" b="0" kern="1200" baseline="0">
                <a:solidFill>
                  <a:srgbClr val="000000"/>
                </a:solidFill>
                <a:latin typeface="Verdana" pitchFamily="34" charset="0"/>
                <a:ea typeface="Verdana" pitchFamily="34" charset="0"/>
                <a:cs typeface="Verdana" pitchFamily="34" charset="0"/>
              </a:defRPr>
            </a:lvl4pPr>
            <a:lvl5pPr marL="1611313" indent="-171450" algn="l" defTabSz="914400" rtl="0" eaLnBrk="1" latinLnBrk="0" hangingPunct="1">
              <a:spcBef>
                <a:spcPts val="0"/>
              </a:spcBef>
              <a:spcAft>
                <a:spcPts val="600"/>
              </a:spcAft>
              <a:buClr>
                <a:srgbClr val="F04E23"/>
              </a:buClr>
              <a:buFont typeface="Verdana" pitchFamily="34" charset="0"/>
              <a:buChar char="›"/>
              <a:defRPr sz="1100" b="0" kern="1200" baseline="0">
                <a:solidFill>
                  <a:srgbClr val="000000"/>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3573980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B4294-9E4D-4D7A-9B59-9FBFED308968}"/>
              </a:ext>
            </a:extLst>
          </p:cNvPr>
          <p:cNvSpPr>
            <a:spLocks noGrp="1"/>
          </p:cNvSpPr>
          <p:nvPr>
            <p:ph type="title"/>
          </p:nvPr>
        </p:nvSpPr>
        <p:spPr/>
        <p:txBody>
          <a:bodyPr/>
          <a:lstStyle/>
          <a:p>
            <a:r>
              <a:rPr lang="en-GB" dirty="0"/>
              <a:t>Consultation modalities</a:t>
            </a:r>
          </a:p>
        </p:txBody>
      </p:sp>
      <p:sp>
        <p:nvSpPr>
          <p:cNvPr id="3" name="Footer Placeholder 2">
            <a:extLst>
              <a:ext uri="{FF2B5EF4-FFF2-40B4-BE49-F238E27FC236}">
                <a16:creationId xmlns:a16="http://schemas.microsoft.com/office/drawing/2014/main" id="{56195489-DFF4-4355-A595-FEF57197877F}"/>
              </a:ext>
            </a:extLst>
          </p:cNvPr>
          <p:cNvSpPr>
            <a:spLocks noGrp="1"/>
          </p:cNvSpPr>
          <p:nvPr>
            <p:ph type="ftr" sz="quarter" idx="11"/>
          </p:nvPr>
        </p:nvSpPr>
        <p:spPr/>
        <p:txBody>
          <a:bodyPr/>
          <a:lstStyle/>
          <a:p>
            <a:r>
              <a:rPr lang="en-US"/>
              <a:t>EU's global leadership in renewables: Inception workshop</a:t>
            </a:r>
            <a:endParaRPr lang="en-GB" dirty="0"/>
          </a:p>
        </p:txBody>
      </p:sp>
      <p:sp>
        <p:nvSpPr>
          <p:cNvPr id="4" name="Slide Number Placeholder 3">
            <a:extLst>
              <a:ext uri="{FF2B5EF4-FFF2-40B4-BE49-F238E27FC236}">
                <a16:creationId xmlns:a16="http://schemas.microsoft.com/office/drawing/2014/main" id="{E89C83F1-754E-495C-B5D5-A99A520B57D0}"/>
              </a:ext>
            </a:extLst>
          </p:cNvPr>
          <p:cNvSpPr>
            <a:spLocks noGrp="1"/>
          </p:cNvSpPr>
          <p:nvPr>
            <p:ph type="sldNum" sz="quarter" idx="12"/>
          </p:nvPr>
        </p:nvSpPr>
        <p:spPr/>
        <p:txBody>
          <a:bodyPr/>
          <a:lstStyle/>
          <a:p>
            <a:fld id="{AF54B9EF-527F-4F31-BDA9-861CCA0FE377}" type="slidenum">
              <a:rPr lang="en-GB" smtClean="0"/>
              <a:pPr/>
              <a:t>27</a:t>
            </a:fld>
            <a:endParaRPr lang="en-GB" dirty="0"/>
          </a:p>
        </p:txBody>
      </p:sp>
      <p:graphicFrame>
        <p:nvGraphicFramePr>
          <p:cNvPr id="7" name="Table 7">
            <a:extLst>
              <a:ext uri="{FF2B5EF4-FFF2-40B4-BE49-F238E27FC236}">
                <a16:creationId xmlns:a16="http://schemas.microsoft.com/office/drawing/2014/main" id="{58DBFCB8-A1DD-4600-9B66-0CFF461D5A0E}"/>
              </a:ext>
            </a:extLst>
          </p:cNvPr>
          <p:cNvGraphicFramePr>
            <a:graphicFrameLocks noGrp="1"/>
          </p:cNvGraphicFramePr>
          <p:nvPr>
            <p:ph sz="quarter" idx="15"/>
            <p:extLst>
              <p:ext uri="{D42A27DB-BD31-4B8C-83A1-F6EECF244321}">
                <p14:modId xmlns:p14="http://schemas.microsoft.com/office/powerpoint/2010/main" val="4151511307"/>
              </p:ext>
            </p:extLst>
          </p:nvPr>
        </p:nvGraphicFramePr>
        <p:xfrm>
          <a:off x="382436" y="951617"/>
          <a:ext cx="8305800" cy="3578860"/>
        </p:xfrm>
        <a:graphic>
          <a:graphicData uri="http://schemas.openxmlformats.org/drawingml/2006/table">
            <a:tbl>
              <a:tblPr firstRow="1" bandRow="1">
                <a:tableStyleId>{F5AB1C69-6EDB-4FF4-983F-18BD219EF322}</a:tableStyleId>
              </a:tblPr>
              <a:tblGrid>
                <a:gridCol w="1071964">
                  <a:extLst>
                    <a:ext uri="{9D8B030D-6E8A-4147-A177-3AD203B41FA5}">
                      <a16:colId xmlns:a16="http://schemas.microsoft.com/office/drawing/2014/main" val="3892445421"/>
                    </a:ext>
                  </a:extLst>
                </a:gridCol>
                <a:gridCol w="1504800">
                  <a:extLst>
                    <a:ext uri="{9D8B030D-6E8A-4147-A177-3AD203B41FA5}">
                      <a16:colId xmlns:a16="http://schemas.microsoft.com/office/drawing/2014/main" val="3242900813"/>
                    </a:ext>
                  </a:extLst>
                </a:gridCol>
                <a:gridCol w="4530504">
                  <a:extLst>
                    <a:ext uri="{9D8B030D-6E8A-4147-A177-3AD203B41FA5}">
                      <a16:colId xmlns:a16="http://schemas.microsoft.com/office/drawing/2014/main" val="1061119421"/>
                    </a:ext>
                  </a:extLst>
                </a:gridCol>
                <a:gridCol w="1198532">
                  <a:extLst>
                    <a:ext uri="{9D8B030D-6E8A-4147-A177-3AD203B41FA5}">
                      <a16:colId xmlns:a16="http://schemas.microsoft.com/office/drawing/2014/main" val="4135975221"/>
                    </a:ext>
                  </a:extLst>
                </a:gridCol>
              </a:tblGrid>
              <a:tr h="370840">
                <a:tc gridSpan="2">
                  <a:txBody>
                    <a:bodyPr/>
                    <a:lstStyle/>
                    <a:p>
                      <a:r>
                        <a:rPr lang="en-GB" sz="1100" dirty="0"/>
                        <a:t>Modality</a:t>
                      </a:r>
                    </a:p>
                  </a:txBody>
                  <a:tcPr/>
                </a:tc>
                <a:tc hMerge="1">
                  <a:txBody>
                    <a:bodyPr/>
                    <a:lstStyle/>
                    <a:p>
                      <a:endParaRPr lang="en-GB" sz="1200" dirty="0"/>
                    </a:p>
                  </a:txBody>
                  <a:tcPr/>
                </a:tc>
                <a:tc>
                  <a:txBody>
                    <a:bodyPr/>
                    <a:lstStyle/>
                    <a:p>
                      <a:r>
                        <a:rPr lang="en-GB" sz="1100" dirty="0"/>
                        <a:t>Objective</a:t>
                      </a:r>
                    </a:p>
                  </a:txBody>
                  <a:tcPr/>
                </a:tc>
                <a:tc>
                  <a:txBody>
                    <a:bodyPr/>
                    <a:lstStyle/>
                    <a:p>
                      <a:r>
                        <a:rPr lang="en-GB" sz="1100" dirty="0"/>
                        <a:t>Timeline</a:t>
                      </a:r>
                    </a:p>
                  </a:txBody>
                  <a:tcPr/>
                </a:tc>
                <a:extLst>
                  <a:ext uri="{0D108BD9-81ED-4DB2-BD59-A6C34878D82A}">
                    <a16:rowId xmlns:a16="http://schemas.microsoft.com/office/drawing/2014/main" val="3358367520"/>
                  </a:ext>
                </a:extLst>
              </a:tr>
              <a:tr h="370840">
                <a:tc rowSpan="4">
                  <a:txBody>
                    <a:bodyPr/>
                    <a:lstStyle/>
                    <a:p>
                      <a:r>
                        <a:rPr lang="en-GB" sz="1100" b="1" dirty="0"/>
                        <a:t>Workshops</a:t>
                      </a:r>
                    </a:p>
                  </a:txBody>
                  <a:tcPr/>
                </a:tc>
                <a:tc>
                  <a:txBody>
                    <a:bodyPr/>
                    <a:lstStyle/>
                    <a:p>
                      <a:r>
                        <a:rPr lang="en-GB" sz="1100" dirty="0"/>
                        <a:t>Inception workshop</a:t>
                      </a:r>
                    </a:p>
                  </a:txBody>
                  <a:tcPr/>
                </a:tc>
                <a:tc>
                  <a:txBody>
                    <a:bodyPr/>
                    <a:lstStyle/>
                    <a:p>
                      <a:r>
                        <a:rPr lang="en-GB" sz="1100" dirty="0"/>
                        <a:t>Obtain feedback, learn reflections, and establish awareness of the study</a:t>
                      </a:r>
                    </a:p>
                  </a:txBody>
                  <a:tcPr/>
                </a:tc>
                <a:tc>
                  <a:txBody>
                    <a:bodyPr/>
                    <a:lstStyle/>
                    <a:p>
                      <a:r>
                        <a:rPr lang="en-GB" sz="1100" dirty="0"/>
                        <a:t>Mar 2020</a:t>
                      </a:r>
                    </a:p>
                  </a:txBody>
                  <a:tcPr/>
                </a:tc>
                <a:extLst>
                  <a:ext uri="{0D108BD9-81ED-4DB2-BD59-A6C34878D82A}">
                    <a16:rowId xmlns:a16="http://schemas.microsoft.com/office/drawing/2014/main" val="21421722"/>
                  </a:ext>
                </a:extLst>
              </a:tr>
              <a:tr h="370840">
                <a:tc vMerge="1">
                  <a:txBody>
                    <a:bodyPr/>
                    <a:lstStyle/>
                    <a:p>
                      <a:endParaRPr lang="en-GB" dirty="0"/>
                    </a:p>
                  </a:txBody>
                  <a:tcPr/>
                </a:tc>
                <a:tc>
                  <a:txBody>
                    <a:bodyPr/>
                    <a:lstStyle/>
                    <a:p>
                      <a:r>
                        <a:rPr lang="en-GB" sz="1100" dirty="0"/>
                        <a:t>Technical workshop</a:t>
                      </a:r>
                    </a:p>
                  </a:txBody>
                  <a:tcPr/>
                </a:tc>
                <a:tc>
                  <a:txBody>
                    <a:bodyPr/>
                    <a:lstStyle/>
                    <a:p>
                      <a:r>
                        <a:rPr lang="en-GB" sz="1100" dirty="0"/>
                        <a:t>Verification of technical approach to deliver the quantitative assessment</a:t>
                      </a:r>
                    </a:p>
                  </a:txBody>
                  <a:tcPr/>
                </a:tc>
                <a:tc>
                  <a:txBody>
                    <a:bodyPr/>
                    <a:lstStyle/>
                    <a:p>
                      <a:r>
                        <a:rPr lang="en-GB" sz="1100" dirty="0"/>
                        <a:t>May 2020</a:t>
                      </a:r>
                    </a:p>
                  </a:txBody>
                  <a:tcPr/>
                </a:tc>
                <a:extLst>
                  <a:ext uri="{0D108BD9-81ED-4DB2-BD59-A6C34878D82A}">
                    <a16:rowId xmlns:a16="http://schemas.microsoft.com/office/drawing/2014/main" val="410505218"/>
                  </a:ext>
                </a:extLst>
              </a:tr>
              <a:tr h="370840">
                <a:tc vMerge="1">
                  <a:txBody>
                    <a:bodyPr/>
                    <a:lstStyle/>
                    <a:p>
                      <a:endParaRPr lang="en-GB" dirty="0"/>
                    </a:p>
                  </a:txBody>
                  <a:tcPr/>
                </a:tc>
                <a:tc>
                  <a:txBody>
                    <a:bodyPr/>
                    <a:lstStyle/>
                    <a:p>
                      <a:r>
                        <a:rPr lang="en-GB" sz="1100" dirty="0"/>
                        <a:t>Verification/testing workshop I</a:t>
                      </a:r>
                    </a:p>
                  </a:txBody>
                  <a:tcPr/>
                </a:tc>
                <a:tc>
                  <a:txBody>
                    <a:bodyPr/>
                    <a:lstStyle/>
                    <a:p>
                      <a:r>
                        <a:rPr lang="en-GB" sz="1100" dirty="0"/>
                        <a:t>Workshop to verify/test based on the full application of the methodology</a:t>
                      </a:r>
                    </a:p>
                  </a:txBody>
                  <a:tcPr/>
                </a:tc>
                <a:tc>
                  <a:txBody>
                    <a:bodyPr/>
                    <a:lstStyle/>
                    <a:p>
                      <a:r>
                        <a:rPr lang="en-GB" sz="1100" dirty="0"/>
                        <a:t>Nov 2020</a:t>
                      </a:r>
                    </a:p>
                  </a:txBody>
                  <a:tcPr/>
                </a:tc>
                <a:extLst>
                  <a:ext uri="{0D108BD9-81ED-4DB2-BD59-A6C34878D82A}">
                    <a16:rowId xmlns:a16="http://schemas.microsoft.com/office/drawing/2014/main" val="2507662366"/>
                  </a:ext>
                </a:extLst>
              </a:tr>
              <a:tr h="160020">
                <a:tc vMerge="1">
                  <a:txBody>
                    <a:bodyPr/>
                    <a:lstStyle/>
                    <a:p>
                      <a:endParaRPr lang="en-GB" dirty="0"/>
                    </a:p>
                  </a:txBody>
                  <a:tcPr/>
                </a:tc>
                <a:tc>
                  <a:txBody>
                    <a:bodyPr/>
                    <a:lstStyle/>
                    <a:p>
                      <a:r>
                        <a:rPr lang="en-GB" sz="1100" dirty="0"/>
                        <a:t>Verification/testing workshop II</a:t>
                      </a:r>
                    </a:p>
                  </a:txBody>
                  <a:tcPr/>
                </a:tc>
                <a:tc>
                  <a:txBody>
                    <a:bodyPr/>
                    <a:lstStyle/>
                    <a:p>
                      <a:r>
                        <a:rPr lang="en-GB" sz="1100" dirty="0"/>
                        <a:t>Workshop to verify/test full application of adjusted methodology taking into account feedback received</a:t>
                      </a:r>
                    </a:p>
                  </a:txBody>
                  <a:tcPr/>
                </a:tc>
                <a:tc>
                  <a:txBody>
                    <a:bodyPr/>
                    <a:lstStyle/>
                    <a:p>
                      <a:r>
                        <a:rPr lang="en-GB" sz="1100" dirty="0"/>
                        <a:t>Feb 2021</a:t>
                      </a:r>
                    </a:p>
                  </a:txBody>
                  <a:tcPr/>
                </a:tc>
                <a:extLst>
                  <a:ext uri="{0D108BD9-81ED-4DB2-BD59-A6C34878D82A}">
                    <a16:rowId xmlns:a16="http://schemas.microsoft.com/office/drawing/2014/main" val="1241651893"/>
                  </a:ext>
                </a:extLst>
              </a:tr>
              <a:tr h="480060">
                <a:tc>
                  <a:txBody>
                    <a:bodyPr/>
                    <a:lstStyle/>
                    <a:p>
                      <a:r>
                        <a:rPr lang="en-GB" sz="1100" b="1" dirty="0"/>
                        <a:t>Webinar</a:t>
                      </a:r>
                    </a:p>
                  </a:txBody>
                  <a:tcPr/>
                </a:tc>
                <a:tc gridSpan="2">
                  <a:txBody>
                    <a:bodyPr/>
                    <a:lstStyle/>
                    <a:p>
                      <a:r>
                        <a:rPr lang="en-GB" sz="1100" dirty="0"/>
                        <a:t>To present and test the preliminary results and use of the methodology</a:t>
                      </a:r>
                    </a:p>
                  </a:txBody>
                  <a:tcPr/>
                </a:tc>
                <a:tc hMerge="1">
                  <a:txBody>
                    <a:bodyPr/>
                    <a:lstStyle/>
                    <a:p>
                      <a:endParaRPr lang="en-GB"/>
                    </a:p>
                  </a:txBody>
                  <a:tcPr/>
                </a:tc>
                <a:tc>
                  <a:txBody>
                    <a:bodyPr/>
                    <a:lstStyle/>
                    <a:p>
                      <a:r>
                        <a:rPr lang="en-GB" sz="1100" dirty="0"/>
                        <a:t>Oct 2020</a:t>
                      </a:r>
                    </a:p>
                  </a:txBody>
                  <a:tcPr/>
                </a:tc>
                <a:extLst>
                  <a:ext uri="{0D108BD9-81ED-4DB2-BD59-A6C34878D82A}">
                    <a16:rowId xmlns:a16="http://schemas.microsoft.com/office/drawing/2014/main" val="3536463844"/>
                  </a:ext>
                </a:extLst>
              </a:tr>
              <a:tr h="320040">
                <a:tc>
                  <a:txBody>
                    <a:bodyPr/>
                    <a:lstStyle/>
                    <a:p>
                      <a:r>
                        <a:rPr lang="en-GB" sz="1100" b="1" dirty="0"/>
                        <a:t>Bilateral interviews</a:t>
                      </a:r>
                    </a:p>
                  </a:txBody>
                  <a:tcPr/>
                </a:tc>
                <a:tc gridSpan="2">
                  <a:txBody>
                    <a:bodyPr/>
                    <a:lstStyle/>
                    <a:p>
                      <a:r>
                        <a:rPr lang="en-GB" sz="1100" dirty="0"/>
                        <a:t>Aim to </a:t>
                      </a:r>
                      <a:r>
                        <a:rPr lang="da-DK" sz="1100" dirty="0" err="1"/>
                        <a:t>collect</a:t>
                      </a:r>
                      <a:r>
                        <a:rPr lang="da-DK" sz="1100" dirty="0"/>
                        <a:t> </a:t>
                      </a:r>
                      <a:r>
                        <a:rPr lang="da-DK" sz="1100" dirty="0" err="1"/>
                        <a:t>specific</a:t>
                      </a:r>
                      <a:r>
                        <a:rPr lang="da-DK" sz="1100" dirty="0"/>
                        <a:t> feedback on the </a:t>
                      </a:r>
                      <a:r>
                        <a:rPr lang="en-US" sz="1100" dirty="0"/>
                        <a:t>analytical approach for </a:t>
                      </a:r>
                      <a:r>
                        <a:rPr lang="en-US" sz="1100" dirty="0" err="1"/>
                        <a:t>analysing</a:t>
                      </a:r>
                      <a:r>
                        <a:rPr lang="en-US" sz="1100" dirty="0"/>
                        <a:t> different policies across policy areas from different stakeholder perspectives</a:t>
                      </a:r>
                      <a:endParaRPr lang="en-GB" sz="1100" dirty="0"/>
                    </a:p>
                  </a:txBody>
                  <a:tcPr/>
                </a:tc>
                <a:tc hMerge="1">
                  <a:txBody>
                    <a:bodyPr/>
                    <a:lstStyle/>
                    <a:p>
                      <a:endParaRPr lang="en-GB"/>
                    </a:p>
                  </a:txBody>
                  <a:tcPr/>
                </a:tc>
                <a:tc>
                  <a:txBody>
                    <a:bodyPr/>
                    <a:lstStyle/>
                    <a:p>
                      <a:r>
                        <a:rPr lang="en-GB" sz="1100" dirty="0"/>
                        <a:t>Mar–May 2020</a:t>
                      </a:r>
                    </a:p>
                  </a:txBody>
                  <a:tcPr/>
                </a:tc>
                <a:extLst>
                  <a:ext uri="{0D108BD9-81ED-4DB2-BD59-A6C34878D82A}">
                    <a16:rowId xmlns:a16="http://schemas.microsoft.com/office/drawing/2014/main" val="3923530662"/>
                  </a:ext>
                </a:extLst>
              </a:tr>
              <a:tr h="160020">
                <a:tc>
                  <a:txBody>
                    <a:bodyPr/>
                    <a:lstStyle/>
                    <a:p>
                      <a:r>
                        <a:rPr lang="en-GB" sz="1100" b="1" dirty="0"/>
                        <a:t>Focus group</a:t>
                      </a:r>
                      <a:br>
                        <a:rPr lang="en-GB" sz="1100" b="1" dirty="0"/>
                      </a:br>
                      <a:r>
                        <a:rPr lang="en-GB" sz="1100" b="1" dirty="0"/>
                        <a:t>interviews</a:t>
                      </a:r>
                    </a:p>
                  </a:txBody>
                  <a:tcPr/>
                </a:tc>
                <a:tc gridSpan="2">
                  <a:txBody>
                    <a:bodyPr/>
                    <a:lstStyle/>
                    <a:p>
                      <a:r>
                        <a:rPr lang="en-US" sz="1100" dirty="0"/>
                        <a:t>Aim to engage all relevant Commission services, align expectations on outputs and results and gather their views to refine the objectives and scope of the study and start collecting relevant data and information to perform the assignment</a:t>
                      </a:r>
                      <a:endParaRPr lang="en-GB" sz="1100" dirty="0"/>
                    </a:p>
                  </a:txBody>
                  <a:tcPr/>
                </a:tc>
                <a:tc hMerge="1">
                  <a:txBody>
                    <a:bodyPr/>
                    <a:lstStyle/>
                    <a:p>
                      <a:endParaRPr lang="en-GB" sz="1200" dirty="0"/>
                    </a:p>
                  </a:txBody>
                  <a:tcPr/>
                </a:tc>
                <a:tc>
                  <a:txBody>
                    <a:bodyPr/>
                    <a:lstStyle/>
                    <a:p>
                      <a:r>
                        <a:rPr lang="en-GB" sz="1100" dirty="0"/>
                        <a:t>Mar 2020</a:t>
                      </a:r>
                    </a:p>
                  </a:txBody>
                  <a:tcPr/>
                </a:tc>
                <a:extLst>
                  <a:ext uri="{0D108BD9-81ED-4DB2-BD59-A6C34878D82A}">
                    <a16:rowId xmlns:a16="http://schemas.microsoft.com/office/drawing/2014/main" val="290559493"/>
                  </a:ext>
                </a:extLst>
              </a:tr>
            </a:tbl>
          </a:graphicData>
        </a:graphic>
      </p:graphicFrame>
    </p:spTree>
    <p:extLst>
      <p:ext uri="{BB962C8B-B14F-4D97-AF65-F5344CB8AC3E}">
        <p14:creationId xmlns:p14="http://schemas.microsoft.com/office/powerpoint/2010/main" val="2653922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DC766EB-8205-4F00-9581-75E5C234218D}"/>
              </a:ext>
            </a:extLst>
          </p:cNvPr>
          <p:cNvSpPr>
            <a:spLocks noGrp="1"/>
          </p:cNvSpPr>
          <p:nvPr>
            <p:ph type="sldNum" sz="quarter" idx="12"/>
          </p:nvPr>
        </p:nvSpPr>
        <p:spPr/>
        <p:txBody>
          <a:bodyPr/>
          <a:lstStyle/>
          <a:p>
            <a:fld id="{59EDCC4F-61B3-445B-AC6F-14CA4635A88D}" type="slidenum">
              <a:rPr lang="en-GB" smtClean="0"/>
              <a:pPr/>
              <a:t>28</a:t>
            </a:fld>
            <a:endParaRPr lang="en-GB" dirty="0"/>
          </a:p>
        </p:txBody>
      </p:sp>
      <p:sp>
        <p:nvSpPr>
          <p:cNvPr id="8" name="Title 7">
            <a:extLst>
              <a:ext uri="{FF2B5EF4-FFF2-40B4-BE49-F238E27FC236}">
                <a16:creationId xmlns:a16="http://schemas.microsoft.com/office/drawing/2014/main" id="{4BC45F3B-724E-4F00-A2DE-312741061A71}"/>
              </a:ext>
            </a:extLst>
          </p:cNvPr>
          <p:cNvSpPr>
            <a:spLocks noGrp="1"/>
          </p:cNvSpPr>
          <p:nvPr>
            <p:ph type="title"/>
          </p:nvPr>
        </p:nvSpPr>
        <p:spPr/>
        <p:txBody>
          <a:bodyPr/>
          <a:lstStyle/>
          <a:p>
            <a:r>
              <a:rPr lang="en-US" dirty="0"/>
              <a:t>	</a:t>
            </a:r>
            <a:br>
              <a:rPr lang="en-US" dirty="0"/>
            </a:br>
            <a:r>
              <a:rPr lang="en-US" sz="3600" b="1" dirty="0"/>
              <a:t>Q&amp;A</a:t>
            </a:r>
            <a:endParaRPr lang="en-US" b="1" dirty="0"/>
          </a:p>
        </p:txBody>
      </p:sp>
      <p:sp>
        <p:nvSpPr>
          <p:cNvPr id="10" name="Footer Placeholder 9">
            <a:extLst>
              <a:ext uri="{FF2B5EF4-FFF2-40B4-BE49-F238E27FC236}">
                <a16:creationId xmlns:a16="http://schemas.microsoft.com/office/drawing/2014/main" id="{B60D6E3A-788C-4DDD-B5FB-C77F50756550}"/>
              </a:ext>
            </a:extLst>
          </p:cNvPr>
          <p:cNvSpPr>
            <a:spLocks noGrp="1"/>
          </p:cNvSpPr>
          <p:nvPr>
            <p:ph type="ftr" sz="quarter" idx="11"/>
          </p:nvPr>
        </p:nvSpPr>
        <p:spPr/>
        <p:txBody>
          <a:bodyPr/>
          <a:lstStyle/>
          <a:p>
            <a:r>
              <a:rPr lang="en-US"/>
              <a:t>EU's global leadership in renewables: Inception workshop</a:t>
            </a:r>
            <a:endParaRPr lang="en-GB" dirty="0"/>
          </a:p>
        </p:txBody>
      </p:sp>
    </p:spTree>
    <p:extLst>
      <p:ext uri="{BB962C8B-B14F-4D97-AF65-F5344CB8AC3E}">
        <p14:creationId xmlns:p14="http://schemas.microsoft.com/office/powerpoint/2010/main" val="3105989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A572CC6-48E0-4E9E-8E21-979556FE60CE}"/>
              </a:ext>
            </a:extLst>
          </p:cNvPr>
          <p:cNvSpPr>
            <a:spLocks noGrp="1"/>
          </p:cNvSpPr>
          <p:nvPr>
            <p:ph type="sldNum" sz="quarter" idx="12"/>
          </p:nvPr>
        </p:nvSpPr>
        <p:spPr/>
        <p:txBody>
          <a:bodyPr/>
          <a:lstStyle/>
          <a:p>
            <a:fld id="{59EDCC4F-61B3-445B-AC6F-14CA4635A88D}" type="slidenum">
              <a:rPr lang="en-GB" smtClean="0"/>
              <a:pPr/>
              <a:t>29</a:t>
            </a:fld>
            <a:endParaRPr lang="en-GB" dirty="0"/>
          </a:p>
        </p:txBody>
      </p:sp>
      <p:sp>
        <p:nvSpPr>
          <p:cNvPr id="4" name="Footer Placeholder 3">
            <a:extLst>
              <a:ext uri="{FF2B5EF4-FFF2-40B4-BE49-F238E27FC236}">
                <a16:creationId xmlns:a16="http://schemas.microsoft.com/office/drawing/2014/main" id="{9B407DC5-37A0-40E5-BDD2-372DF589FAD9}"/>
              </a:ext>
            </a:extLst>
          </p:cNvPr>
          <p:cNvSpPr>
            <a:spLocks noGrp="1"/>
          </p:cNvSpPr>
          <p:nvPr>
            <p:ph type="ftr" sz="quarter" idx="11"/>
          </p:nvPr>
        </p:nvSpPr>
        <p:spPr/>
        <p:txBody>
          <a:bodyPr/>
          <a:lstStyle/>
          <a:p>
            <a:r>
              <a:rPr lang="en-US"/>
              <a:t>EU's global leadership in renewables: Inception workshop</a:t>
            </a:r>
            <a:endParaRPr lang="en-GB" dirty="0"/>
          </a:p>
        </p:txBody>
      </p:sp>
    </p:spTree>
    <p:extLst>
      <p:ext uri="{BB962C8B-B14F-4D97-AF65-F5344CB8AC3E}">
        <p14:creationId xmlns:p14="http://schemas.microsoft.com/office/powerpoint/2010/main" val="1914765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065FB11-5F5B-4A53-92B1-F9E6E5BD9A56}"/>
              </a:ext>
            </a:extLst>
          </p:cNvPr>
          <p:cNvSpPr>
            <a:spLocks noGrp="1"/>
          </p:cNvSpPr>
          <p:nvPr>
            <p:ph type="title"/>
          </p:nvPr>
        </p:nvSpPr>
        <p:spPr/>
        <p:txBody>
          <a:bodyPr/>
          <a:lstStyle/>
          <a:p>
            <a:r>
              <a:rPr lang="en-GB" dirty="0"/>
              <a:t>Implementing partners of the study on EUs global leadership in Renewables</a:t>
            </a:r>
          </a:p>
        </p:txBody>
      </p:sp>
      <p:sp>
        <p:nvSpPr>
          <p:cNvPr id="4" name="Footer Placeholder 3">
            <a:extLst>
              <a:ext uri="{FF2B5EF4-FFF2-40B4-BE49-F238E27FC236}">
                <a16:creationId xmlns:a16="http://schemas.microsoft.com/office/drawing/2014/main" id="{2859ABE6-0AAB-4957-B561-B297A5D582AF}"/>
              </a:ext>
            </a:extLst>
          </p:cNvPr>
          <p:cNvSpPr>
            <a:spLocks noGrp="1"/>
          </p:cNvSpPr>
          <p:nvPr>
            <p:ph type="ftr" sz="quarter" idx="11"/>
          </p:nvPr>
        </p:nvSpPr>
        <p:spPr/>
        <p:txBody>
          <a:bodyPr/>
          <a:lstStyle/>
          <a:p>
            <a:r>
              <a:rPr lang="en-US"/>
              <a:t>EU's global leadership in renewables: Inception workshop</a:t>
            </a:r>
            <a:endParaRPr lang="en-GB" dirty="0"/>
          </a:p>
        </p:txBody>
      </p:sp>
      <p:sp>
        <p:nvSpPr>
          <p:cNvPr id="2" name="Slide Number Placeholder 1">
            <a:extLst>
              <a:ext uri="{FF2B5EF4-FFF2-40B4-BE49-F238E27FC236}">
                <a16:creationId xmlns:a16="http://schemas.microsoft.com/office/drawing/2014/main" id="{B144B550-8056-497E-8229-1DA34E8EDA71}"/>
              </a:ext>
            </a:extLst>
          </p:cNvPr>
          <p:cNvSpPr>
            <a:spLocks noGrp="1"/>
          </p:cNvSpPr>
          <p:nvPr>
            <p:ph type="sldNum" sz="quarter" idx="12"/>
          </p:nvPr>
        </p:nvSpPr>
        <p:spPr/>
        <p:txBody>
          <a:bodyPr/>
          <a:lstStyle/>
          <a:p>
            <a:fld id="{59EDCC4F-61B3-445B-AC6F-14CA4635A88D}" type="slidenum">
              <a:rPr lang="en-GB" smtClean="0"/>
              <a:pPr/>
              <a:t>3</a:t>
            </a:fld>
            <a:endParaRPr lang="en-GB" dirty="0"/>
          </a:p>
        </p:txBody>
      </p:sp>
      <p:sp>
        <p:nvSpPr>
          <p:cNvPr id="9" name="Text Placeholder 8">
            <a:extLst>
              <a:ext uri="{FF2B5EF4-FFF2-40B4-BE49-F238E27FC236}">
                <a16:creationId xmlns:a16="http://schemas.microsoft.com/office/drawing/2014/main" id="{C18B0FF7-A8C9-4565-9413-029C54ECFC6F}"/>
              </a:ext>
            </a:extLst>
          </p:cNvPr>
          <p:cNvSpPr>
            <a:spLocks noGrp="1"/>
          </p:cNvSpPr>
          <p:nvPr>
            <p:ph type="body" sz="quarter" idx="13"/>
          </p:nvPr>
        </p:nvSpPr>
        <p:spPr/>
        <p:txBody>
          <a:bodyPr/>
          <a:lstStyle/>
          <a:p>
            <a:endParaRPr lang="en-GB"/>
          </a:p>
        </p:txBody>
      </p:sp>
      <p:sp>
        <p:nvSpPr>
          <p:cNvPr id="10" name="Content Placeholder 9">
            <a:extLst>
              <a:ext uri="{FF2B5EF4-FFF2-40B4-BE49-F238E27FC236}">
                <a16:creationId xmlns:a16="http://schemas.microsoft.com/office/drawing/2014/main" id="{D6B1159E-4B73-42F4-8315-8D0D5D77B775}"/>
              </a:ext>
            </a:extLst>
          </p:cNvPr>
          <p:cNvSpPr>
            <a:spLocks noGrp="1"/>
          </p:cNvSpPr>
          <p:nvPr>
            <p:ph sz="quarter" idx="15"/>
          </p:nvPr>
        </p:nvSpPr>
        <p:spPr>
          <a:xfrm>
            <a:off x="419824" y="1460741"/>
            <a:ext cx="4434059" cy="2823713"/>
          </a:xfrm>
        </p:spPr>
        <p:txBody>
          <a:bodyPr>
            <a:normAutofit fontScale="77500" lnSpcReduction="20000"/>
          </a:bodyPr>
          <a:lstStyle/>
          <a:p>
            <a:r>
              <a:rPr lang="en-GB" dirty="0"/>
              <a:t>Contractor: EC, DG ENER</a:t>
            </a:r>
          </a:p>
          <a:p>
            <a:endParaRPr lang="en-GB" dirty="0"/>
          </a:p>
          <a:p>
            <a:r>
              <a:rPr lang="en-GB" dirty="0"/>
              <a:t>Study start: </a:t>
            </a:r>
            <a:r>
              <a:rPr lang="en-GB"/>
              <a:t>January 2020</a:t>
            </a:r>
            <a:endParaRPr lang="en-GB" dirty="0"/>
          </a:p>
          <a:p>
            <a:r>
              <a:rPr lang="en-GB" dirty="0"/>
              <a:t>Study completion: June 2021</a:t>
            </a:r>
          </a:p>
          <a:p>
            <a:endParaRPr lang="en-GB" dirty="0"/>
          </a:p>
          <a:p>
            <a:r>
              <a:rPr lang="en-GB" dirty="0"/>
              <a:t>Contact points:</a:t>
            </a:r>
          </a:p>
          <a:p>
            <a:r>
              <a:rPr lang="en-GB" dirty="0"/>
              <a:t>Project manager: Malene Sand Jespersen (</a:t>
            </a:r>
            <a:r>
              <a:rPr lang="en-GB" dirty="0">
                <a:hlinkClick r:id="rId2"/>
              </a:rPr>
              <a:t>msj@cowi.com</a:t>
            </a:r>
            <a:r>
              <a:rPr lang="en-GB" dirty="0"/>
              <a:t>)</a:t>
            </a:r>
          </a:p>
          <a:p>
            <a:r>
              <a:rPr lang="en-GB" dirty="0"/>
              <a:t>Baseline analysis: Dr Jan-Philipp Kramer (</a:t>
            </a:r>
            <a:r>
              <a:rPr lang="en-US" dirty="0">
                <a:hlinkClick r:id="rId3"/>
              </a:rPr>
              <a:t>Jan.Kramer@prognos.com</a:t>
            </a:r>
            <a:r>
              <a:rPr lang="en-US" dirty="0"/>
              <a:t>)</a:t>
            </a:r>
          </a:p>
          <a:p>
            <a:r>
              <a:rPr lang="en-US" dirty="0"/>
              <a:t>Policy analysis: Felice Simonelli (</a:t>
            </a:r>
            <a:r>
              <a:rPr lang="it-IT" dirty="0">
                <a:hlinkClick r:id="rId4"/>
              </a:rPr>
              <a:t>felice.simonelli@ceps.eu</a:t>
            </a:r>
            <a:r>
              <a:rPr lang="it-IT" dirty="0"/>
              <a:t>)</a:t>
            </a:r>
          </a:p>
          <a:p>
            <a:r>
              <a:rPr lang="it-IT" dirty="0"/>
              <a:t>Stakeholder engagement: Ivo Georgiev (</a:t>
            </a:r>
            <a:r>
              <a:rPr lang="it-IT" dirty="0">
                <a:hlinkClick r:id="rId5"/>
              </a:rPr>
              <a:t>ivgg@cowi.com</a:t>
            </a:r>
            <a:r>
              <a:rPr lang="it-IT" dirty="0"/>
              <a:t>)</a:t>
            </a:r>
          </a:p>
          <a:p>
            <a:endParaRPr lang="en-GB" dirty="0"/>
          </a:p>
          <a:p>
            <a:endParaRPr lang="en-GB" dirty="0"/>
          </a:p>
          <a:p>
            <a:endParaRPr lang="en-GB" dirty="0"/>
          </a:p>
        </p:txBody>
      </p:sp>
      <p:pic>
        <p:nvPicPr>
          <p:cNvPr id="12" name="Content Placeholder 11">
            <a:extLst>
              <a:ext uri="{FF2B5EF4-FFF2-40B4-BE49-F238E27FC236}">
                <a16:creationId xmlns:a16="http://schemas.microsoft.com/office/drawing/2014/main" id="{8F21DBAD-66E6-433C-8B5B-8E177112B268}"/>
              </a:ext>
            </a:extLst>
          </p:cNvPr>
          <p:cNvPicPr>
            <a:picLocks noGrp="1"/>
          </p:cNvPicPr>
          <p:nvPr>
            <p:ph sz="quarter" idx="16"/>
          </p:nvPr>
        </p:nvPicPr>
        <p:blipFill>
          <a:blip r:embed="rId6" cstate="print">
            <a:extLst>
              <a:ext uri="{28A0092B-C50C-407E-A947-70E740481C1C}">
                <a14:useLocalDpi xmlns:a14="http://schemas.microsoft.com/office/drawing/2010/main" val="0"/>
              </a:ext>
            </a:extLst>
          </a:blip>
          <a:srcRect/>
          <a:stretch>
            <a:fillRect/>
          </a:stretch>
        </p:blipFill>
        <p:spPr bwMode="auto">
          <a:xfrm>
            <a:off x="4214491" y="1289731"/>
            <a:ext cx="4929510" cy="3240265"/>
          </a:xfrm>
          <a:prstGeom prst="rect">
            <a:avLst/>
          </a:prstGeom>
          <a:noFill/>
        </p:spPr>
      </p:pic>
    </p:spTree>
    <p:extLst>
      <p:ext uri="{BB962C8B-B14F-4D97-AF65-F5344CB8AC3E}">
        <p14:creationId xmlns:p14="http://schemas.microsoft.com/office/powerpoint/2010/main" val="3272647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D4011-2F2C-4863-B67C-99271DBB4487}"/>
              </a:ext>
            </a:extLst>
          </p:cNvPr>
          <p:cNvSpPr>
            <a:spLocks noGrp="1"/>
          </p:cNvSpPr>
          <p:nvPr>
            <p:ph type="title"/>
          </p:nvPr>
        </p:nvSpPr>
        <p:spPr/>
        <p:txBody>
          <a:bodyPr/>
          <a:lstStyle/>
          <a:p>
            <a:r>
              <a:rPr lang="en-GB" dirty="0"/>
              <a:t>Study background</a:t>
            </a:r>
          </a:p>
        </p:txBody>
      </p:sp>
      <p:sp>
        <p:nvSpPr>
          <p:cNvPr id="5" name="Slide Number Placeholder 4">
            <a:extLst>
              <a:ext uri="{FF2B5EF4-FFF2-40B4-BE49-F238E27FC236}">
                <a16:creationId xmlns:a16="http://schemas.microsoft.com/office/drawing/2014/main" id="{00FF4E70-B356-4FBC-8CEE-61E6ECA09C59}"/>
              </a:ext>
            </a:extLst>
          </p:cNvPr>
          <p:cNvSpPr>
            <a:spLocks noGrp="1"/>
          </p:cNvSpPr>
          <p:nvPr>
            <p:ph type="sldNum" sz="quarter" idx="12"/>
          </p:nvPr>
        </p:nvSpPr>
        <p:spPr/>
        <p:txBody>
          <a:bodyPr/>
          <a:lstStyle/>
          <a:p>
            <a:fld id="{AF54B9EF-527F-4F31-BDA9-861CCA0FE377}" type="slidenum">
              <a:rPr lang="en-GB" smtClean="0"/>
              <a:pPr/>
              <a:t>4</a:t>
            </a:fld>
            <a:endParaRPr lang="en-GB" dirty="0"/>
          </a:p>
        </p:txBody>
      </p:sp>
      <p:sp>
        <p:nvSpPr>
          <p:cNvPr id="6" name="Text Placeholder 5">
            <a:extLst>
              <a:ext uri="{FF2B5EF4-FFF2-40B4-BE49-F238E27FC236}">
                <a16:creationId xmlns:a16="http://schemas.microsoft.com/office/drawing/2014/main" id="{8CB9840C-0191-4340-9B16-1ECE009FEC28}"/>
              </a:ext>
            </a:extLst>
          </p:cNvPr>
          <p:cNvSpPr>
            <a:spLocks noGrp="1"/>
          </p:cNvSpPr>
          <p:nvPr>
            <p:ph type="body" sz="quarter" idx="13"/>
          </p:nvPr>
        </p:nvSpPr>
        <p:spPr/>
        <p:txBody>
          <a:bodyPr/>
          <a:lstStyle/>
          <a:p>
            <a:r>
              <a:rPr lang="en-GB" dirty="0"/>
              <a:t> </a:t>
            </a:r>
          </a:p>
        </p:txBody>
      </p:sp>
      <p:sp>
        <p:nvSpPr>
          <p:cNvPr id="7" name="Content Placeholder 6">
            <a:extLst>
              <a:ext uri="{FF2B5EF4-FFF2-40B4-BE49-F238E27FC236}">
                <a16:creationId xmlns:a16="http://schemas.microsoft.com/office/drawing/2014/main" id="{6F0DE96C-8BFB-4FDF-A15C-6ADA80A6D7EF}"/>
              </a:ext>
            </a:extLst>
          </p:cNvPr>
          <p:cNvSpPr>
            <a:spLocks noGrp="1"/>
          </p:cNvSpPr>
          <p:nvPr>
            <p:ph sz="quarter" idx="15"/>
          </p:nvPr>
        </p:nvSpPr>
        <p:spPr>
          <a:xfrm>
            <a:off x="419819" y="1037838"/>
            <a:ext cx="8304361" cy="3245404"/>
          </a:xfrm>
        </p:spPr>
        <p:txBody>
          <a:bodyPr>
            <a:normAutofit fontScale="85000" lnSpcReduction="20000"/>
          </a:bodyPr>
          <a:lstStyle/>
          <a:p>
            <a:r>
              <a:rPr lang="en-GB" dirty="0"/>
              <a:t>Renewables play a key role in the pursuit of policy objectives and policy directions</a:t>
            </a:r>
          </a:p>
          <a:p>
            <a:pPr lvl="1"/>
            <a:r>
              <a:rPr lang="en-GB" dirty="0"/>
              <a:t>European Green Deal</a:t>
            </a:r>
          </a:p>
          <a:p>
            <a:pPr lvl="1"/>
            <a:r>
              <a:rPr lang="en-GB" dirty="0"/>
              <a:t>EU 2030 objective of becoming a global leader in renewables</a:t>
            </a:r>
          </a:p>
          <a:p>
            <a:pPr lvl="1"/>
            <a:r>
              <a:rPr lang="en-GB" dirty="0"/>
              <a:t>EU 2050 vision of net-zero greenhouse gas emissions</a:t>
            </a:r>
          </a:p>
          <a:p>
            <a:pPr lvl="1"/>
            <a:endParaRPr lang="en-GB" dirty="0"/>
          </a:p>
          <a:p>
            <a:pPr lvl="1"/>
            <a:endParaRPr lang="en-GB" dirty="0"/>
          </a:p>
          <a:p>
            <a:r>
              <a:rPr lang="en-GB" dirty="0"/>
              <a:t>The global renewables market is accelerating, and the global value chains are changing</a:t>
            </a:r>
          </a:p>
          <a:p>
            <a:pPr lvl="1"/>
            <a:r>
              <a:rPr lang="en-GB" dirty="0"/>
              <a:t>Specialisation in activities/stages of value chains rather than industries</a:t>
            </a:r>
          </a:p>
          <a:p>
            <a:pPr lvl="1"/>
            <a:r>
              <a:rPr lang="en-GB" dirty="0"/>
              <a:t>Costs change/decline following technological developments and maturing of industries</a:t>
            </a:r>
          </a:p>
          <a:p>
            <a:pPr lvl="1"/>
            <a:r>
              <a:rPr lang="en-GB" dirty="0"/>
              <a:t>Consumers change</a:t>
            </a:r>
          </a:p>
          <a:p>
            <a:pPr lvl="1"/>
            <a:endParaRPr lang="en-GB" dirty="0"/>
          </a:p>
          <a:p>
            <a:r>
              <a:rPr lang="en-GB" dirty="0"/>
              <a:t>Renewables offer potentials for reaping multiple benefits</a:t>
            </a:r>
          </a:p>
          <a:p>
            <a:pPr lvl="1"/>
            <a:r>
              <a:rPr lang="en-GB" dirty="0"/>
              <a:t>Climate change mitigation and environmental benefits</a:t>
            </a:r>
          </a:p>
          <a:p>
            <a:pPr lvl="1"/>
            <a:r>
              <a:rPr lang="en-GB" dirty="0"/>
              <a:t>Contributions to EU economy – Gross Value Added and employment</a:t>
            </a:r>
          </a:p>
          <a:p>
            <a:pPr lvl="1"/>
            <a:endParaRPr lang="en-GB" dirty="0"/>
          </a:p>
        </p:txBody>
      </p:sp>
      <p:sp>
        <p:nvSpPr>
          <p:cNvPr id="9" name="Footer Placeholder 8">
            <a:extLst>
              <a:ext uri="{FF2B5EF4-FFF2-40B4-BE49-F238E27FC236}">
                <a16:creationId xmlns:a16="http://schemas.microsoft.com/office/drawing/2014/main" id="{0C79072B-4B7F-446E-8B57-6AEDF15B663F}"/>
              </a:ext>
            </a:extLst>
          </p:cNvPr>
          <p:cNvSpPr>
            <a:spLocks noGrp="1"/>
          </p:cNvSpPr>
          <p:nvPr>
            <p:ph type="ftr" sz="quarter" idx="11"/>
          </p:nvPr>
        </p:nvSpPr>
        <p:spPr/>
        <p:txBody>
          <a:bodyPr/>
          <a:lstStyle/>
          <a:p>
            <a:r>
              <a:rPr lang="en-US"/>
              <a:t>EU's global leadership in renewables: Inception workshop</a:t>
            </a:r>
            <a:endParaRPr lang="en-GB" dirty="0"/>
          </a:p>
        </p:txBody>
      </p:sp>
    </p:spTree>
    <p:extLst>
      <p:ext uri="{BB962C8B-B14F-4D97-AF65-F5344CB8AC3E}">
        <p14:creationId xmlns:p14="http://schemas.microsoft.com/office/powerpoint/2010/main" val="1572764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CCB96-6D2E-4498-877B-B8A0B70D5957}"/>
              </a:ext>
            </a:extLst>
          </p:cNvPr>
          <p:cNvSpPr>
            <a:spLocks noGrp="1"/>
          </p:cNvSpPr>
          <p:nvPr>
            <p:ph type="title"/>
          </p:nvPr>
        </p:nvSpPr>
        <p:spPr/>
        <p:txBody>
          <a:bodyPr/>
          <a:lstStyle/>
          <a:p>
            <a:r>
              <a:rPr lang="en-GB" dirty="0"/>
              <a:t>Objectives of the study</a:t>
            </a:r>
          </a:p>
        </p:txBody>
      </p:sp>
      <p:sp>
        <p:nvSpPr>
          <p:cNvPr id="5" name="Slide Number Placeholder 4">
            <a:extLst>
              <a:ext uri="{FF2B5EF4-FFF2-40B4-BE49-F238E27FC236}">
                <a16:creationId xmlns:a16="http://schemas.microsoft.com/office/drawing/2014/main" id="{7C8A6F51-1CBF-4CFC-80B1-F3B2CF70242D}"/>
              </a:ext>
            </a:extLst>
          </p:cNvPr>
          <p:cNvSpPr>
            <a:spLocks noGrp="1"/>
          </p:cNvSpPr>
          <p:nvPr>
            <p:ph type="sldNum" sz="quarter" idx="12"/>
          </p:nvPr>
        </p:nvSpPr>
        <p:spPr/>
        <p:txBody>
          <a:bodyPr/>
          <a:lstStyle/>
          <a:p>
            <a:fld id="{AF54B9EF-527F-4F31-BDA9-861CCA0FE377}" type="slidenum">
              <a:rPr lang="en-GB" smtClean="0"/>
              <a:pPr/>
              <a:t>5</a:t>
            </a:fld>
            <a:endParaRPr lang="en-GB" dirty="0"/>
          </a:p>
        </p:txBody>
      </p:sp>
      <p:sp>
        <p:nvSpPr>
          <p:cNvPr id="7" name="Content Placeholder 6">
            <a:extLst>
              <a:ext uri="{FF2B5EF4-FFF2-40B4-BE49-F238E27FC236}">
                <a16:creationId xmlns:a16="http://schemas.microsoft.com/office/drawing/2014/main" id="{81EF1677-34E2-49E6-BC2F-21699B16F13E}"/>
              </a:ext>
            </a:extLst>
          </p:cNvPr>
          <p:cNvSpPr>
            <a:spLocks noGrp="1"/>
          </p:cNvSpPr>
          <p:nvPr>
            <p:ph sz="quarter" idx="15"/>
          </p:nvPr>
        </p:nvSpPr>
        <p:spPr>
          <a:xfrm>
            <a:off x="311869" y="1093155"/>
            <a:ext cx="8158364" cy="3300090"/>
          </a:xfrm>
        </p:spPr>
        <p:txBody>
          <a:bodyPr>
            <a:normAutofit/>
          </a:bodyPr>
          <a:lstStyle/>
          <a:p>
            <a:r>
              <a:rPr lang="en-GB" dirty="0"/>
              <a:t>Rationale</a:t>
            </a:r>
          </a:p>
          <a:p>
            <a:pPr lvl="1"/>
            <a:r>
              <a:rPr lang="en-GB" dirty="0"/>
              <a:t>A strengthened understanding of the global renewable energy supply chain will help industry and policy makers in </a:t>
            </a:r>
          </a:p>
          <a:p>
            <a:pPr lvl="2"/>
            <a:r>
              <a:rPr lang="en-GB" dirty="0"/>
              <a:t>steering investments, priorities and policies and </a:t>
            </a:r>
          </a:p>
          <a:p>
            <a:pPr lvl="2"/>
            <a:r>
              <a:rPr lang="en-GB" dirty="0"/>
              <a:t>providing a common basis of understanding</a:t>
            </a:r>
          </a:p>
          <a:p>
            <a:pPr lvl="1"/>
            <a:endParaRPr lang="en-GB" dirty="0"/>
          </a:p>
          <a:p>
            <a:r>
              <a:rPr lang="en-GB" dirty="0"/>
              <a:t>Objectives</a:t>
            </a:r>
          </a:p>
          <a:p>
            <a:pPr lvl="1"/>
            <a:r>
              <a:rPr lang="en-GB" dirty="0"/>
              <a:t>Provide a consistent, comprehensive and transparent understanding of the global RE supply chain</a:t>
            </a:r>
          </a:p>
          <a:p>
            <a:pPr lvl="1"/>
            <a:r>
              <a:rPr lang="en-GB" dirty="0"/>
              <a:t>Identify key countries, markets and activities (‘key’: value-added, EU competitiveness and EU socio-economic benefits)</a:t>
            </a:r>
          </a:p>
          <a:p>
            <a:pPr lvl="1"/>
            <a:r>
              <a:rPr lang="en-GB" dirty="0"/>
              <a:t>Identify relevant policies to support EUs objective of global leadership in RE</a:t>
            </a:r>
          </a:p>
          <a:p>
            <a:endParaRPr lang="en-GB" dirty="0"/>
          </a:p>
        </p:txBody>
      </p:sp>
      <p:sp>
        <p:nvSpPr>
          <p:cNvPr id="10" name="Footer Placeholder 9">
            <a:extLst>
              <a:ext uri="{FF2B5EF4-FFF2-40B4-BE49-F238E27FC236}">
                <a16:creationId xmlns:a16="http://schemas.microsoft.com/office/drawing/2014/main" id="{B46BB41C-EF9E-4CE1-AEA6-5C3D78915E8B}"/>
              </a:ext>
            </a:extLst>
          </p:cNvPr>
          <p:cNvSpPr>
            <a:spLocks noGrp="1"/>
          </p:cNvSpPr>
          <p:nvPr>
            <p:ph type="ftr" sz="quarter" idx="11"/>
          </p:nvPr>
        </p:nvSpPr>
        <p:spPr/>
        <p:txBody>
          <a:bodyPr/>
          <a:lstStyle/>
          <a:p>
            <a:r>
              <a:rPr lang="en-US"/>
              <a:t>EU's global leadership in renewables: Inception workshop</a:t>
            </a:r>
            <a:endParaRPr lang="en-GB" dirty="0"/>
          </a:p>
        </p:txBody>
      </p:sp>
    </p:spTree>
    <p:extLst>
      <p:ext uri="{BB962C8B-B14F-4D97-AF65-F5344CB8AC3E}">
        <p14:creationId xmlns:p14="http://schemas.microsoft.com/office/powerpoint/2010/main" val="4089890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DB20E-33EF-4BCE-B17E-AE8218AF2B1E}"/>
              </a:ext>
            </a:extLst>
          </p:cNvPr>
          <p:cNvSpPr>
            <a:spLocks noGrp="1"/>
          </p:cNvSpPr>
          <p:nvPr>
            <p:ph type="title"/>
          </p:nvPr>
        </p:nvSpPr>
        <p:spPr/>
        <p:txBody>
          <a:bodyPr/>
          <a:lstStyle/>
          <a:p>
            <a:r>
              <a:rPr lang="en-GB" dirty="0"/>
              <a:t>Three parallel and highly interdependent tasks</a:t>
            </a:r>
          </a:p>
        </p:txBody>
      </p:sp>
      <p:sp>
        <p:nvSpPr>
          <p:cNvPr id="3" name="Footer Placeholder 2">
            <a:extLst>
              <a:ext uri="{FF2B5EF4-FFF2-40B4-BE49-F238E27FC236}">
                <a16:creationId xmlns:a16="http://schemas.microsoft.com/office/drawing/2014/main" id="{C9B8476A-88B0-4201-96C3-3F1D17860713}"/>
              </a:ext>
            </a:extLst>
          </p:cNvPr>
          <p:cNvSpPr>
            <a:spLocks noGrp="1"/>
          </p:cNvSpPr>
          <p:nvPr>
            <p:ph type="ftr" sz="quarter" idx="11"/>
          </p:nvPr>
        </p:nvSpPr>
        <p:spPr/>
        <p:txBody>
          <a:bodyPr/>
          <a:lstStyle/>
          <a:p>
            <a:r>
              <a:rPr lang="en-US"/>
              <a:t>EU's global leadership in renewables: Inception workshop</a:t>
            </a:r>
            <a:endParaRPr lang="en-GB" dirty="0"/>
          </a:p>
        </p:txBody>
      </p:sp>
      <p:sp>
        <p:nvSpPr>
          <p:cNvPr id="4" name="Slide Number Placeholder 3">
            <a:extLst>
              <a:ext uri="{FF2B5EF4-FFF2-40B4-BE49-F238E27FC236}">
                <a16:creationId xmlns:a16="http://schemas.microsoft.com/office/drawing/2014/main" id="{23C8E244-F635-4A12-8412-003855B857F0}"/>
              </a:ext>
            </a:extLst>
          </p:cNvPr>
          <p:cNvSpPr>
            <a:spLocks noGrp="1"/>
          </p:cNvSpPr>
          <p:nvPr>
            <p:ph type="sldNum" sz="quarter" idx="12"/>
          </p:nvPr>
        </p:nvSpPr>
        <p:spPr/>
        <p:txBody>
          <a:bodyPr/>
          <a:lstStyle/>
          <a:p>
            <a:fld id="{AF54B9EF-527F-4F31-BDA9-861CCA0FE377}" type="slidenum">
              <a:rPr lang="en-GB" smtClean="0"/>
              <a:pPr/>
              <a:t>6</a:t>
            </a:fld>
            <a:endParaRPr lang="en-GB" dirty="0"/>
          </a:p>
        </p:txBody>
      </p:sp>
      <p:sp>
        <p:nvSpPr>
          <p:cNvPr id="5" name="Text Placeholder 4">
            <a:extLst>
              <a:ext uri="{FF2B5EF4-FFF2-40B4-BE49-F238E27FC236}">
                <a16:creationId xmlns:a16="http://schemas.microsoft.com/office/drawing/2014/main" id="{72FA6CC0-0A0F-4A4C-9747-599D907F413A}"/>
              </a:ext>
            </a:extLst>
          </p:cNvPr>
          <p:cNvSpPr>
            <a:spLocks noGrp="1"/>
          </p:cNvSpPr>
          <p:nvPr>
            <p:ph type="body" sz="quarter" idx="13"/>
          </p:nvPr>
        </p:nvSpPr>
        <p:spPr/>
        <p:txBody>
          <a:bodyPr/>
          <a:lstStyle/>
          <a:p>
            <a:endParaRPr lang="en-GB"/>
          </a:p>
        </p:txBody>
      </p:sp>
      <p:graphicFrame>
        <p:nvGraphicFramePr>
          <p:cNvPr id="7" name="Content Placeholder 6">
            <a:extLst>
              <a:ext uri="{FF2B5EF4-FFF2-40B4-BE49-F238E27FC236}">
                <a16:creationId xmlns:a16="http://schemas.microsoft.com/office/drawing/2014/main" id="{32E90952-79A3-4CB7-9527-71473934E9E3}"/>
              </a:ext>
            </a:extLst>
          </p:cNvPr>
          <p:cNvGraphicFramePr>
            <a:graphicFrameLocks noGrp="1"/>
          </p:cNvGraphicFramePr>
          <p:nvPr>
            <p:ph sz="quarter" idx="15"/>
            <p:extLst>
              <p:ext uri="{D42A27DB-BD31-4B8C-83A1-F6EECF244321}">
                <p14:modId xmlns:p14="http://schemas.microsoft.com/office/powerpoint/2010/main" val="614477379"/>
              </p:ext>
            </p:extLst>
          </p:nvPr>
        </p:nvGraphicFramePr>
        <p:xfrm>
          <a:off x="419100" y="1460500"/>
          <a:ext cx="8305800" cy="2824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0011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31BB3-996D-4416-AC24-12EF56E68B4C}"/>
              </a:ext>
            </a:extLst>
          </p:cNvPr>
          <p:cNvSpPr>
            <a:spLocks noGrp="1"/>
          </p:cNvSpPr>
          <p:nvPr>
            <p:ph type="title"/>
          </p:nvPr>
        </p:nvSpPr>
        <p:spPr/>
        <p:txBody>
          <a:bodyPr/>
          <a:lstStyle/>
          <a:p>
            <a:r>
              <a:rPr lang="en-GB" dirty="0"/>
              <a:t>Key project milestones</a:t>
            </a:r>
          </a:p>
        </p:txBody>
      </p:sp>
      <p:sp>
        <p:nvSpPr>
          <p:cNvPr id="5" name="Slide Number Placeholder 4">
            <a:extLst>
              <a:ext uri="{FF2B5EF4-FFF2-40B4-BE49-F238E27FC236}">
                <a16:creationId xmlns:a16="http://schemas.microsoft.com/office/drawing/2014/main" id="{E553FE4A-6B58-4769-B396-219163D188FE}"/>
              </a:ext>
            </a:extLst>
          </p:cNvPr>
          <p:cNvSpPr>
            <a:spLocks noGrp="1"/>
          </p:cNvSpPr>
          <p:nvPr>
            <p:ph type="sldNum" sz="quarter" idx="12"/>
          </p:nvPr>
        </p:nvSpPr>
        <p:spPr/>
        <p:txBody>
          <a:bodyPr/>
          <a:lstStyle/>
          <a:p>
            <a:fld id="{AF54B9EF-527F-4F31-BDA9-861CCA0FE377}" type="slidenum">
              <a:rPr lang="en-GB" smtClean="0"/>
              <a:pPr/>
              <a:t>7</a:t>
            </a:fld>
            <a:endParaRPr lang="en-GB" dirty="0"/>
          </a:p>
        </p:txBody>
      </p:sp>
      <p:sp>
        <p:nvSpPr>
          <p:cNvPr id="6" name="Text Placeholder 5">
            <a:extLst>
              <a:ext uri="{FF2B5EF4-FFF2-40B4-BE49-F238E27FC236}">
                <a16:creationId xmlns:a16="http://schemas.microsoft.com/office/drawing/2014/main" id="{6B5E1B67-DEBB-449D-8FF6-AE45A37F7151}"/>
              </a:ext>
            </a:extLst>
          </p:cNvPr>
          <p:cNvSpPr>
            <a:spLocks noGrp="1"/>
          </p:cNvSpPr>
          <p:nvPr>
            <p:ph type="body" sz="quarter" idx="13"/>
          </p:nvPr>
        </p:nvSpPr>
        <p:spPr/>
        <p:txBody>
          <a:bodyPr/>
          <a:lstStyle/>
          <a:p>
            <a:endParaRPr lang="en-GB" dirty="0"/>
          </a:p>
        </p:txBody>
      </p:sp>
      <p:graphicFrame>
        <p:nvGraphicFramePr>
          <p:cNvPr id="8" name="Content Placeholder 7">
            <a:extLst>
              <a:ext uri="{FF2B5EF4-FFF2-40B4-BE49-F238E27FC236}">
                <a16:creationId xmlns:a16="http://schemas.microsoft.com/office/drawing/2014/main" id="{77A93737-DCE0-4606-8553-DA98CB2D818D}"/>
              </a:ext>
            </a:extLst>
          </p:cNvPr>
          <p:cNvGraphicFramePr>
            <a:graphicFrameLocks noGrp="1"/>
          </p:cNvGraphicFramePr>
          <p:nvPr>
            <p:ph sz="quarter" idx="15"/>
            <p:extLst>
              <p:ext uri="{D42A27DB-BD31-4B8C-83A1-F6EECF244321}">
                <p14:modId xmlns:p14="http://schemas.microsoft.com/office/powerpoint/2010/main" val="583057681"/>
              </p:ext>
            </p:extLst>
          </p:nvPr>
        </p:nvGraphicFramePr>
        <p:xfrm>
          <a:off x="1383123" y="1200559"/>
          <a:ext cx="5511748" cy="2926080"/>
        </p:xfrm>
        <a:graphic>
          <a:graphicData uri="http://schemas.openxmlformats.org/drawingml/2006/table">
            <a:tbl>
              <a:tblPr firstRow="1" bandRow="1">
                <a:tableStyleId>{F5AB1C69-6EDB-4FF4-983F-18BD219EF322}</a:tableStyleId>
              </a:tblPr>
              <a:tblGrid>
                <a:gridCol w="3116114">
                  <a:extLst>
                    <a:ext uri="{9D8B030D-6E8A-4147-A177-3AD203B41FA5}">
                      <a16:colId xmlns:a16="http://schemas.microsoft.com/office/drawing/2014/main" val="3985907624"/>
                    </a:ext>
                  </a:extLst>
                </a:gridCol>
                <a:gridCol w="2395634">
                  <a:extLst>
                    <a:ext uri="{9D8B030D-6E8A-4147-A177-3AD203B41FA5}">
                      <a16:colId xmlns:a16="http://schemas.microsoft.com/office/drawing/2014/main" val="1733612720"/>
                    </a:ext>
                  </a:extLst>
                </a:gridCol>
              </a:tblGrid>
              <a:tr h="241202">
                <a:tc>
                  <a:txBody>
                    <a:bodyPr/>
                    <a:lstStyle/>
                    <a:p>
                      <a:r>
                        <a:rPr lang="en-GB" sz="1000" dirty="0"/>
                        <a:t>Time</a:t>
                      </a:r>
                    </a:p>
                  </a:txBody>
                  <a:tcPr/>
                </a:tc>
                <a:tc>
                  <a:txBody>
                    <a:bodyPr/>
                    <a:lstStyle/>
                    <a:p>
                      <a:r>
                        <a:rPr lang="en-GB" sz="1000" dirty="0"/>
                        <a:t>Milestone deadline</a:t>
                      </a:r>
                    </a:p>
                  </a:txBody>
                  <a:tcPr/>
                </a:tc>
                <a:extLst>
                  <a:ext uri="{0D108BD9-81ED-4DB2-BD59-A6C34878D82A}">
                    <a16:rowId xmlns:a16="http://schemas.microsoft.com/office/drawing/2014/main" val="556084499"/>
                  </a:ext>
                </a:extLst>
              </a:tr>
              <a:tr h="241202">
                <a:tc>
                  <a:txBody>
                    <a:bodyPr/>
                    <a:lstStyle/>
                    <a:p>
                      <a:r>
                        <a:rPr lang="en-GB" sz="1000" b="1" dirty="0"/>
                        <a:t>Workshop I</a:t>
                      </a:r>
                    </a:p>
                  </a:txBody>
                  <a:tcPr/>
                </a:tc>
                <a:tc>
                  <a:txBody>
                    <a:bodyPr/>
                    <a:lstStyle/>
                    <a:p>
                      <a:r>
                        <a:rPr lang="en-GB" sz="1000" b="1" dirty="0"/>
                        <a:t>March 2020</a:t>
                      </a:r>
                    </a:p>
                  </a:txBody>
                  <a:tcPr/>
                </a:tc>
                <a:extLst>
                  <a:ext uri="{0D108BD9-81ED-4DB2-BD59-A6C34878D82A}">
                    <a16:rowId xmlns:a16="http://schemas.microsoft.com/office/drawing/2014/main" val="2631335068"/>
                  </a:ext>
                </a:extLst>
              </a:tr>
              <a:tr h="241202">
                <a:tc>
                  <a:txBody>
                    <a:bodyPr/>
                    <a:lstStyle/>
                    <a:p>
                      <a:r>
                        <a:rPr lang="en-GB" sz="1000" dirty="0"/>
                        <a:t>Progress Report I</a:t>
                      </a:r>
                    </a:p>
                  </a:txBody>
                  <a:tcPr/>
                </a:tc>
                <a:tc>
                  <a:txBody>
                    <a:bodyPr/>
                    <a:lstStyle/>
                    <a:p>
                      <a:r>
                        <a:rPr lang="en-GB" sz="1000" dirty="0"/>
                        <a:t>April 2020</a:t>
                      </a:r>
                    </a:p>
                  </a:txBody>
                  <a:tcPr/>
                </a:tc>
                <a:extLst>
                  <a:ext uri="{0D108BD9-81ED-4DB2-BD59-A6C34878D82A}">
                    <a16:rowId xmlns:a16="http://schemas.microsoft.com/office/drawing/2014/main" val="3913342367"/>
                  </a:ext>
                </a:extLst>
              </a:tr>
              <a:tr h="241202">
                <a:tc>
                  <a:txBody>
                    <a:bodyPr/>
                    <a:lstStyle/>
                    <a:p>
                      <a:r>
                        <a:rPr lang="en-GB" sz="1000" b="1" dirty="0"/>
                        <a:t>Workshop II</a:t>
                      </a:r>
                    </a:p>
                  </a:txBody>
                  <a:tcPr/>
                </a:tc>
                <a:tc>
                  <a:txBody>
                    <a:bodyPr/>
                    <a:lstStyle/>
                    <a:p>
                      <a:r>
                        <a:rPr lang="en-GB" sz="1000" b="1" dirty="0"/>
                        <a:t>May 2020</a:t>
                      </a:r>
                    </a:p>
                  </a:txBody>
                  <a:tcPr/>
                </a:tc>
                <a:extLst>
                  <a:ext uri="{0D108BD9-81ED-4DB2-BD59-A6C34878D82A}">
                    <a16:rowId xmlns:a16="http://schemas.microsoft.com/office/drawing/2014/main" val="682345531"/>
                  </a:ext>
                </a:extLst>
              </a:tr>
              <a:tr h="241202">
                <a:tc>
                  <a:txBody>
                    <a:bodyPr/>
                    <a:lstStyle/>
                    <a:p>
                      <a:r>
                        <a:rPr lang="en-GB" sz="1000" dirty="0"/>
                        <a:t>First progress meeting</a:t>
                      </a:r>
                    </a:p>
                  </a:txBody>
                  <a:tcPr/>
                </a:tc>
                <a:tc>
                  <a:txBody>
                    <a:bodyPr/>
                    <a:lstStyle/>
                    <a:p>
                      <a:r>
                        <a:rPr lang="en-GB" sz="1000" dirty="0"/>
                        <a:t>June 2020</a:t>
                      </a:r>
                    </a:p>
                  </a:txBody>
                  <a:tcPr/>
                </a:tc>
                <a:extLst>
                  <a:ext uri="{0D108BD9-81ED-4DB2-BD59-A6C34878D82A}">
                    <a16:rowId xmlns:a16="http://schemas.microsoft.com/office/drawing/2014/main" val="3763678597"/>
                  </a:ext>
                </a:extLst>
              </a:tr>
              <a:tr h="241202">
                <a:tc>
                  <a:txBody>
                    <a:bodyPr/>
                    <a:lstStyle/>
                    <a:p>
                      <a:r>
                        <a:rPr lang="en-GB" sz="1000" dirty="0"/>
                        <a:t>Progress Report II</a:t>
                      </a:r>
                    </a:p>
                  </a:txBody>
                  <a:tcPr/>
                </a:tc>
                <a:tc>
                  <a:txBody>
                    <a:bodyPr/>
                    <a:lstStyle/>
                    <a:p>
                      <a:r>
                        <a:rPr lang="en-GB" sz="1000" dirty="0"/>
                        <a:t>August 2020</a:t>
                      </a:r>
                    </a:p>
                  </a:txBody>
                  <a:tcPr/>
                </a:tc>
                <a:extLst>
                  <a:ext uri="{0D108BD9-81ED-4DB2-BD59-A6C34878D82A}">
                    <a16:rowId xmlns:a16="http://schemas.microsoft.com/office/drawing/2014/main" val="1475009056"/>
                  </a:ext>
                </a:extLst>
              </a:tr>
              <a:tr h="241202">
                <a:tc>
                  <a:txBody>
                    <a:bodyPr/>
                    <a:lstStyle/>
                    <a:p>
                      <a:r>
                        <a:rPr lang="en-GB" sz="1000" b="1" dirty="0"/>
                        <a:t>Workshop III</a:t>
                      </a:r>
                    </a:p>
                  </a:txBody>
                  <a:tcPr/>
                </a:tc>
                <a:tc>
                  <a:txBody>
                    <a:bodyPr/>
                    <a:lstStyle/>
                    <a:p>
                      <a:r>
                        <a:rPr lang="en-GB" sz="1000" b="1" dirty="0"/>
                        <a:t>November 2020</a:t>
                      </a:r>
                    </a:p>
                  </a:txBody>
                  <a:tcPr/>
                </a:tc>
                <a:extLst>
                  <a:ext uri="{0D108BD9-81ED-4DB2-BD59-A6C34878D82A}">
                    <a16:rowId xmlns:a16="http://schemas.microsoft.com/office/drawing/2014/main" val="3356626313"/>
                  </a:ext>
                </a:extLst>
              </a:tr>
              <a:tr h="241202">
                <a:tc>
                  <a:txBody>
                    <a:bodyPr/>
                    <a:lstStyle/>
                    <a:p>
                      <a:r>
                        <a:rPr lang="en-GB" sz="1000" dirty="0"/>
                        <a:t>Draft final report</a:t>
                      </a:r>
                    </a:p>
                  </a:txBody>
                  <a:tcPr/>
                </a:tc>
                <a:tc>
                  <a:txBody>
                    <a:bodyPr/>
                    <a:lstStyle/>
                    <a:p>
                      <a:r>
                        <a:rPr lang="en-GB" sz="1000" dirty="0"/>
                        <a:t>December 2020</a:t>
                      </a:r>
                    </a:p>
                  </a:txBody>
                  <a:tcPr/>
                </a:tc>
                <a:extLst>
                  <a:ext uri="{0D108BD9-81ED-4DB2-BD59-A6C34878D82A}">
                    <a16:rowId xmlns:a16="http://schemas.microsoft.com/office/drawing/2014/main" val="3210110179"/>
                  </a:ext>
                </a:extLst>
              </a:tr>
              <a:tr h="241202">
                <a:tc>
                  <a:txBody>
                    <a:bodyPr/>
                    <a:lstStyle/>
                    <a:p>
                      <a:r>
                        <a:rPr lang="en-GB" sz="1000" dirty="0"/>
                        <a:t>Second progress meeting</a:t>
                      </a:r>
                    </a:p>
                  </a:txBody>
                  <a:tcPr/>
                </a:tc>
                <a:tc>
                  <a:txBody>
                    <a:bodyPr/>
                    <a:lstStyle/>
                    <a:p>
                      <a:r>
                        <a:rPr lang="en-GB" sz="1000" dirty="0"/>
                        <a:t>January 2021</a:t>
                      </a:r>
                    </a:p>
                  </a:txBody>
                  <a:tcPr/>
                </a:tc>
                <a:extLst>
                  <a:ext uri="{0D108BD9-81ED-4DB2-BD59-A6C34878D82A}">
                    <a16:rowId xmlns:a16="http://schemas.microsoft.com/office/drawing/2014/main" val="3751784457"/>
                  </a:ext>
                </a:extLst>
              </a:tr>
              <a:tr h="241202">
                <a:tc>
                  <a:txBody>
                    <a:bodyPr/>
                    <a:lstStyle/>
                    <a:p>
                      <a:r>
                        <a:rPr lang="en-GB" sz="1000" b="1" dirty="0"/>
                        <a:t>Workshop IV</a:t>
                      </a:r>
                    </a:p>
                  </a:txBody>
                  <a:tcPr/>
                </a:tc>
                <a:tc>
                  <a:txBody>
                    <a:bodyPr/>
                    <a:lstStyle/>
                    <a:p>
                      <a:r>
                        <a:rPr lang="en-GB" sz="1000" b="1" dirty="0"/>
                        <a:t>February 2021</a:t>
                      </a:r>
                    </a:p>
                  </a:txBody>
                  <a:tcPr/>
                </a:tc>
                <a:extLst>
                  <a:ext uri="{0D108BD9-81ED-4DB2-BD59-A6C34878D82A}">
                    <a16:rowId xmlns:a16="http://schemas.microsoft.com/office/drawing/2014/main" val="3137896246"/>
                  </a:ext>
                </a:extLst>
              </a:tr>
              <a:tr h="241202">
                <a:tc>
                  <a:txBody>
                    <a:bodyPr/>
                    <a:lstStyle/>
                    <a:p>
                      <a:r>
                        <a:rPr lang="en-GB" sz="1000" dirty="0"/>
                        <a:t>Final report</a:t>
                      </a:r>
                    </a:p>
                  </a:txBody>
                  <a:tcPr/>
                </a:tc>
                <a:tc>
                  <a:txBody>
                    <a:bodyPr/>
                    <a:lstStyle/>
                    <a:p>
                      <a:r>
                        <a:rPr lang="en-GB" sz="1000" dirty="0"/>
                        <a:t>March 2021</a:t>
                      </a:r>
                    </a:p>
                  </a:txBody>
                  <a:tcPr/>
                </a:tc>
                <a:extLst>
                  <a:ext uri="{0D108BD9-81ED-4DB2-BD59-A6C34878D82A}">
                    <a16:rowId xmlns:a16="http://schemas.microsoft.com/office/drawing/2014/main" val="72994126"/>
                  </a:ext>
                </a:extLst>
              </a:tr>
              <a:tr h="241202">
                <a:tc>
                  <a:txBody>
                    <a:bodyPr/>
                    <a:lstStyle/>
                    <a:p>
                      <a:r>
                        <a:rPr lang="en-GB" sz="1000" dirty="0"/>
                        <a:t>Contract closure and final meeting</a:t>
                      </a:r>
                    </a:p>
                  </a:txBody>
                  <a:tcPr/>
                </a:tc>
                <a:tc>
                  <a:txBody>
                    <a:bodyPr/>
                    <a:lstStyle/>
                    <a:p>
                      <a:r>
                        <a:rPr lang="en-GB" sz="1000" dirty="0"/>
                        <a:t>June 2021</a:t>
                      </a:r>
                    </a:p>
                  </a:txBody>
                  <a:tcPr/>
                </a:tc>
                <a:extLst>
                  <a:ext uri="{0D108BD9-81ED-4DB2-BD59-A6C34878D82A}">
                    <a16:rowId xmlns:a16="http://schemas.microsoft.com/office/drawing/2014/main" val="3678773364"/>
                  </a:ext>
                </a:extLst>
              </a:tr>
            </a:tbl>
          </a:graphicData>
        </a:graphic>
      </p:graphicFrame>
      <p:sp>
        <p:nvSpPr>
          <p:cNvPr id="7" name="Footer Placeholder 6">
            <a:extLst>
              <a:ext uri="{FF2B5EF4-FFF2-40B4-BE49-F238E27FC236}">
                <a16:creationId xmlns:a16="http://schemas.microsoft.com/office/drawing/2014/main" id="{D6B3AEDA-DB90-4937-977D-A7F4F3E7FFD6}"/>
              </a:ext>
            </a:extLst>
          </p:cNvPr>
          <p:cNvSpPr>
            <a:spLocks noGrp="1"/>
          </p:cNvSpPr>
          <p:nvPr>
            <p:ph type="ftr" sz="quarter" idx="11"/>
          </p:nvPr>
        </p:nvSpPr>
        <p:spPr/>
        <p:txBody>
          <a:bodyPr/>
          <a:lstStyle/>
          <a:p>
            <a:r>
              <a:rPr lang="en-US" dirty="0"/>
              <a:t>EU's global leadership in renewables: Inception workshop</a:t>
            </a:r>
            <a:endParaRPr lang="en-GB" dirty="0"/>
          </a:p>
        </p:txBody>
      </p:sp>
    </p:spTree>
    <p:extLst>
      <p:ext uri="{BB962C8B-B14F-4D97-AF65-F5344CB8AC3E}">
        <p14:creationId xmlns:p14="http://schemas.microsoft.com/office/powerpoint/2010/main" val="2038457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DC766EB-8205-4F00-9581-75E5C234218D}"/>
              </a:ext>
            </a:extLst>
          </p:cNvPr>
          <p:cNvSpPr>
            <a:spLocks noGrp="1"/>
          </p:cNvSpPr>
          <p:nvPr>
            <p:ph type="sldNum" sz="quarter" idx="12"/>
          </p:nvPr>
        </p:nvSpPr>
        <p:spPr/>
        <p:txBody>
          <a:bodyPr/>
          <a:lstStyle/>
          <a:p>
            <a:fld id="{59EDCC4F-61B3-445B-AC6F-14CA4635A88D}" type="slidenum">
              <a:rPr lang="en-GB" smtClean="0"/>
              <a:pPr/>
              <a:t>8</a:t>
            </a:fld>
            <a:endParaRPr lang="en-GB" dirty="0"/>
          </a:p>
        </p:txBody>
      </p:sp>
      <p:sp>
        <p:nvSpPr>
          <p:cNvPr id="8" name="Title 7">
            <a:extLst>
              <a:ext uri="{FF2B5EF4-FFF2-40B4-BE49-F238E27FC236}">
                <a16:creationId xmlns:a16="http://schemas.microsoft.com/office/drawing/2014/main" id="{4BC45F3B-724E-4F00-A2DE-312741061A71}"/>
              </a:ext>
            </a:extLst>
          </p:cNvPr>
          <p:cNvSpPr>
            <a:spLocks noGrp="1"/>
          </p:cNvSpPr>
          <p:nvPr>
            <p:ph type="title"/>
          </p:nvPr>
        </p:nvSpPr>
        <p:spPr>
          <a:xfrm>
            <a:off x="717449" y="1821426"/>
            <a:ext cx="7476014" cy="1171112"/>
          </a:xfrm>
        </p:spPr>
        <p:txBody>
          <a:bodyPr/>
          <a:lstStyle/>
          <a:p>
            <a:r>
              <a:rPr lang="en-US" dirty="0"/>
              <a:t>Key countries, markets and activities</a:t>
            </a:r>
            <a:br>
              <a:rPr lang="en-US" dirty="0"/>
            </a:br>
            <a:r>
              <a:rPr lang="en-US" sz="1400" dirty="0"/>
              <a:t>(Jannis Lambert, Project Manager, Prognos AG)  </a:t>
            </a:r>
            <a:endParaRPr lang="en-US" dirty="0"/>
          </a:p>
        </p:txBody>
      </p:sp>
      <p:sp>
        <p:nvSpPr>
          <p:cNvPr id="10" name="Footer Placeholder 9">
            <a:extLst>
              <a:ext uri="{FF2B5EF4-FFF2-40B4-BE49-F238E27FC236}">
                <a16:creationId xmlns:a16="http://schemas.microsoft.com/office/drawing/2014/main" id="{B60D6E3A-788C-4DDD-B5FB-C77F50756550}"/>
              </a:ext>
            </a:extLst>
          </p:cNvPr>
          <p:cNvSpPr>
            <a:spLocks noGrp="1"/>
          </p:cNvSpPr>
          <p:nvPr>
            <p:ph type="ftr" sz="quarter" idx="11"/>
          </p:nvPr>
        </p:nvSpPr>
        <p:spPr/>
        <p:txBody>
          <a:bodyPr/>
          <a:lstStyle/>
          <a:p>
            <a:r>
              <a:rPr lang="en-US"/>
              <a:t>EU's global leadership in renewables: Inception workshop</a:t>
            </a:r>
            <a:endParaRPr lang="en-GB" dirty="0"/>
          </a:p>
        </p:txBody>
      </p:sp>
    </p:spTree>
    <p:extLst>
      <p:ext uri="{BB962C8B-B14F-4D97-AF65-F5344CB8AC3E}">
        <p14:creationId xmlns:p14="http://schemas.microsoft.com/office/powerpoint/2010/main" val="63977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84F1D8-3FD1-4D47-AD32-CD0646B50548}"/>
              </a:ext>
            </a:extLst>
          </p:cNvPr>
          <p:cNvSpPr>
            <a:spLocks noGrp="1"/>
          </p:cNvSpPr>
          <p:nvPr>
            <p:ph type="title"/>
          </p:nvPr>
        </p:nvSpPr>
        <p:spPr/>
        <p:txBody>
          <a:bodyPr/>
          <a:lstStyle/>
          <a:p>
            <a:r>
              <a:rPr lang="de-DE" dirty="0" err="1"/>
              <a:t>Overview</a:t>
            </a:r>
            <a:r>
              <a:rPr lang="de-DE" dirty="0"/>
              <a:t> of </a:t>
            </a:r>
            <a:r>
              <a:rPr lang="de-DE" dirty="0" err="1"/>
              <a:t>the</a:t>
            </a:r>
            <a:r>
              <a:rPr lang="de-DE" dirty="0"/>
              <a:t> </a:t>
            </a:r>
            <a:r>
              <a:rPr lang="de-DE" dirty="0" err="1"/>
              <a:t>analytical</a:t>
            </a:r>
            <a:r>
              <a:rPr lang="de-DE" dirty="0"/>
              <a:t> </a:t>
            </a:r>
            <a:r>
              <a:rPr lang="de-DE" dirty="0" err="1"/>
              <a:t>steps</a:t>
            </a:r>
            <a:r>
              <a:rPr lang="en-GB" i="1" dirty="0"/>
              <a:t/>
            </a:r>
            <a:br>
              <a:rPr lang="en-GB" i="1" dirty="0"/>
            </a:br>
            <a:endParaRPr lang="de-DE" i="1" dirty="0"/>
          </a:p>
        </p:txBody>
      </p:sp>
      <p:sp>
        <p:nvSpPr>
          <p:cNvPr id="4" name="Fußzeilenplatzhalter 3">
            <a:extLst>
              <a:ext uri="{FF2B5EF4-FFF2-40B4-BE49-F238E27FC236}">
                <a16:creationId xmlns:a16="http://schemas.microsoft.com/office/drawing/2014/main" id="{E4655FF8-9153-4CCD-9D6E-C6500C671042}"/>
              </a:ext>
            </a:extLst>
          </p:cNvPr>
          <p:cNvSpPr>
            <a:spLocks noGrp="1"/>
          </p:cNvSpPr>
          <p:nvPr>
            <p:ph type="ftr" sz="quarter" idx="11"/>
          </p:nvPr>
        </p:nvSpPr>
        <p:spPr/>
        <p:txBody>
          <a:bodyPr/>
          <a:lstStyle/>
          <a:p>
            <a:r>
              <a:rPr lang="en-US" dirty="0"/>
              <a:t>EU's global leadership in renewables: Inception workshop</a:t>
            </a:r>
            <a:endParaRPr lang="en-GB" dirty="0"/>
          </a:p>
        </p:txBody>
      </p:sp>
      <p:sp>
        <p:nvSpPr>
          <p:cNvPr id="5" name="Foliennummernplatzhalter 4">
            <a:extLst>
              <a:ext uri="{FF2B5EF4-FFF2-40B4-BE49-F238E27FC236}">
                <a16:creationId xmlns:a16="http://schemas.microsoft.com/office/drawing/2014/main" id="{35DEF682-A455-4E6C-81C5-92FD1B762303}"/>
              </a:ext>
            </a:extLst>
          </p:cNvPr>
          <p:cNvSpPr>
            <a:spLocks noGrp="1"/>
          </p:cNvSpPr>
          <p:nvPr>
            <p:ph type="sldNum" sz="quarter" idx="12"/>
          </p:nvPr>
        </p:nvSpPr>
        <p:spPr/>
        <p:txBody>
          <a:bodyPr/>
          <a:lstStyle/>
          <a:p>
            <a:fld id="{AF54B9EF-527F-4F31-BDA9-861CCA0FE377}" type="slidenum">
              <a:rPr lang="en-GB" smtClean="0"/>
              <a:pPr/>
              <a:t>9</a:t>
            </a:fld>
            <a:endParaRPr lang="en-GB" dirty="0"/>
          </a:p>
        </p:txBody>
      </p:sp>
      <p:sp>
        <p:nvSpPr>
          <p:cNvPr id="6" name="Textplatzhalter 5">
            <a:extLst>
              <a:ext uri="{FF2B5EF4-FFF2-40B4-BE49-F238E27FC236}">
                <a16:creationId xmlns:a16="http://schemas.microsoft.com/office/drawing/2014/main" id="{EDE34225-25FD-4E3D-B6B5-42A83B9B2805}"/>
              </a:ext>
            </a:extLst>
          </p:cNvPr>
          <p:cNvSpPr>
            <a:spLocks noGrp="1"/>
          </p:cNvSpPr>
          <p:nvPr>
            <p:ph type="body" sz="quarter" idx="13"/>
          </p:nvPr>
        </p:nvSpPr>
        <p:spPr/>
        <p:txBody>
          <a:bodyPr>
            <a:normAutofit/>
          </a:bodyPr>
          <a:lstStyle/>
          <a:p>
            <a:r>
              <a:rPr lang="en-US" dirty="0"/>
              <a:t>Key countries, markets and activities</a:t>
            </a:r>
            <a:endParaRPr lang="de-DE" dirty="0"/>
          </a:p>
        </p:txBody>
      </p:sp>
      <p:sp>
        <p:nvSpPr>
          <p:cNvPr id="7" name="Inhaltsplatzhalter 6">
            <a:extLst>
              <a:ext uri="{FF2B5EF4-FFF2-40B4-BE49-F238E27FC236}">
                <a16:creationId xmlns:a16="http://schemas.microsoft.com/office/drawing/2014/main" id="{8AFE1520-56D6-4E3F-AA3E-50D9886C7193}"/>
              </a:ext>
            </a:extLst>
          </p:cNvPr>
          <p:cNvSpPr>
            <a:spLocks noGrp="1"/>
          </p:cNvSpPr>
          <p:nvPr>
            <p:ph sz="quarter" idx="15"/>
          </p:nvPr>
        </p:nvSpPr>
        <p:spPr/>
        <p:txBody>
          <a:bodyPr>
            <a:normAutofit/>
          </a:bodyPr>
          <a:lstStyle/>
          <a:p>
            <a:pPr marL="0" indent="0">
              <a:buNone/>
            </a:pPr>
            <a:r>
              <a:rPr lang="de-DE" b="1" dirty="0"/>
              <a:t>Tasks</a:t>
            </a:r>
          </a:p>
          <a:p>
            <a:pPr marL="342900" indent="-342900">
              <a:buFont typeface="+mj-lt"/>
              <a:buAutoNum type="arabicPeriod"/>
            </a:pPr>
            <a:r>
              <a:rPr lang="de-DE" dirty="0"/>
              <a:t>Value </a:t>
            </a:r>
            <a:r>
              <a:rPr lang="de-DE" dirty="0" err="1"/>
              <a:t>chain</a:t>
            </a:r>
            <a:r>
              <a:rPr lang="de-DE" dirty="0"/>
              <a:t> </a:t>
            </a:r>
            <a:r>
              <a:rPr lang="de-DE" dirty="0" err="1"/>
              <a:t>mapping</a:t>
            </a:r>
            <a:endParaRPr lang="de-DE" dirty="0"/>
          </a:p>
          <a:p>
            <a:pPr marL="342900" indent="-342900">
              <a:buFont typeface="+mj-lt"/>
              <a:buAutoNum type="arabicPeriod"/>
            </a:pPr>
            <a:r>
              <a:rPr lang="de-DE" dirty="0"/>
              <a:t>Integration </a:t>
            </a:r>
            <a:r>
              <a:rPr lang="de-DE" dirty="0" err="1"/>
              <a:t>into</a:t>
            </a:r>
            <a:r>
              <a:rPr lang="de-DE" dirty="0"/>
              <a:t> </a:t>
            </a:r>
            <a:r>
              <a:rPr lang="de-DE" dirty="0" err="1"/>
              <a:t>statistical</a:t>
            </a:r>
            <a:r>
              <a:rPr lang="de-DE" dirty="0"/>
              <a:t> </a:t>
            </a:r>
            <a:r>
              <a:rPr lang="de-DE" dirty="0" err="1"/>
              <a:t>classification</a:t>
            </a:r>
            <a:r>
              <a:rPr lang="de-DE" dirty="0"/>
              <a:t> </a:t>
            </a:r>
            <a:r>
              <a:rPr lang="de-DE" dirty="0" err="1"/>
              <a:t>systems</a:t>
            </a:r>
            <a:endParaRPr lang="de-DE" dirty="0"/>
          </a:p>
          <a:p>
            <a:pPr marL="342900" indent="-342900">
              <a:buFont typeface="+mj-lt"/>
              <a:buAutoNum type="arabicPeriod"/>
            </a:pPr>
            <a:r>
              <a:rPr lang="de-DE" dirty="0"/>
              <a:t>Analysis </a:t>
            </a:r>
            <a:r>
              <a:rPr lang="de-DE" dirty="0" err="1"/>
              <a:t>of</a:t>
            </a:r>
            <a:r>
              <a:rPr lang="de-DE" dirty="0"/>
              <a:t> </a:t>
            </a:r>
            <a:r>
              <a:rPr lang="de-DE" dirty="0" err="1"/>
              <a:t>socio-economic</a:t>
            </a:r>
            <a:r>
              <a:rPr lang="de-DE" dirty="0"/>
              <a:t> </a:t>
            </a:r>
            <a:r>
              <a:rPr lang="de-DE" dirty="0" err="1"/>
              <a:t>impacts</a:t>
            </a:r>
            <a:r>
              <a:rPr lang="de-DE" dirty="0"/>
              <a:t>, </a:t>
            </a:r>
            <a:r>
              <a:rPr lang="de-DE" dirty="0" err="1"/>
              <a:t>historic</a:t>
            </a:r>
            <a:r>
              <a:rPr lang="de-DE" dirty="0"/>
              <a:t> </a:t>
            </a:r>
            <a:r>
              <a:rPr lang="de-DE" dirty="0" err="1"/>
              <a:t>trends</a:t>
            </a:r>
            <a:r>
              <a:rPr lang="de-DE" dirty="0"/>
              <a:t> and </a:t>
            </a:r>
            <a:r>
              <a:rPr lang="de-DE" dirty="0" err="1"/>
              <a:t>future</a:t>
            </a:r>
            <a:r>
              <a:rPr lang="de-DE" dirty="0"/>
              <a:t> </a:t>
            </a:r>
            <a:r>
              <a:rPr lang="de-DE" dirty="0" err="1"/>
              <a:t>developments</a:t>
            </a:r>
            <a:endParaRPr lang="de-DE" dirty="0"/>
          </a:p>
          <a:p>
            <a:pPr marL="342900" indent="-342900">
              <a:buFont typeface="+mj-lt"/>
              <a:buAutoNum type="arabicPeriod"/>
            </a:pPr>
            <a:r>
              <a:rPr lang="en-GB" dirty="0"/>
              <a:t>Qualitative</a:t>
            </a:r>
            <a:r>
              <a:rPr lang="de-DE" dirty="0"/>
              <a:t> </a:t>
            </a:r>
            <a:r>
              <a:rPr lang="de-DE" dirty="0" err="1"/>
              <a:t>analysis</a:t>
            </a:r>
            <a:endParaRPr lang="de-DE" dirty="0"/>
          </a:p>
          <a:p>
            <a:pPr marL="342900" indent="-342900">
              <a:buFont typeface="+mj-lt"/>
              <a:buAutoNum type="arabicPeriod"/>
            </a:pPr>
            <a:r>
              <a:rPr lang="de-DE" dirty="0"/>
              <a:t>Ranking </a:t>
            </a:r>
            <a:r>
              <a:rPr lang="de-DE" dirty="0" err="1"/>
              <a:t>of</a:t>
            </a:r>
            <a:r>
              <a:rPr lang="de-DE" dirty="0"/>
              <a:t> </a:t>
            </a:r>
            <a:r>
              <a:rPr lang="de-DE" dirty="0" err="1"/>
              <a:t>key</a:t>
            </a:r>
            <a:r>
              <a:rPr lang="de-DE" dirty="0"/>
              <a:t> countries, </a:t>
            </a:r>
            <a:r>
              <a:rPr lang="de-DE" dirty="0" err="1"/>
              <a:t>markets</a:t>
            </a:r>
            <a:r>
              <a:rPr lang="de-DE" dirty="0"/>
              <a:t> and </a:t>
            </a:r>
            <a:r>
              <a:rPr lang="de-DE" dirty="0" err="1"/>
              <a:t>activities</a:t>
            </a:r>
            <a:r>
              <a:rPr lang="de-DE" dirty="0"/>
              <a:t> </a:t>
            </a:r>
            <a:r>
              <a:rPr lang="de-DE" dirty="0" err="1"/>
              <a:t>for</a:t>
            </a:r>
            <a:r>
              <a:rPr lang="de-DE" dirty="0"/>
              <a:t> </a:t>
            </a:r>
            <a:r>
              <a:rPr lang="de-DE" dirty="0" err="1"/>
              <a:t>the</a:t>
            </a:r>
            <a:r>
              <a:rPr lang="de-DE" dirty="0"/>
              <a:t> EU</a:t>
            </a:r>
          </a:p>
          <a:p>
            <a:pPr marL="342900" indent="-342900">
              <a:buFont typeface="+mj-lt"/>
              <a:buAutoNum type="arabicPeriod"/>
            </a:pPr>
            <a:endParaRPr lang="de-DE" dirty="0"/>
          </a:p>
          <a:p>
            <a:pPr marL="0" indent="0">
              <a:buNone/>
            </a:pPr>
            <a:endParaRPr lang="en-GB" dirty="0"/>
          </a:p>
        </p:txBody>
      </p:sp>
    </p:spTree>
    <p:extLst>
      <p:ext uri="{BB962C8B-B14F-4D97-AF65-F5344CB8AC3E}">
        <p14:creationId xmlns:p14="http://schemas.microsoft.com/office/powerpoint/2010/main" val="2850995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OWI">
  <a:themeElements>
    <a:clrScheme name="COWI 2019">
      <a:dk1>
        <a:srgbClr val="000000"/>
      </a:dk1>
      <a:lt1>
        <a:sysClr val="window" lastClr="FFFFFF"/>
      </a:lt1>
      <a:dk2>
        <a:srgbClr val="58595B"/>
      </a:dk2>
      <a:lt2>
        <a:srgbClr val="D0C7BD"/>
      </a:lt2>
      <a:accent1>
        <a:srgbClr val="435A69"/>
      </a:accent1>
      <a:accent2>
        <a:srgbClr val="9DB8AF"/>
      </a:accent2>
      <a:accent3>
        <a:srgbClr val="F04E23"/>
      </a:accent3>
      <a:accent4>
        <a:srgbClr val="B3D455"/>
      </a:accent4>
      <a:accent5>
        <a:srgbClr val="0A6791"/>
      </a:accent5>
      <a:accent6>
        <a:srgbClr val="FADD89"/>
      </a:accent6>
      <a:hlink>
        <a:srgbClr val="F04E23"/>
      </a:hlink>
      <a:folHlink>
        <a:srgbClr val="867E78"/>
      </a:folHlink>
    </a:clrScheme>
    <a:fontScheme name="COWI">
      <a:majorFont>
        <a:latin typeface="Verdana"/>
        <a:ea typeface=""/>
        <a:cs typeface=""/>
      </a:majorFont>
      <a:minorFont>
        <a:latin typeface="Verdana"/>
        <a:ea typeface=""/>
        <a:cs typeface=""/>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tx2"/>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dirty="0" smtClean="0">
            <a:latin typeface="+mj-lt"/>
            <a:cs typeface="Arial" pitchFamily="34" charset="0"/>
          </a:defRPr>
        </a:defPPr>
      </a:lstStyle>
    </a:txDef>
  </a:objectDefaults>
  <a:extraClrSchemeLst/>
  <a:extLst>
    <a:ext uri="{05A4C25C-085E-4340-85A3-A5531E510DB2}">
      <thm15:themeFamily xmlns:thm15="http://schemas.microsoft.com/office/thememl/2012/main" name="COWI_16_9.potx" id="{959BA6C0-C6EB-44F1-A303-B6126D9E3FD6}" vid="{F76179E6-6D0F-488A-B78D-F2792AB19E9E}"/>
    </a:ext>
  </a:extLst>
</a:theme>
</file>

<file path=ppt/theme/theme2.xml><?xml version="1.0" encoding="utf-8"?>
<a:theme xmlns:a="http://schemas.openxmlformats.org/drawingml/2006/main" name="1_COWI">
  <a:themeElements>
    <a:clrScheme name="COWIobsolete">
      <a:dk1>
        <a:srgbClr val="1F1F1F"/>
      </a:dk1>
      <a:lt1>
        <a:sysClr val="window" lastClr="FFFFFF"/>
      </a:lt1>
      <a:dk2>
        <a:srgbClr val="58595B"/>
      </a:dk2>
      <a:lt2>
        <a:srgbClr val="D0C7BD"/>
      </a:lt2>
      <a:accent1>
        <a:srgbClr val="435A69"/>
      </a:accent1>
      <a:accent2>
        <a:srgbClr val="9DB8AF"/>
      </a:accent2>
      <a:accent3>
        <a:srgbClr val="F04E23"/>
      </a:accent3>
      <a:accent4>
        <a:srgbClr val="B3D455"/>
      </a:accent4>
      <a:accent5>
        <a:srgbClr val="009CDE"/>
      </a:accent5>
      <a:accent6>
        <a:srgbClr val="FBDB65"/>
      </a:accent6>
      <a:hlink>
        <a:srgbClr val="F04E23"/>
      </a:hlink>
      <a:folHlink>
        <a:srgbClr val="B3D455"/>
      </a:folHlink>
    </a:clrScheme>
    <a:fontScheme name="COWI">
      <a:majorFont>
        <a:latin typeface="Verdana"/>
        <a:ea typeface=""/>
        <a:cs typeface=""/>
      </a:majorFont>
      <a:minorFont>
        <a:latin typeface="Verdana"/>
        <a:ea typeface=""/>
        <a:cs typeface=""/>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tx2"/>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dirty="0" smtClean="0">
            <a:latin typeface="+mj-lt"/>
            <a:cs typeface="Arial" pitchFamily="34" charset="0"/>
          </a:defRPr>
        </a:defPPr>
      </a:lstStyle>
    </a:txDef>
  </a:objectDefaults>
  <a:extraClrSchemeLst/>
  <a:extLst>
    <a:ext uri="{05A4C25C-085E-4340-85A3-A5531E510DB2}">
      <thm15:themeFamily xmlns:thm15="http://schemas.microsoft.com/office/thememl/2012/main" name="COWI_16_9.potx" id="{49719E08-B7FD-4D7A-82EE-8682DA017D9A}" vid="{6413DD2B-2441-4FAA-A843-C102EC6331A1}"/>
    </a:ext>
  </a:extLst>
</a:theme>
</file>

<file path=ppt/theme/theme3.xml><?xml version="1.0" encoding="utf-8"?>
<a:theme xmlns:a="http://schemas.openxmlformats.org/drawingml/2006/main" name="Office Theme">
  <a:themeElements>
    <a:clrScheme name="COWI">
      <a:dk1>
        <a:srgbClr val="1F1F1F"/>
      </a:dk1>
      <a:lt1>
        <a:sysClr val="window" lastClr="FFFFFF"/>
      </a:lt1>
      <a:dk2>
        <a:srgbClr val="58595B"/>
      </a:dk2>
      <a:lt2>
        <a:srgbClr val="D0C7BD"/>
      </a:lt2>
      <a:accent1>
        <a:srgbClr val="9F948A"/>
      </a:accent1>
      <a:accent2>
        <a:srgbClr val="44626A"/>
      </a:accent2>
      <a:accent3>
        <a:srgbClr val="F04E23"/>
      </a:accent3>
      <a:accent4>
        <a:srgbClr val="B3D455"/>
      </a:accent4>
      <a:accent5>
        <a:srgbClr val="818B96"/>
      </a:accent5>
      <a:accent6>
        <a:srgbClr val="D0C7BD"/>
      </a:accent6>
      <a:hlink>
        <a:srgbClr val="F04E23"/>
      </a:hlink>
      <a:folHlink>
        <a:srgbClr val="B3D455"/>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COWI">
      <a:dk1>
        <a:srgbClr val="1F1F1F"/>
      </a:dk1>
      <a:lt1>
        <a:sysClr val="window" lastClr="FFFFFF"/>
      </a:lt1>
      <a:dk2>
        <a:srgbClr val="58595B"/>
      </a:dk2>
      <a:lt2>
        <a:srgbClr val="D0C7BD"/>
      </a:lt2>
      <a:accent1>
        <a:srgbClr val="9F948A"/>
      </a:accent1>
      <a:accent2>
        <a:srgbClr val="44626A"/>
      </a:accent2>
      <a:accent3>
        <a:srgbClr val="F04E23"/>
      </a:accent3>
      <a:accent4>
        <a:srgbClr val="B3D455"/>
      </a:accent4>
      <a:accent5>
        <a:srgbClr val="818B96"/>
      </a:accent5>
      <a:accent6>
        <a:srgbClr val="D0C7BD"/>
      </a:accent6>
      <a:hlink>
        <a:srgbClr val="F04E23"/>
      </a:hlink>
      <a:folHlink>
        <a:srgbClr val="B3D455"/>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72AAF6A6E0924469F678753F4272273" ma:contentTypeVersion="12" ma:contentTypeDescription="Ein neues Dokument erstellen." ma:contentTypeScope="" ma:versionID="a1377fb1fae371e556f535f3151e3cec">
  <xsd:schema xmlns:xsd="http://www.w3.org/2001/XMLSchema" xmlns:xs="http://www.w3.org/2001/XMLSchema" xmlns:p="http://schemas.microsoft.com/office/2006/metadata/properties" xmlns:ns2="01dfe1d6-4a43-4a05-ba47-a6f2d0a93262" xmlns:ns3="4a226087-0001-4559-a134-cf2715db50bd" targetNamespace="http://schemas.microsoft.com/office/2006/metadata/properties" ma:root="true" ma:fieldsID="a33002340f71a0639ba1f34a35545ef9" ns2:_="" ns3:_="">
    <xsd:import namespace="01dfe1d6-4a43-4a05-ba47-a6f2d0a93262"/>
    <xsd:import namespace="4a226087-0001-4559-a134-cf2715db50b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dfe1d6-4a43-4a05-ba47-a6f2d0a93262" elementFormDefault="qualified">
    <xsd:import namespace="http://schemas.microsoft.com/office/2006/documentManagement/types"/>
    <xsd:import namespace="http://schemas.microsoft.com/office/infopath/2007/PartnerControls"/>
    <xsd:element name="SharedWithUsers" ma:index="8" nillable="true" ma:displayName="Freigegeben für"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a226087-0001-4559-a134-cf2715db50bd"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62484AB-A9C8-4319-BB83-A2703D40CE11}">
  <ds:schemaRefs>
    <ds:schemaRef ds:uri="http://schemas.microsoft.com/sharepoint/v3/contenttype/forms"/>
  </ds:schemaRefs>
</ds:datastoreItem>
</file>

<file path=customXml/itemProps2.xml><?xml version="1.0" encoding="utf-8"?>
<ds:datastoreItem xmlns:ds="http://schemas.openxmlformats.org/officeDocument/2006/customXml" ds:itemID="{3214C29A-6094-415F-AF88-7277031772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dfe1d6-4a43-4a05-ba47-a6f2d0a93262"/>
    <ds:schemaRef ds:uri="4a226087-0001-4559-a134-cf2715db50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4DB6D3E-71D0-4252-B3E7-F264CA34071B}">
  <ds:schemaRefs>
    <ds:schemaRef ds:uri="http://purl.org/dc/elements/1.1/"/>
    <ds:schemaRef ds:uri="http://schemas.microsoft.com/office/infopath/2007/PartnerControls"/>
    <ds:schemaRef ds:uri="http://schemas.openxmlformats.org/package/2006/metadata/core-properties"/>
    <ds:schemaRef ds:uri="01dfe1d6-4a43-4a05-ba47-a6f2d0a93262"/>
    <ds:schemaRef ds:uri="http://schemas.microsoft.com/office/2006/documentManagement/types"/>
    <ds:schemaRef ds:uri="http://purl.org/dc/dcmitype/"/>
    <ds:schemaRef ds:uri="http://schemas.microsoft.com/office/2006/metadata/properties"/>
    <ds:schemaRef ds:uri="4a226087-0001-4559-a134-cf2715db50bd"/>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COWI_16_9</Template>
  <TotalTime>0</TotalTime>
  <Words>2599</Words>
  <Application>Microsoft Office PowerPoint</Application>
  <PresentationFormat>On-screen Show (16:9)</PresentationFormat>
  <Paragraphs>460</Paragraphs>
  <Slides>29</Slides>
  <Notes>17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29</vt:i4>
      </vt:variant>
    </vt:vector>
  </HeadingPairs>
  <TitlesOfParts>
    <vt:vector size="34" baseType="lpstr">
      <vt:lpstr>Arial</vt:lpstr>
      <vt:lpstr>Times New Roman</vt:lpstr>
      <vt:lpstr>Verdana</vt:lpstr>
      <vt:lpstr>COWI</vt:lpstr>
      <vt:lpstr>1_COWI</vt:lpstr>
      <vt:lpstr>EUs global leadership  in renewables  Inception workshop   </vt:lpstr>
      <vt:lpstr>Study objectives and expected results  (Malene Sand Jespersen, Market Director, COWI)  </vt:lpstr>
      <vt:lpstr>Implementing partners of the study on EUs global leadership in Renewables</vt:lpstr>
      <vt:lpstr>Study background</vt:lpstr>
      <vt:lpstr>Objectives of the study</vt:lpstr>
      <vt:lpstr>Three parallel and highly interdependent tasks</vt:lpstr>
      <vt:lpstr>Key project milestones</vt:lpstr>
      <vt:lpstr>Key countries, markets and activities (Jannis Lambert, Project Manager, Prognos AG)  </vt:lpstr>
      <vt:lpstr>Overview of the analytical steps </vt:lpstr>
      <vt:lpstr>Task 1: Value chain mapping  RE industries and services based on literature review</vt:lpstr>
      <vt:lpstr>Task 2: Integration into  statistical classification systems</vt:lpstr>
      <vt:lpstr>Task 3: Analysis of socio-economic impacts,  historic trends and future developments</vt:lpstr>
      <vt:lpstr>Task 4: Qualitative analysis and case studies</vt:lpstr>
      <vt:lpstr>Task 5: Ranking key countries,  markets and activities for the EU </vt:lpstr>
      <vt:lpstr>Key milestones for stakeholders</vt:lpstr>
      <vt:lpstr>  Q&amp;A</vt:lpstr>
      <vt:lpstr>Policy options and impacts   (Felice Simonelli, Head of Policy Evaluation, CEPS)</vt:lpstr>
      <vt:lpstr>Objective and scope</vt:lpstr>
      <vt:lpstr>Methodology</vt:lpstr>
      <vt:lpstr>Existing policies</vt:lpstr>
      <vt:lpstr>PowerPoint Presentation</vt:lpstr>
      <vt:lpstr>PowerPoint Presentation</vt:lpstr>
      <vt:lpstr>PowerPoint Presentation</vt:lpstr>
      <vt:lpstr>Key milestones for stakeholders</vt:lpstr>
      <vt:lpstr>Interaction with stakeholders   (Ivo Georgiev, Project Manager, COWI)</vt:lpstr>
      <vt:lpstr>Objective</vt:lpstr>
      <vt:lpstr>Consultation modalities</vt:lpstr>
      <vt:lpstr>  Q&amp;A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EU's global leadership in renewables: Kick-off</dc:title>
  <dc:subject>Kick-off meeting</dc:subject>
  <dc:creator/>
  <cp:lastModifiedBy/>
  <cp:revision>1</cp:revision>
  <dcterms:created xsi:type="dcterms:W3CDTF">2019-12-17T16:41:07Z</dcterms:created>
  <dcterms:modified xsi:type="dcterms:W3CDTF">2020-03-10T09:53:40Z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wiTitle">
    <vt:lpwstr>EU's global leadership in renewables: Kick-off</vt:lpwstr>
  </property>
  <property fmtid="{D5CDD505-2E9C-101B-9397-08002B2CF9AE}" pid="3" name="CowiSubject">
    <vt:lpwstr>Kick-off meeting</vt:lpwstr>
  </property>
  <property fmtid="{D5CDD505-2E9C-101B-9397-08002B2CF9AE}" pid="4" name="Date completed">
    <vt:lpwstr>24 January 2020</vt:lpwstr>
  </property>
  <property fmtid="{D5CDD505-2E9C-101B-9397-08002B2CF9AE}" pid="5" name="CowiAuthor">
    <vt:lpwstr>Team</vt:lpwstr>
  </property>
  <property fmtid="{D5CDD505-2E9C-101B-9397-08002B2CF9AE}" pid="6" name="Language">
    <vt:lpwstr>English [UK]</vt:lpwstr>
  </property>
  <property fmtid="{D5CDD505-2E9C-101B-9397-08002B2CF9AE}" pid="7" name="ContentTypeId">
    <vt:lpwstr>0x010100072AAF6A6E0924469F678753F4272273</vt:lpwstr>
  </property>
</Properties>
</file>