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897" r:id="rId5"/>
    <p:sldId id="4181" r:id="rId6"/>
    <p:sldId id="4202" r:id="rId7"/>
    <p:sldId id="288" r:id="rId8"/>
    <p:sldId id="4203" r:id="rId9"/>
    <p:sldId id="261" r:id="rId10"/>
  </p:sldIdLst>
  <p:sldSz cx="12192000" cy="6858000"/>
  <p:notesSz cx="2809875" cy="6858000"/>
  <p:embeddedFontLst>
    <p:embeddedFont>
      <p:font typeface="Ericsson Hilda Light" panose="020B0604020202020204" charset="0"/>
      <p:regular r:id="rId13"/>
    </p:embeddedFont>
    <p:embeddedFont>
      <p:font typeface="ＭＳ Ｐゴシック" panose="020B0600070205080204" pitchFamily="34" charset="-128"/>
      <p:regular r:id="rId14"/>
    </p:embeddedFont>
    <p:embeddedFont>
      <p:font typeface="Ericsson Hilda" panose="020B0604020202020204" charset="0"/>
      <p:regular r:id="rId15"/>
      <p:bold r:id="rId16"/>
    </p:embeddedFont>
    <p:embeddedFont>
      <p:font typeface="ＭＳ Ｐゴシック" panose="020B0600070205080204" pitchFamily="34" charset="-128"/>
      <p:regular r:id="rId14"/>
    </p:embeddedFont>
    <p:embeddedFont>
      <p:font typeface="Ericsson Technical Icons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840165-859F-4556-8E7C-0933405BE575}" v="11" dt="2019-12-16T14:16:12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906" autoAdjust="0"/>
  </p:normalViewPr>
  <p:slideViewPr>
    <p:cSldViewPr snapToGrid="0">
      <p:cViewPr varScale="1">
        <p:scale>
          <a:sx n="86" d="100"/>
          <a:sy n="86" d="100"/>
        </p:scale>
        <p:origin x="15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Meyer" userId="b957db78-13e8-4ca2-a3a0-14a34f401b76" providerId="ADAL" clId="{4B840165-859F-4556-8E7C-0933405BE575}"/>
    <pc:docChg chg="addSld delSld modSld">
      <pc:chgData name="Michael Meyer" userId="b957db78-13e8-4ca2-a3a0-14a34f401b76" providerId="ADAL" clId="{4B840165-859F-4556-8E7C-0933405BE575}" dt="2019-12-16T14:16:15.092" v="1" actId="2696"/>
      <pc:docMkLst>
        <pc:docMk/>
      </pc:docMkLst>
      <pc:sldChg chg="del">
        <pc:chgData name="Michael Meyer" userId="b957db78-13e8-4ca2-a3a0-14a34f401b76" providerId="ADAL" clId="{4B840165-859F-4556-8E7C-0933405BE575}" dt="2019-12-16T14:16:15.092" v="1" actId="2696"/>
        <pc:sldMkLst>
          <pc:docMk/>
          <pc:sldMk cId="2090602868" sldId="4201"/>
        </pc:sldMkLst>
      </pc:sldChg>
      <pc:sldChg chg="add">
        <pc:chgData name="Michael Meyer" userId="b957db78-13e8-4ca2-a3a0-14a34f401b76" providerId="ADAL" clId="{4B840165-859F-4556-8E7C-0933405BE575}" dt="2019-12-16T14:16:12.587" v="0"/>
        <pc:sldMkLst>
          <pc:docMk/>
          <pc:sldMk cId="2449884009" sldId="4203"/>
        </pc:sldMkLst>
      </pc:sldChg>
    </pc:docChg>
  </pc:docChgLst>
  <pc:docChgLst>
    <pc:chgData name="Michael Meyer" userId="b957db78-13e8-4ca2-a3a0-14a34f401b76" providerId="ADAL" clId="{AB633362-8BDB-4921-B4F7-E1094291249B}"/>
    <pc:docChg chg="custSel delSld modSld sldOrd">
      <pc:chgData name="Michael Meyer" userId="b957db78-13e8-4ca2-a3a0-14a34f401b76" providerId="ADAL" clId="{AB633362-8BDB-4921-B4F7-E1094291249B}" dt="2019-12-16T11:43:26.851" v="423" actId="20577"/>
      <pc:docMkLst>
        <pc:docMk/>
      </pc:docMkLst>
      <pc:sldChg chg="del">
        <pc:chgData name="Michael Meyer" userId="b957db78-13e8-4ca2-a3a0-14a34f401b76" providerId="ADAL" clId="{AB633362-8BDB-4921-B4F7-E1094291249B}" dt="2019-12-16T11:42:12.876" v="385" actId="2696"/>
        <pc:sldMkLst>
          <pc:docMk/>
          <pc:sldMk cId="2181730129" sldId="272"/>
        </pc:sldMkLst>
      </pc:sldChg>
      <pc:sldChg chg="del ord">
        <pc:chgData name="Michael Meyer" userId="b957db78-13e8-4ca2-a3a0-14a34f401b76" providerId="ADAL" clId="{AB633362-8BDB-4921-B4F7-E1094291249B}" dt="2019-12-16T11:42:12.852" v="383" actId="2696"/>
        <pc:sldMkLst>
          <pc:docMk/>
          <pc:sldMk cId="26353418" sldId="276"/>
        </pc:sldMkLst>
      </pc:sldChg>
      <pc:sldChg chg="del">
        <pc:chgData name="Michael Meyer" userId="b957db78-13e8-4ca2-a3a0-14a34f401b76" providerId="ADAL" clId="{AB633362-8BDB-4921-B4F7-E1094291249B}" dt="2019-12-16T11:42:12.867" v="384" actId="2696"/>
        <pc:sldMkLst>
          <pc:docMk/>
          <pc:sldMk cId="0" sldId="280"/>
        </pc:sldMkLst>
      </pc:sldChg>
      <pc:sldChg chg="del ord">
        <pc:chgData name="Michael Meyer" userId="b957db78-13e8-4ca2-a3a0-14a34f401b76" providerId="ADAL" clId="{AB633362-8BDB-4921-B4F7-E1094291249B}" dt="2019-12-16T11:42:12.841" v="382" actId="2696"/>
        <pc:sldMkLst>
          <pc:docMk/>
          <pc:sldMk cId="3301469367" sldId="285"/>
        </pc:sldMkLst>
      </pc:sldChg>
      <pc:sldChg chg="del">
        <pc:chgData name="Michael Meyer" userId="b957db78-13e8-4ca2-a3a0-14a34f401b76" providerId="ADAL" clId="{AB633362-8BDB-4921-B4F7-E1094291249B}" dt="2019-12-16T11:42:12.882" v="386" actId="2696"/>
        <pc:sldMkLst>
          <pc:docMk/>
          <pc:sldMk cId="854971592" sldId="287"/>
        </pc:sldMkLst>
      </pc:sldChg>
      <pc:sldChg chg="addSp ord modNotesTx">
        <pc:chgData name="Michael Meyer" userId="b957db78-13e8-4ca2-a3a0-14a34f401b76" providerId="ADAL" clId="{AB633362-8BDB-4921-B4F7-E1094291249B}" dt="2019-12-16T11:33:44.648" v="287" actId="20577"/>
        <pc:sldMkLst>
          <pc:docMk/>
          <pc:sldMk cId="0" sldId="288"/>
        </pc:sldMkLst>
        <pc:spChg chg="add">
          <ac:chgData name="Michael Meyer" userId="b957db78-13e8-4ca2-a3a0-14a34f401b76" providerId="ADAL" clId="{AB633362-8BDB-4921-B4F7-E1094291249B}" dt="2019-12-16T11:13:14.878" v="38"/>
          <ac:spMkLst>
            <pc:docMk/>
            <pc:sldMk cId="0" sldId="288"/>
            <ac:spMk id="30" creationId="{A0F07C2D-EF2C-4569-AABB-13E15DD385A7}"/>
          </ac:spMkLst>
        </pc:spChg>
      </pc:sldChg>
      <pc:sldChg chg="modSp">
        <pc:chgData name="Michael Meyer" userId="b957db78-13e8-4ca2-a3a0-14a34f401b76" providerId="ADAL" clId="{AB633362-8BDB-4921-B4F7-E1094291249B}" dt="2019-12-16T11:43:26.851" v="423" actId="20577"/>
        <pc:sldMkLst>
          <pc:docMk/>
          <pc:sldMk cId="3144500424" sldId="897"/>
        </pc:sldMkLst>
        <pc:spChg chg="mod">
          <ac:chgData name="Michael Meyer" userId="b957db78-13e8-4ca2-a3a0-14a34f401b76" providerId="ADAL" clId="{AB633362-8BDB-4921-B4F7-E1094291249B}" dt="2019-12-16T11:43:26.851" v="423" actId="20577"/>
          <ac:spMkLst>
            <pc:docMk/>
            <pc:sldMk cId="3144500424" sldId="897"/>
            <ac:spMk id="2" creationId="{75F94437-5F68-477E-B645-2A0FCD8EBEB8}"/>
          </ac:spMkLst>
        </pc:spChg>
        <pc:spChg chg="mod">
          <ac:chgData name="Michael Meyer" userId="b957db78-13e8-4ca2-a3a0-14a34f401b76" providerId="ADAL" clId="{AB633362-8BDB-4921-B4F7-E1094291249B}" dt="2019-12-16T11:18:18.148" v="43" actId="20577"/>
          <ac:spMkLst>
            <pc:docMk/>
            <pc:sldMk cId="3144500424" sldId="897"/>
            <ac:spMk id="3" creationId="{E6C410D3-7701-4B51-8E50-5AEB8F2344D0}"/>
          </ac:spMkLst>
        </pc:spChg>
      </pc:sldChg>
      <pc:sldChg chg="modSp ord">
        <pc:chgData name="Michael Meyer" userId="b957db78-13e8-4ca2-a3a0-14a34f401b76" providerId="ADAL" clId="{AB633362-8BDB-4921-B4F7-E1094291249B}" dt="2019-12-16T11:17:58.831" v="42"/>
        <pc:sldMkLst>
          <pc:docMk/>
          <pc:sldMk cId="428258259" sldId="4181"/>
        </pc:sldMkLst>
        <pc:spChg chg="mod">
          <ac:chgData name="Michael Meyer" userId="b957db78-13e8-4ca2-a3a0-14a34f401b76" providerId="ADAL" clId="{AB633362-8BDB-4921-B4F7-E1094291249B}" dt="2019-12-16T11:13:03.190" v="35" actId="20577"/>
          <ac:spMkLst>
            <pc:docMk/>
            <pc:sldMk cId="428258259" sldId="4181"/>
            <ac:spMk id="51" creationId="{968F6208-357B-4B82-92FF-AF299C151800}"/>
          </ac:spMkLst>
        </pc:spChg>
      </pc:sldChg>
      <pc:sldChg chg="del">
        <pc:chgData name="Michael Meyer" userId="b957db78-13e8-4ca2-a3a0-14a34f401b76" providerId="ADAL" clId="{AB633362-8BDB-4921-B4F7-E1094291249B}" dt="2019-12-16T11:42:12.886" v="387" actId="2696"/>
        <pc:sldMkLst>
          <pc:docMk/>
          <pc:sldMk cId="671118111" sldId="4198"/>
        </pc:sldMkLst>
      </pc:sldChg>
      <pc:sldChg chg="del">
        <pc:chgData name="Michael Meyer" userId="b957db78-13e8-4ca2-a3a0-14a34f401b76" providerId="ADAL" clId="{AB633362-8BDB-4921-B4F7-E1094291249B}" dt="2019-12-16T11:42:12.905" v="389" actId="2696"/>
        <pc:sldMkLst>
          <pc:docMk/>
          <pc:sldMk cId="2492428784" sldId="4199"/>
        </pc:sldMkLst>
      </pc:sldChg>
      <pc:sldChg chg="del">
        <pc:chgData name="Michael Meyer" userId="b957db78-13e8-4ca2-a3a0-14a34f401b76" providerId="ADAL" clId="{AB633362-8BDB-4921-B4F7-E1094291249B}" dt="2019-12-16T11:42:12.897" v="388" actId="2696"/>
        <pc:sldMkLst>
          <pc:docMk/>
          <pc:sldMk cId="635152513" sldId="4200"/>
        </pc:sldMkLst>
      </pc:sldChg>
      <pc:sldChg chg="addSp delSp modSp">
        <pc:chgData name="Michael Meyer" userId="b957db78-13e8-4ca2-a3a0-14a34f401b76" providerId="ADAL" clId="{AB633362-8BDB-4921-B4F7-E1094291249B}" dt="2019-12-16T11:19:03.597" v="90" actId="20577"/>
        <pc:sldMkLst>
          <pc:docMk/>
          <pc:sldMk cId="2090602868" sldId="4201"/>
        </pc:sldMkLst>
        <pc:spChg chg="mod">
          <ac:chgData name="Michael Meyer" userId="b957db78-13e8-4ca2-a3a0-14a34f401b76" providerId="ADAL" clId="{AB633362-8BDB-4921-B4F7-E1094291249B}" dt="2019-12-16T11:19:03.597" v="90" actId="20577"/>
          <ac:spMkLst>
            <pc:docMk/>
            <pc:sldMk cId="2090602868" sldId="4201"/>
            <ac:spMk id="3" creationId="{00000000-0000-0000-0000-000000000000}"/>
          </ac:spMkLst>
        </pc:spChg>
        <pc:spChg chg="add">
          <ac:chgData name="Michael Meyer" userId="b957db78-13e8-4ca2-a3a0-14a34f401b76" providerId="ADAL" clId="{AB633362-8BDB-4921-B4F7-E1094291249B}" dt="2019-12-16T11:13:21.375" v="40"/>
          <ac:spMkLst>
            <pc:docMk/>
            <pc:sldMk cId="2090602868" sldId="4201"/>
            <ac:spMk id="7" creationId="{F5FA7C7E-A784-4C6F-A017-5C6E6B55E036}"/>
          </ac:spMkLst>
        </pc:spChg>
        <pc:spChg chg="del">
          <ac:chgData name="Michael Meyer" userId="b957db78-13e8-4ca2-a3a0-14a34f401b76" providerId="ADAL" clId="{AB633362-8BDB-4921-B4F7-E1094291249B}" dt="2019-12-16T11:13:21.167" v="39" actId="478"/>
          <ac:spMkLst>
            <pc:docMk/>
            <pc:sldMk cId="2090602868" sldId="4201"/>
            <ac:spMk id="8" creationId="{255C22AC-610A-4A9D-820A-FCB0ED347435}"/>
          </ac:spMkLst>
        </pc:spChg>
      </pc:sldChg>
      <pc:sldChg chg="addSp modSp ord modNotesTx">
        <pc:chgData name="Michael Meyer" userId="b957db78-13e8-4ca2-a3a0-14a34f401b76" providerId="ADAL" clId="{AB633362-8BDB-4921-B4F7-E1094291249B}" dt="2019-12-16T11:42:34.746" v="392" actId="14100"/>
        <pc:sldMkLst>
          <pc:docMk/>
          <pc:sldMk cId="1642282162" sldId="4202"/>
        </pc:sldMkLst>
        <pc:spChg chg="mod">
          <ac:chgData name="Michael Meyer" userId="b957db78-13e8-4ca2-a3a0-14a34f401b76" providerId="ADAL" clId="{AB633362-8BDB-4921-B4F7-E1094291249B}" dt="2019-12-16T11:42:34.746" v="392" actId="14100"/>
          <ac:spMkLst>
            <pc:docMk/>
            <pc:sldMk cId="1642282162" sldId="4202"/>
            <ac:spMk id="17" creationId="{E9643C12-D190-AB43-BF8B-9469E8C5FBAC}"/>
          </ac:spMkLst>
        </pc:spChg>
        <pc:spChg chg="add mod">
          <ac:chgData name="Michael Meyer" userId="b957db78-13e8-4ca2-a3a0-14a34f401b76" providerId="ADAL" clId="{AB633362-8BDB-4921-B4F7-E1094291249B}" dt="2019-12-16T11:13:11.869" v="37" actId="207"/>
          <ac:spMkLst>
            <pc:docMk/>
            <pc:sldMk cId="1642282162" sldId="4202"/>
            <ac:spMk id="32" creationId="{A5432600-1FD2-44B6-9C0A-B10DD709B08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6FD348-9C7F-4865-875C-863EC6E2CB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3"/>
            <a:ext cx="1762438" cy="832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94207-A46E-4F9A-91C9-BB4398CEA98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2303785" y="3"/>
            <a:ext cx="1762438" cy="832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2018-02-21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105526-C577-427D-800D-7921EA1602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5758512"/>
            <a:ext cx="1762438" cy="832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CA4CFA-39AC-4AB6-B521-EBDB0AF74A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2303785" y="15758512"/>
            <a:ext cx="1762438" cy="832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AEDCC-D3AE-4D3E-A1AA-6BA600F27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6212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1762438" cy="832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Ericsson Hilda Light" panose="00000400000000000000" pitchFamily="2" charset="0"/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303785" y="3"/>
            <a:ext cx="1762438" cy="832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Ericsson Hilda Light" panose="00000400000000000000" pitchFamily="2" charset="0"/>
              </a:defRPr>
            </a:lvl1pPr>
          </a:lstStyle>
          <a:p>
            <a:r>
              <a:rPr lang="en-US"/>
              <a:t>2018-02-21 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943225" y="2073275"/>
            <a:ext cx="9953625" cy="5599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06717" y="7984389"/>
            <a:ext cx="3253731" cy="65326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5758512"/>
            <a:ext cx="1762438" cy="832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Ericsson Hilda Light" panose="00000400000000000000" pitchFamily="2" charset="0"/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303785" y="15758512"/>
            <a:ext cx="1762438" cy="832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Ericsson Hilda Light" panose="00000400000000000000" pitchFamily="2" charset="0"/>
              </a:defRPr>
            </a:lvl1pPr>
          </a:lstStyle>
          <a:p>
            <a:fld id="{F949BC75-2359-4F98-918A-7033C92AD4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3382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2018-11-19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D4630C-82A8-4AE5-A40C-D2206B3059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837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150" dirty="0"/>
              <a:t>L</a:t>
            </a:r>
            <a:r>
              <a:rPr lang="de-DE" dirty="0"/>
              <a:t>e</a:t>
            </a:r>
            <a:r>
              <a:rPr lang="en-150" dirty="0"/>
              <a:t>t’</a:t>
            </a:r>
            <a:r>
              <a:rPr lang="de-DE" dirty="0"/>
              <a:t>s</a:t>
            </a:r>
            <a:r>
              <a:rPr lang="en-150" dirty="0"/>
              <a:t> </a:t>
            </a:r>
            <a:r>
              <a:rPr lang="de-DE" dirty="0"/>
              <a:t>h</a:t>
            </a:r>
            <a:r>
              <a:rPr lang="en-150" dirty="0"/>
              <a:t>a</a:t>
            </a:r>
            <a:r>
              <a:rPr lang="de-DE" dirty="0"/>
              <a:t>v</a:t>
            </a:r>
            <a:r>
              <a:rPr lang="en-150" dirty="0"/>
              <a:t>e </a:t>
            </a:r>
            <a:r>
              <a:rPr lang="de-DE" dirty="0"/>
              <a:t>a</a:t>
            </a:r>
            <a:r>
              <a:rPr lang="en-150" dirty="0"/>
              <a:t> </a:t>
            </a:r>
            <a:r>
              <a:rPr lang="de-DE" dirty="0"/>
              <a:t>l</a:t>
            </a:r>
            <a:r>
              <a:rPr lang="en-150" dirty="0"/>
              <a:t>o</a:t>
            </a:r>
            <a:r>
              <a:rPr lang="de-DE" dirty="0"/>
              <a:t>o</a:t>
            </a:r>
            <a:r>
              <a:rPr lang="en-150" dirty="0"/>
              <a:t>k </a:t>
            </a:r>
            <a:r>
              <a:rPr lang="de-DE" dirty="0"/>
              <a:t>a</a:t>
            </a:r>
            <a:r>
              <a:rPr lang="en-150" dirty="0"/>
              <a:t>t </a:t>
            </a:r>
            <a:r>
              <a:rPr lang="de-DE" dirty="0"/>
              <a:t>t</a:t>
            </a:r>
            <a:r>
              <a:rPr lang="en-150" dirty="0"/>
              <a:t>h</a:t>
            </a:r>
            <a:r>
              <a:rPr lang="de-DE" dirty="0"/>
              <a:t>e</a:t>
            </a:r>
            <a:r>
              <a:rPr lang="en-150" dirty="0"/>
              <a:t> </a:t>
            </a:r>
            <a:r>
              <a:rPr lang="de-DE" dirty="0"/>
              <a:t>d</a:t>
            </a:r>
            <a:r>
              <a:rPr lang="en-150" dirty="0"/>
              <a:t>i</a:t>
            </a:r>
            <a:r>
              <a:rPr lang="de-DE" dirty="0"/>
              <a:t>f</a:t>
            </a:r>
            <a:r>
              <a:rPr lang="en-150" dirty="0"/>
              <a:t>f</a:t>
            </a:r>
            <a:r>
              <a:rPr lang="de-DE" dirty="0"/>
              <a:t>e</a:t>
            </a:r>
            <a:r>
              <a:rPr lang="en-150" dirty="0"/>
              <a:t>r</a:t>
            </a:r>
            <a:r>
              <a:rPr lang="de-DE" dirty="0"/>
              <a:t>e</a:t>
            </a:r>
            <a:r>
              <a:rPr lang="en-150" dirty="0"/>
              <a:t>n</a:t>
            </a:r>
            <a:r>
              <a:rPr lang="de-DE" dirty="0"/>
              <a:t>t</a:t>
            </a:r>
            <a:r>
              <a:rPr lang="en-150" dirty="0"/>
              <a:t> </a:t>
            </a:r>
            <a:r>
              <a:rPr lang="de-DE" dirty="0"/>
              <a:t>d</a:t>
            </a:r>
            <a:r>
              <a:rPr lang="en-150" dirty="0" err="1"/>
              <a:t>ime</a:t>
            </a:r>
            <a:r>
              <a:rPr lang="de-DE" dirty="0"/>
              <a:t>n</a:t>
            </a:r>
            <a:r>
              <a:rPr lang="en-150" dirty="0"/>
              <a:t>s</a:t>
            </a:r>
            <a:r>
              <a:rPr lang="de-DE" dirty="0"/>
              <a:t>i</a:t>
            </a:r>
            <a:r>
              <a:rPr lang="en-150" dirty="0"/>
              <a:t>o</a:t>
            </a:r>
            <a:r>
              <a:rPr lang="de-DE" dirty="0"/>
              <a:t>n</a:t>
            </a:r>
            <a:r>
              <a:rPr lang="en-150" dirty="0"/>
              <a:t>s </a:t>
            </a:r>
            <a:r>
              <a:rPr lang="de-DE" dirty="0"/>
              <a:t>t</a:t>
            </a:r>
            <a:r>
              <a:rPr lang="en-150" dirty="0"/>
              <a:t>h</a:t>
            </a:r>
            <a:r>
              <a:rPr lang="de-DE" dirty="0"/>
              <a:t>a</a:t>
            </a:r>
            <a:r>
              <a:rPr lang="en-150" dirty="0"/>
              <a:t>t </a:t>
            </a:r>
            <a:r>
              <a:rPr lang="de-DE" dirty="0"/>
              <a:t>n</a:t>
            </a:r>
            <a:r>
              <a:rPr lang="en-150" dirty="0"/>
              <a:t>e</a:t>
            </a:r>
            <a:r>
              <a:rPr lang="de-DE" dirty="0"/>
              <a:t>e</a:t>
            </a:r>
            <a:r>
              <a:rPr lang="en-150" dirty="0"/>
              <a:t>d </a:t>
            </a:r>
            <a:r>
              <a:rPr lang="de-DE" dirty="0"/>
              <a:t>t</a:t>
            </a:r>
            <a:r>
              <a:rPr lang="en-150" dirty="0"/>
              <a:t>o </a:t>
            </a:r>
            <a:r>
              <a:rPr lang="de-DE" dirty="0"/>
              <a:t>b</a:t>
            </a:r>
            <a:r>
              <a:rPr lang="en-150" dirty="0"/>
              <a:t>e </a:t>
            </a:r>
            <a:r>
              <a:rPr lang="de-DE" dirty="0"/>
              <a:t>h</a:t>
            </a:r>
            <a:r>
              <a:rPr lang="en-150" dirty="0"/>
              <a:t>a</a:t>
            </a:r>
            <a:r>
              <a:rPr lang="de-DE" dirty="0"/>
              <a:t>n</a:t>
            </a:r>
            <a:r>
              <a:rPr lang="en-150" dirty="0"/>
              <a:t>d</a:t>
            </a:r>
            <a:r>
              <a:rPr lang="de-DE" dirty="0"/>
              <a:t>l</a:t>
            </a:r>
            <a:r>
              <a:rPr lang="en-150" dirty="0"/>
              <a:t>e</a:t>
            </a:r>
            <a:r>
              <a:rPr lang="de-DE" dirty="0"/>
              <a:t>d</a:t>
            </a:r>
            <a:r>
              <a:rPr lang="en-150" dirty="0"/>
              <a:t> </a:t>
            </a:r>
            <a:r>
              <a:rPr lang="de-DE" dirty="0"/>
              <a:t>t</a:t>
            </a:r>
            <a:r>
              <a:rPr lang="en-150" dirty="0"/>
              <a:t>o </a:t>
            </a:r>
            <a:r>
              <a:rPr lang="de-DE" dirty="0"/>
              <a:t>b</a:t>
            </a:r>
            <a:r>
              <a:rPr lang="en-150" dirty="0"/>
              <a:t>r</a:t>
            </a:r>
            <a:r>
              <a:rPr lang="de-DE" dirty="0"/>
              <a:t>i</a:t>
            </a:r>
            <a:r>
              <a:rPr lang="en-150" dirty="0"/>
              <a:t>n</a:t>
            </a:r>
            <a:r>
              <a:rPr lang="de-DE" dirty="0"/>
              <a:t>g</a:t>
            </a:r>
            <a:r>
              <a:rPr lang="en-150" dirty="0"/>
              <a:t> 5</a:t>
            </a:r>
            <a:r>
              <a:rPr lang="de-DE" dirty="0"/>
              <a:t>G</a:t>
            </a:r>
            <a:r>
              <a:rPr lang="en-150" dirty="0"/>
              <a:t> </a:t>
            </a:r>
            <a:r>
              <a:rPr lang="de-DE" dirty="0"/>
              <a:t>t</a:t>
            </a:r>
            <a:r>
              <a:rPr lang="en-150" dirty="0"/>
              <a:t>o </a:t>
            </a:r>
            <a:r>
              <a:rPr lang="de-DE" dirty="0"/>
              <a:t>t</a:t>
            </a:r>
            <a:r>
              <a:rPr lang="en-150" dirty="0"/>
              <a:t>h</a:t>
            </a:r>
            <a:r>
              <a:rPr lang="de-DE" dirty="0"/>
              <a:t>e</a:t>
            </a:r>
            <a:r>
              <a:rPr lang="en-150" dirty="0"/>
              <a:t> </a:t>
            </a:r>
            <a:r>
              <a:rPr lang="de-DE" dirty="0"/>
              <a:t>m</a:t>
            </a:r>
            <a:r>
              <a:rPr lang="en-150" dirty="0"/>
              <a:t>a</a:t>
            </a:r>
            <a:r>
              <a:rPr lang="de-DE" dirty="0"/>
              <a:t>r</a:t>
            </a:r>
            <a:r>
              <a:rPr lang="en-150" dirty="0"/>
              <a:t>k</a:t>
            </a:r>
            <a:r>
              <a:rPr lang="de-DE" dirty="0"/>
              <a:t>e</a:t>
            </a:r>
            <a:r>
              <a:rPr lang="en-150" dirty="0"/>
              <a:t>t</a:t>
            </a:r>
          </a:p>
          <a:p>
            <a:r>
              <a:rPr lang="en-150" dirty="0"/>
              <a:t>S</a:t>
            </a:r>
            <a:r>
              <a:rPr lang="de-DE" dirty="0"/>
              <a:t>e</a:t>
            </a:r>
            <a:r>
              <a:rPr lang="en-150" dirty="0"/>
              <a:t>v</a:t>
            </a:r>
            <a:r>
              <a:rPr lang="de-DE" dirty="0"/>
              <a:t>e</a:t>
            </a:r>
            <a:r>
              <a:rPr lang="en-150" dirty="0"/>
              <a:t>r</a:t>
            </a:r>
            <a:r>
              <a:rPr lang="de-DE" dirty="0"/>
              <a:t>a</a:t>
            </a:r>
            <a:r>
              <a:rPr lang="en-150" dirty="0"/>
              <a:t>l </a:t>
            </a:r>
            <a:r>
              <a:rPr lang="de-DE" dirty="0"/>
              <a:t>s</a:t>
            </a:r>
            <a:r>
              <a:rPr lang="en-150" dirty="0"/>
              <a:t>t</a:t>
            </a:r>
            <a:r>
              <a:rPr lang="de-DE" dirty="0"/>
              <a:t>e</a:t>
            </a:r>
            <a:r>
              <a:rPr lang="en-150" dirty="0"/>
              <a:t>p</a:t>
            </a:r>
            <a:r>
              <a:rPr lang="de-DE" dirty="0"/>
              <a:t>s</a:t>
            </a:r>
            <a:r>
              <a:rPr lang="en-150" dirty="0"/>
              <a:t> </a:t>
            </a:r>
            <a:r>
              <a:rPr lang="de-DE" dirty="0"/>
              <a:t>n</a:t>
            </a:r>
            <a:r>
              <a:rPr lang="en-150" dirty="0"/>
              <a:t>e</a:t>
            </a:r>
            <a:r>
              <a:rPr lang="de-DE" dirty="0"/>
              <a:t>e</a:t>
            </a:r>
            <a:r>
              <a:rPr lang="en-150" dirty="0"/>
              <a:t>d </a:t>
            </a:r>
            <a:r>
              <a:rPr lang="de-DE" dirty="0"/>
              <a:t>t</a:t>
            </a:r>
            <a:r>
              <a:rPr lang="en-150" dirty="0"/>
              <a:t>o </a:t>
            </a:r>
            <a:r>
              <a:rPr lang="de-DE" dirty="0"/>
              <a:t>b</a:t>
            </a:r>
            <a:r>
              <a:rPr lang="en-150" dirty="0"/>
              <a:t>e </a:t>
            </a:r>
            <a:r>
              <a:rPr lang="de-DE" dirty="0"/>
              <a:t>t</a:t>
            </a:r>
            <a:r>
              <a:rPr lang="en-150" dirty="0"/>
              <a:t>a</a:t>
            </a:r>
            <a:r>
              <a:rPr lang="de-DE" dirty="0"/>
              <a:t>k</a:t>
            </a:r>
            <a:r>
              <a:rPr lang="en-150" dirty="0"/>
              <a:t>e</a:t>
            </a:r>
            <a:r>
              <a:rPr lang="de-DE" dirty="0"/>
              <a:t>n</a:t>
            </a:r>
            <a:r>
              <a:rPr lang="en-150" dirty="0"/>
              <a:t> - S</a:t>
            </a:r>
            <a:r>
              <a:rPr lang="de-DE" dirty="0"/>
              <a:t>o</a:t>
            </a:r>
            <a:r>
              <a:rPr lang="en-150" dirty="0"/>
              <a:t>m</a:t>
            </a:r>
            <a:r>
              <a:rPr lang="de-DE" dirty="0"/>
              <a:t>e</a:t>
            </a:r>
            <a:r>
              <a:rPr lang="en-150" dirty="0"/>
              <a:t> </a:t>
            </a:r>
            <a:r>
              <a:rPr lang="de-DE" dirty="0"/>
              <a:t>a</a:t>
            </a:r>
            <a:r>
              <a:rPr lang="en-150" dirty="0"/>
              <a:t>c</a:t>
            </a:r>
            <a:r>
              <a:rPr lang="de-DE" dirty="0"/>
              <a:t>t</a:t>
            </a:r>
            <a:r>
              <a:rPr lang="en-150" dirty="0"/>
              <a:t>i</a:t>
            </a:r>
            <a:r>
              <a:rPr lang="de-DE" dirty="0"/>
              <a:t>v</a:t>
            </a:r>
            <a:r>
              <a:rPr lang="en-150" dirty="0"/>
              <a:t>i</a:t>
            </a:r>
            <a:r>
              <a:rPr lang="de-DE" dirty="0"/>
              <a:t>t</a:t>
            </a:r>
            <a:r>
              <a:rPr lang="en-150" dirty="0"/>
              <a:t>i</a:t>
            </a:r>
            <a:r>
              <a:rPr lang="de-DE" dirty="0"/>
              <a:t>e</a:t>
            </a:r>
            <a:r>
              <a:rPr lang="en-150" dirty="0"/>
              <a:t>s </a:t>
            </a:r>
            <a:r>
              <a:rPr lang="de-DE" dirty="0"/>
              <a:t>n</a:t>
            </a:r>
            <a:r>
              <a:rPr lang="en-150" dirty="0"/>
              <a:t>e</a:t>
            </a:r>
            <a:r>
              <a:rPr lang="de-DE" dirty="0"/>
              <a:t>e</a:t>
            </a:r>
            <a:r>
              <a:rPr lang="en-150" dirty="0"/>
              <a:t>d </a:t>
            </a:r>
            <a:r>
              <a:rPr lang="de-DE" dirty="0"/>
              <a:t>t</a:t>
            </a:r>
            <a:r>
              <a:rPr lang="en-150" dirty="0"/>
              <a:t>o </a:t>
            </a:r>
            <a:r>
              <a:rPr lang="de-DE" dirty="0"/>
              <a:t>b</a:t>
            </a:r>
            <a:r>
              <a:rPr lang="en-150" dirty="0"/>
              <a:t>e </a:t>
            </a:r>
            <a:r>
              <a:rPr lang="de-DE" dirty="0"/>
              <a:t>d</a:t>
            </a:r>
            <a:r>
              <a:rPr lang="en-150" dirty="0"/>
              <a:t>o</a:t>
            </a:r>
            <a:r>
              <a:rPr lang="de-DE" dirty="0"/>
              <a:t>n</a:t>
            </a:r>
            <a:r>
              <a:rPr lang="en-150" dirty="0"/>
              <a:t>e </a:t>
            </a:r>
            <a:r>
              <a:rPr lang="de-DE" dirty="0"/>
              <a:t>i</a:t>
            </a:r>
            <a:r>
              <a:rPr lang="en-150" dirty="0"/>
              <a:t>n parallel</a:t>
            </a:r>
          </a:p>
          <a:p>
            <a:r>
              <a:rPr lang="de-DE" dirty="0"/>
              <a:t>E</a:t>
            </a:r>
            <a:r>
              <a:rPr lang="en-150" dirty="0" err="1"/>
              <a:t>xplain</a:t>
            </a:r>
            <a:r>
              <a:rPr lang="en-150" dirty="0"/>
              <a:t> a few </a:t>
            </a:r>
            <a:r>
              <a:rPr lang="de-DE" dirty="0"/>
              <a:t>o</a:t>
            </a:r>
            <a:r>
              <a:rPr lang="en-150" dirty="0"/>
              <a:t>f </a:t>
            </a:r>
            <a:r>
              <a:rPr lang="de-DE" dirty="0"/>
              <a:t>t</a:t>
            </a:r>
            <a:r>
              <a:rPr lang="en-150" dirty="0"/>
              <a:t>h</a:t>
            </a:r>
            <a:r>
              <a:rPr lang="de-DE" dirty="0"/>
              <a:t>e</a:t>
            </a:r>
            <a:r>
              <a:rPr lang="en-150" dirty="0"/>
              <a:t> </a:t>
            </a:r>
            <a:r>
              <a:rPr lang="de-DE" dirty="0"/>
              <a:t>s</a:t>
            </a:r>
            <a:r>
              <a:rPr lang="en-150" dirty="0"/>
              <a:t>t</a:t>
            </a:r>
            <a:r>
              <a:rPr lang="de-DE" dirty="0"/>
              <a:t>e</a:t>
            </a:r>
            <a:r>
              <a:rPr lang="en-150" dirty="0"/>
              <a:t>p</a:t>
            </a:r>
            <a:r>
              <a:rPr lang="de-DE" dirty="0"/>
              <a:t>s</a:t>
            </a:r>
            <a:endParaRPr lang="en-150" dirty="0"/>
          </a:p>
          <a:p>
            <a:r>
              <a:rPr lang="de-DE" dirty="0"/>
              <a:t>I</a:t>
            </a:r>
            <a:r>
              <a:rPr lang="en-150" dirty="0"/>
              <a:t>t </a:t>
            </a:r>
            <a:r>
              <a:rPr lang="de-DE" dirty="0"/>
              <a:t>b</a:t>
            </a:r>
            <a:r>
              <a:rPr lang="en-150" dirty="0"/>
              <a:t>e</a:t>
            </a:r>
            <a:r>
              <a:rPr lang="de-DE" dirty="0"/>
              <a:t>g</a:t>
            </a:r>
            <a:r>
              <a:rPr lang="en-150" dirty="0"/>
              <a:t>i</a:t>
            </a:r>
            <a:r>
              <a:rPr lang="de-DE" dirty="0"/>
              <a:t>n</a:t>
            </a:r>
            <a:r>
              <a:rPr lang="en-150" dirty="0"/>
              <a:t>s </a:t>
            </a:r>
            <a:r>
              <a:rPr lang="de-DE" dirty="0"/>
              <a:t>w</a:t>
            </a:r>
            <a:r>
              <a:rPr lang="en-150" dirty="0"/>
              <a:t>i</a:t>
            </a:r>
            <a:r>
              <a:rPr lang="de-DE" dirty="0"/>
              <a:t>t</a:t>
            </a:r>
            <a:r>
              <a:rPr lang="en-150" dirty="0"/>
              <a:t>h </a:t>
            </a:r>
            <a:r>
              <a:rPr lang="de-DE" dirty="0"/>
              <a:t>r</a:t>
            </a:r>
            <a:r>
              <a:rPr lang="en-150" dirty="0"/>
              <a:t>e</a:t>
            </a:r>
            <a:r>
              <a:rPr lang="de-DE" dirty="0"/>
              <a:t>s</a:t>
            </a:r>
            <a:r>
              <a:rPr lang="en-150" dirty="0"/>
              <a:t>e</a:t>
            </a:r>
            <a:r>
              <a:rPr lang="de-DE" dirty="0"/>
              <a:t>a</a:t>
            </a:r>
            <a:r>
              <a:rPr lang="en-150" dirty="0"/>
              <a:t>r</a:t>
            </a:r>
            <a:r>
              <a:rPr lang="de-DE" dirty="0"/>
              <a:t>c</a:t>
            </a:r>
            <a:r>
              <a:rPr lang="en-150" dirty="0"/>
              <a:t>h </a:t>
            </a:r>
            <a:r>
              <a:rPr lang="de-DE" dirty="0"/>
              <a:t>t</a:t>
            </a:r>
            <a:r>
              <a:rPr lang="en-150" dirty="0"/>
              <a:t>h</a:t>
            </a:r>
            <a:r>
              <a:rPr lang="de-DE" dirty="0"/>
              <a:t>a</a:t>
            </a:r>
            <a:r>
              <a:rPr lang="en-150" dirty="0"/>
              <a:t>t </a:t>
            </a:r>
            <a:r>
              <a:rPr lang="de-DE" dirty="0"/>
              <a:t>s</a:t>
            </a:r>
            <a:r>
              <a:rPr lang="en-150" dirty="0"/>
              <a:t>t</a:t>
            </a:r>
            <a:r>
              <a:rPr lang="de-DE" dirty="0"/>
              <a:t>a</a:t>
            </a:r>
            <a:r>
              <a:rPr lang="en-150" dirty="0"/>
              <a:t>r</a:t>
            </a:r>
            <a:r>
              <a:rPr lang="de-DE" dirty="0"/>
              <a:t>t</a:t>
            </a:r>
            <a:r>
              <a:rPr lang="en-150" dirty="0"/>
              <a:t>e</a:t>
            </a:r>
            <a:r>
              <a:rPr lang="de-DE" dirty="0"/>
              <a:t>d</a:t>
            </a:r>
            <a:r>
              <a:rPr lang="en-150" dirty="0"/>
              <a:t> </a:t>
            </a:r>
            <a:r>
              <a:rPr lang="de-DE" dirty="0"/>
              <a:t>a</a:t>
            </a:r>
            <a:r>
              <a:rPr lang="en-150" dirty="0"/>
              <a:t>l</a:t>
            </a:r>
            <a:r>
              <a:rPr lang="de-DE" dirty="0"/>
              <a:t>r</a:t>
            </a:r>
            <a:r>
              <a:rPr lang="en-150" dirty="0"/>
              <a:t>e</a:t>
            </a:r>
            <a:r>
              <a:rPr lang="de-DE" dirty="0"/>
              <a:t>a</a:t>
            </a:r>
            <a:r>
              <a:rPr lang="en-150" dirty="0"/>
              <a:t>d</a:t>
            </a:r>
            <a:r>
              <a:rPr lang="de-DE" dirty="0"/>
              <a:t>y</a:t>
            </a:r>
            <a:r>
              <a:rPr lang="en-150" dirty="0"/>
              <a:t> </a:t>
            </a:r>
            <a:r>
              <a:rPr lang="de-DE" dirty="0"/>
              <a:t>i</a:t>
            </a:r>
            <a:r>
              <a:rPr lang="en-150" dirty="0"/>
              <a:t>n </a:t>
            </a:r>
            <a:r>
              <a:rPr lang="de-DE" dirty="0"/>
              <a:t>t</a:t>
            </a:r>
            <a:r>
              <a:rPr lang="en-150" dirty="0"/>
              <a:t>h</a:t>
            </a:r>
            <a:r>
              <a:rPr lang="de-DE" dirty="0"/>
              <a:t>e</a:t>
            </a:r>
            <a:r>
              <a:rPr lang="en-150" dirty="0"/>
              <a:t> </a:t>
            </a:r>
            <a:r>
              <a:rPr lang="de-DE" dirty="0"/>
              <a:t>l</a:t>
            </a:r>
            <a:r>
              <a:rPr lang="en-150" dirty="0"/>
              <a:t>a</a:t>
            </a:r>
            <a:r>
              <a:rPr lang="de-DE" dirty="0"/>
              <a:t>s</a:t>
            </a:r>
            <a:r>
              <a:rPr lang="en-150" dirty="0"/>
              <a:t>t </a:t>
            </a:r>
            <a:r>
              <a:rPr lang="de-DE" dirty="0"/>
              <a:t>d</a:t>
            </a:r>
            <a:r>
              <a:rPr lang="en-150" dirty="0"/>
              <a:t>e</a:t>
            </a:r>
            <a:r>
              <a:rPr lang="de-DE" dirty="0"/>
              <a:t>c</a:t>
            </a:r>
            <a:r>
              <a:rPr lang="en-150" dirty="0"/>
              <a:t>a</a:t>
            </a:r>
            <a:r>
              <a:rPr lang="de-DE" dirty="0"/>
              <a:t>d</a:t>
            </a:r>
            <a:r>
              <a:rPr lang="en-150" dirty="0"/>
              <a:t>e. </a:t>
            </a:r>
          </a:p>
          <a:p>
            <a:r>
              <a:rPr lang="en-150" dirty="0"/>
              <a:t>METIS – </a:t>
            </a:r>
            <a:r>
              <a:rPr lang="de-DE" dirty="0"/>
              <a:t>j</a:t>
            </a:r>
            <a:r>
              <a:rPr lang="en-150" dirty="0"/>
              <a:t>o</a:t>
            </a:r>
            <a:r>
              <a:rPr lang="de-DE" dirty="0"/>
              <a:t>i</a:t>
            </a:r>
            <a:r>
              <a:rPr lang="en-150" dirty="0"/>
              <a:t>n</a:t>
            </a:r>
            <a:r>
              <a:rPr lang="de-DE" dirty="0"/>
              <a:t>e</a:t>
            </a:r>
            <a:r>
              <a:rPr lang="en-150" dirty="0"/>
              <a:t>d </a:t>
            </a:r>
            <a:r>
              <a:rPr lang="de-DE" dirty="0"/>
              <a:t>r</a:t>
            </a:r>
            <a:r>
              <a:rPr lang="en-150" dirty="0"/>
              <a:t>e</a:t>
            </a:r>
            <a:r>
              <a:rPr lang="de-DE" dirty="0"/>
              <a:t>s</a:t>
            </a:r>
            <a:r>
              <a:rPr lang="en-150" dirty="0"/>
              <a:t>e</a:t>
            </a:r>
            <a:r>
              <a:rPr lang="de-DE" dirty="0"/>
              <a:t>a</a:t>
            </a:r>
            <a:r>
              <a:rPr lang="en-150" dirty="0"/>
              <a:t>r</a:t>
            </a:r>
            <a:r>
              <a:rPr lang="de-DE" dirty="0"/>
              <a:t>c</a:t>
            </a:r>
            <a:r>
              <a:rPr lang="en-150" dirty="0"/>
              <a:t>h </a:t>
            </a:r>
            <a:r>
              <a:rPr lang="de-DE" dirty="0"/>
              <a:t>w</a:t>
            </a:r>
            <a:r>
              <a:rPr lang="en-150" dirty="0"/>
              <a:t>i</a:t>
            </a:r>
            <a:r>
              <a:rPr lang="de-DE" dirty="0"/>
              <a:t>t</a:t>
            </a:r>
            <a:r>
              <a:rPr lang="en-150" dirty="0"/>
              <a:t>h </a:t>
            </a:r>
            <a:r>
              <a:rPr lang="de-DE" dirty="0"/>
              <a:t>o</a:t>
            </a:r>
            <a:r>
              <a:rPr lang="en-150" dirty="0"/>
              <a:t>u</a:t>
            </a:r>
            <a:r>
              <a:rPr lang="de-DE" dirty="0"/>
              <a:t>r</a:t>
            </a:r>
            <a:r>
              <a:rPr lang="en-150" dirty="0"/>
              <a:t> </a:t>
            </a:r>
            <a:r>
              <a:rPr lang="de-DE" dirty="0"/>
              <a:t>p</a:t>
            </a:r>
            <a:r>
              <a:rPr lang="en-150" dirty="0"/>
              <a:t>a</a:t>
            </a:r>
            <a:r>
              <a:rPr lang="de-DE" dirty="0"/>
              <a:t>r</a:t>
            </a:r>
            <a:r>
              <a:rPr lang="en-150" dirty="0"/>
              <a:t>t</a:t>
            </a:r>
            <a:r>
              <a:rPr lang="de-DE" dirty="0"/>
              <a:t>n</a:t>
            </a:r>
            <a:r>
              <a:rPr lang="en-150" dirty="0"/>
              <a:t>e</a:t>
            </a:r>
            <a:r>
              <a:rPr lang="de-DE" dirty="0"/>
              <a:t>r</a:t>
            </a:r>
            <a:r>
              <a:rPr lang="en-150" dirty="0"/>
              <a:t>s </a:t>
            </a:r>
            <a:r>
              <a:rPr lang="de-DE" dirty="0"/>
              <a:t>i</a:t>
            </a:r>
            <a:r>
              <a:rPr lang="en-150" dirty="0"/>
              <a:t>n </a:t>
            </a:r>
            <a:r>
              <a:rPr lang="de-DE" dirty="0"/>
              <a:t>t</a:t>
            </a:r>
            <a:r>
              <a:rPr lang="en-150" dirty="0"/>
              <a:t>h</a:t>
            </a:r>
            <a:r>
              <a:rPr lang="de-DE" dirty="0"/>
              <a:t>e</a:t>
            </a:r>
            <a:r>
              <a:rPr lang="en-150" dirty="0"/>
              <a:t> </a:t>
            </a:r>
            <a:r>
              <a:rPr lang="de-DE" dirty="0"/>
              <a:t>i</a:t>
            </a:r>
            <a:r>
              <a:rPr lang="en-150" dirty="0"/>
              <a:t>n</a:t>
            </a:r>
            <a:r>
              <a:rPr lang="de-DE" dirty="0"/>
              <a:t>d</a:t>
            </a:r>
            <a:r>
              <a:rPr lang="en-150" dirty="0" err="1"/>
              <a:t>ustry</a:t>
            </a:r>
            <a:endParaRPr lang="en-150" dirty="0"/>
          </a:p>
          <a:p>
            <a:r>
              <a:rPr lang="de-DE" dirty="0"/>
              <a:t>T</a:t>
            </a:r>
            <a:r>
              <a:rPr lang="en-150" dirty="0"/>
              <a:t>e</a:t>
            </a:r>
            <a:r>
              <a:rPr lang="de-DE" dirty="0"/>
              <a:t>c</a:t>
            </a:r>
            <a:r>
              <a:rPr lang="en-150" dirty="0"/>
              <a:t>h</a:t>
            </a:r>
            <a:r>
              <a:rPr lang="de-DE" dirty="0"/>
              <a:t>n</a:t>
            </a:r>
            <a:r>
              <a:rPr lang="en-150" dirty="0"/>
              <a:t>o</a:t>
            </a:r>
            <a:r>
              <a:rPr lang="de-DE" dirty="0"/>
              <a:t>l</a:t>
            </a:r>
            <a:r>
              <a:rPr lang="en-150" dirty="0"/>
              <a:t>o</a:t>
            </a:r>
            <a:r>
              <a:rPr lang="de-DE" dirty="0"/>
              <a:t>g</a:t>
            </a:r>
            <a:r>
              <a:rPr lang="en-150" dirty="0"/>
              <a:t>y Testbed</a:t>
            </a:r>
          </a:p>
          <a:p>
            <a:r>
              <a:rPr lang="de-DE" dirty="0"/>
              <a:t>S</a:t>
            </a:r>
            <a:r>
              <a:rPr lang="en-150" dirty="0"/>
              <a:t>t</a:t>
            </a:r>
            <a:r>
              <a:rPr lang="de-DE" dirty="0"/>
              <a:t>a</a:t>
            </a:r>
            <a:r>
              <a:rPr lang="en-150" dirty="0"/>
              <a:t>n</a:t>
            </a:r>
            <a:r>
              <a:rPr lang="de-DE" dirty="0"/>
              <a:t>d</a:t>
            </a:r>
            <a:r>
              <a:rPr lang="en-150" dirty="0"/>
              <a:t>a</a:t>
            </a:r>
            <a:r>
              <a:rPr lang="de-DE" dirty="0"/>
              <a:t>r</a:t>
            </a:r>
            <a:r>
              <a:rPr lang="en-150" dirty="0"/>
              <a:t>d</a:t>
            </a:r>
            <a:r>
              <a:rPr lang="de-DE" dirty="0"/>
              <a:t>i</a:t>
            </a:r>
            <a:r>
              <a:rPr lang="en-150" dirty="0"/>
              <a:t>z</a:t>
            </a:r>
            <a:r>
              <a:rPr lang="de-DE" dirty="0"/>
              <a:t>a</a:t>
            </a:r>
            <a:r>
              <a:rPr lang="en-150" dirty="0"/>
              <a:t>t</a:t>
            </a:r>
            <a:r>
              <a:rPr lang="de-DE" dirty="0"/>
              <a:t>i</a:t>
            </a:r>
            <a:r>
              <a:rPr lang="en-150" dirty="0"/>
              <a:t>o</a:t>
            </a:r>
            <a:r>
              <a:rPr lang="de-DE" dirty="0"/>
              <a:t>n</a:t>
            </a:r>
            <a:r>
              <a:rPr lang="en-150" dirty="0"/>
              <a:t> - Study Item – </a:t>
            </a:r>
            <a:r>
              <a:rPr lang="de-DE" dirty="0"/>
              <a:t>W</a:t>
            </a:r>
            <a:r>
              <a:rPr lang="en-150" dirty="0"/>
              <a:t>o</a:t>
            </a:r>
            <a:r>
              <a:rPr lang="de-DE" dirty="0"/>
              <a:t>r</a:t>
            </a:r>
            <a:r>
              <a:rPr lang="en-150" dirty="0"/>
              <a:t>k </a:t>
            </a:r>
            <a:r>
              <a:rPr lang="de-DE" dirty="0"/>
              <a:t>I</a:t>
            </a:r>
            <a:r>
              <a:rPr lang="en-150" dirty="0"/>
              <a:t>t</a:t>
            </a:r>
            <a:r>
              <a:rPr lang="de-DE" dirty="0"/>
              <a:t>e</a:t>
            </a:r>
            <a:r>
              <a:rPr lang="en-150" dirty="0"/>
              <a:t>m</a:t>
            </a:r>
          </a:p>
          <a:p>
            <a:r>
              <a:rPr lang="en-150" dirty="0"/>
              <a:t>Product develop</a:t>
            </a:r>
            <a:r>
              <a:rPr lang="de-DE" dirty="0"/>
              <a:t>m</a:t>
            </a:r>
            <a:r>
              <a:rPr lang="en-150" dirty="0"/>
              <a:t>e</a:t>
            </a:r>
            <a:r>
              <a:rPr lang="de-DE" dirty="0"/>
              <a:t>n</a:t>
            </a:r>
            <a:r>
              <a:rPr lang="en-150" dirty="0"/>
              <a:t>t</a:t>
            </a:r>
          </a:p>
          <a:p>
            <a:r>
              <a:rPr lang="de-DE" dirty="0"/>
              <a:t>I</a:t>
            </a:r>
            <a:r>
              <a:rPr lang="en-150" dirty="0"/>
              <a:t>n</a:t>
            </a:r>
            <a:r>
              <a:rPr lang="de-DE" dirty="0"/>
              <a:t>d</a:t>
            </a:r>
            <a:r>
              <a:rPr lang="en-150" dirty="0"/>
              <a:t>u</a:t>
            </a:r>
            <a:r>
              <a:rPr lang="de-DE" dirty="0"/>
              <a:t>s</a:t>
            </a:r>
            <a:r>
              <a:rPr lang="en-150" dirty="0"/>
              <a:t>t</a:t>
            </a:r>
            <a:r>
              <a:rPr lang="de-DE" dirty="0"/>
              <a:t>r</a:t>
            </a:r>
            <a:r>
              <a:rPr lang="en-150" dirty="0"/>
              <a:t>y </a:t>
            </a:r>
            <a:r>
              <a:rPr lang="de-DE" dirty="0"/>
              <a:t>A</a:t>
            </a:r>
            <a:r>
              <a:rPr lang="en-150" dirty="0"/>
              <a:t>l</a:t>
            </a:r>
            <a:r>
              <a:rPr lang="de-DE" dirty="0"/>
              <a:t>l</a:t>
            </a:r>
            <a:r>
              <a:rPr lang="en-150" dirty="0"/>
              <a:t>i</a:t>
            </a:r>
            <a:r>
              <a:rPr lang="de-DE" dirty="0"/>
              <a:t>a</a:t>
            </a:r>
            <a:r>
              <a:rPr lang="en-150" dirty="0"/>
              <a:t>n</a:t>
            </a:r>
            <a:r>
              <a:rPr lang="de-DE" dirty="0"/>
              <a:t>c</a:t>
            </a:r>
            <a:r>
              <a:rPr lang="en-150" dirty="0"/>
              <a:t>e</a:t>
            </a:r>
            <a:r>
              <a:rPr lang="de-DE" dirty="0"/>
              <a:t>s</a:t>
            </a:r>
            <a:r>
              <a:rPr lang="en-150" dirty="0"/>
              <a:t> </a:t>
            </a:r>
            <a:r>
              <a:rPr lang="de-DE" dirty="0"/>
              <a:t>E</a:t>
            </a:r>
            <a:r>
              <a:rPr lang="en-150" dirty="0"/>
              <a:t>c</a:t>
            </a:r>
            <a:r>
              <a:rPr lang="de-DE" dirty="0"/>
              <a:t>o</a:t>
            </a:r>
            <a:r>
              <a:rPr lang="en-150" dirty="0"/>
              <a:t>-</a:t>
            </a:r>
            <a:r>
              <a:rPr lang="de-DE" dirty="0"/>
              <a:t>S</a:t>
            </a:r>
            <a:r>
              <a:rPr lang="en-150" dirty="0"/>
              <a:t>y</a:t>
            </a:r>
            <a:r>
              <a:rPr lang="de-DE" dirty="0"/>
              <a:t>s</a:t>
            </a:r>
            <a:r>
              <a:rPr lang="en-150" dirty="0"/>
              <a:t>t</a:t>
            </a:r>
            <a:r>
              <a:rPr lang="de-DE" dirty="0"/>
              <a:t>e</a:t>
            </a:r>
            <a:r>
              <a:rPr lang="en-150" dirty="0"/>
              <a:t>m </a:t>
            </a:r>
            <a:r>
              <a:rPr lang="de-DE" dirty="0"/>
              <a:t>D</a:t>
            </a:r>
            <a:r>
              <a:rPr lang="en-150" dirty="0"/>
              <a:t>e</a:t>
            </a:r>
            <a:r>
              <a:rPr lang="de-DE" dirty="0"/>
              <a:t>v</a:t>
            </a:r>
            <a:r>
              <a:rPr lang="en-150" dirty="0"/>
              <a:t>e</a:t>
            </a:r>
            <a:r>
              <a:rPr lang="de-DE" dirty="0"/>
              <a:t>l</a:t>
            </a:r>
            <a:r>
              <a:rPr lang="en-150" dirty="0"/>
              <a:t>o</a:t>
            </a:r>
            <a:r>
              <a:rPr lang="de-DE" dirty="0"/>
              <a:t>p</a:t>
            </a:r>
            <a:r>
              <a:rPr lang="en-150" dirty="0"/>
              <a:t>m</a:t>
            </a:r>
            <a:r>
              <a:rPr lang="de-DE" dirty="0"/>
              <a:t>e</a:t>
            </a:r>
            <a:r>
              <a:rPr lang="en-150" dirty="0"/>
              <a:t>n</a:t>
            </a:r>
            <a:r>
              <a:rPr lang="de-DE" dirty="0"/>
              <a:t>t</a:t>
            </a:r>
            <a:endParaRPr lang="en-150" dirty="0"/>
          </a:p>
          <a:p>
            <a:r>
              <a:rPr lang="en-150" dirty="0"/>
              <a:t>5G ACIA: 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5G Alliance for Connected Industries and Automation </a:t>
            </a:r>
            <a:endParaRPr lang="en-150" sz="1200" b="0" kern="1200" dirty="0">
              <a:solidFill>
                <a:schemeClr val="tx1"/>
              </a:solidFill>
              <a:effectLst/>
              <a:latin typeface="Ericsson Hilda Light" panose="00000400000000000000" pitchFamily="2" charset="0"/>
              <a:ea typeface="+mn-ea"/>
              <a:cs typeface="+mn-cs"/>
            </a:endParaRPr>
          </a:p>
          <a:p>
            <a:r>
              <a:rPr lang="en-150" b="0" dirty="0"/>
              <a:t>O</a:t>
            </a:r>
            <a:r>
              <a:rPr lang="de-DE" b="0" dirty="0"/>
              <a:t>T</a:t>
            </a:r>
            <a:r>
              <a:rPr lang="en-150" b="0" dirty="0"/>
              <a:t> - </a:t>
            </a:r>
            <a:r>
              <a:rPr lang="de-DE" b="0" dirty="0"/>
              <a:t>Operational </a:t>
            </a:r>
            <a:r>
              <a:rPr lang="de-DE" b="0" dirty="0" err="1"/>
              <a:t>technology</a:t>
            </a:r>
            <a:r>
              <a:rPr lang="de-DE" b="0" dirty="0"/>
              <a:t> </a:t>
            </a:r>
            <a:endParaRPr lang="en-150" b="0" dirty="0"/>
          </a:p>
          <a:p>
            <a:r>
              <a:rPr lang="en-150" dirty="0"/>
              <a:t>IODT - </a:t>
            </a:r>
            <a:r>
              <a:rPr lang="de-DE" dirty="0" err="1"/>
              <a:t>Interoperability</a:t>
            </a:r>
            <a:r>
              <a:rPr lang="de-DE" dirty="0"/>
              <a:t> Development </a:t>
            </a:r>
            <a:r>
              <a:rPr lang="de-DE" dirty="0" err="1"/>
              <a:t>Testing</a:t>
            </a:r>
            <a:endParaRPr lang="en-150" dirty="0"/>
          </a:p>
          <a:p>
            <a:r>
              <a:rPr lang="en-150" dirty="0"/>
              <a:t>Spectrum al</a:t>
            </a:r>
            <a:r>
              <a:rPr lang="de-DE" dirty="0"/>
              <a:t>l</a:t>
            </a:r>
            <a:r>
              <a:rPr lang="en-150" dirty="0"/>
              <a:t>o</a:t>
            </a:r>
            <a:r>
              <a:rPr lang="de-DE" dirty="0"/>
              <a:t>c</a:t>
            </a:r>
            <a:r>
              <a:rPr lang="en-150" dirty="0"/>
              <a:t>a</a:t>
            </a:r>
            <a:r>
              <a:rPr lang="de-DE" dirty="0"/>
              <a:t>t</a:t>
            </a:r>
            <a:r>
              <a:rPr lang="en-150" dirty="0"/>
              <a:t>i</a:t>
            </a:r>
            <a:r>
              <a:rPr lang="de-DE" dirty="0"/>
              <a:t>o</a:t>
            </a:r>
            <a:r>
              <a:rPr lang="en-150" dirty="0"/>
              <a:t>n</a:t>
            </a:r>
          </a:p>
          <a:p>
            <a:r>
              <a:rPr lang="de-DE" dirty="0"/>
              <a:t>F</a:t>
            </a:r>
            <a:r>
              <a:rPr lang="en-150" dirty="0"/>
              <a:t>i</a:t>
            </a:r>
            <a:r>
              <a:rPr lang="de-DE" dirty="0"/>
              <a:t>e</a:t>
            </a:r>
            <a:r>
              <a:rPr lang="en-150" dirty="0"/>
              <a:t>l</a:t>
            </a:r>
            <a:r>
              <a:rPr lang="de-DE" dirty="0"/>
              <a:t>d</a:t>
            </a:r>
            <a:r>
              <a:rPr lang="en-150" dirty="0"/>
              <a:t> </a:t>
            </a:r>
            <a:r>
              <a:rPr lang="de-DE" dirty="0"/>
              <a:t>T</a:t>
            </a:r>
            <a:r>
              <a:rPr lang="en-150" dirty="0"/>
              <a:t>e</a:t>
            </a:r>
            <a:r>
              <a:rPr lang="de-DE" dirty="0"/>
              <a:t>s</a:t>
            </a:r>
            <a:r>
              <a:rPr lang="en-150" dirty="0"/>
              <a:t>t</a:t>
            </a:r>
            <a:r>
              <a:rPr lang="de-DE" dirty="0"/>
              <a:t>s</a:t>
            </a:r>
            <a:r>
              <a:rPr lang="en-150" dirty="0"/>
              <a:t> </a:t>
            </a:r>
            <a:r>
              <a:rPr lang="de-DE" dirty="0"/>
              <a:t>p</a:t>
            </a:r>
            <a:r>
              <a:rPr lang="en-150" dirty="0"/>
              <a:t>r</a:t>
            </a:r>
            <a:r>
              <a:rPr lang="de-DE" dirty="0"/>
              <a:t>i</a:t>
            </a:r>
            <a:r>
              <a:rPr lang="en-150" dirty="0"/>
              <a:t>o</a:t>
            </a:r>
            <a:r>
              <a:rPr lang="de-DE" dirty="0"/>
              <a:t>r</a:t>
            </a:r>
            <a:r>
              <a:rPr lang="en-150" dirty="0"/>
              <a:t> </a:t>
            </a:r>
            <a:r>
              <a:rPr lang="de-DE" dirty="0"/>
              <a:t>t</a:t>
            </a:r>
            <a:r>
              <a:rPr lang="en-150" dirty="0"/>
              <a:t>o </a:t>
            </a:r>
            <a:r>
              <a:rPr lang="de-DE" dirty="0"/>
              <a:t>c</a:t>
            </a:r>
            <a:r>
              <a:rPr lang="en-150" dirty="0" err="1"/>
              <a:t>ommercial</a:t>
            </a:r>
            <a:r>
              <a:rPr lang="en-150" dirty="0"/>
              <a:t> l</a:t>
            </a:r>
            <a:r>
              <a:rPr lang="de-DE" dirty="0"/>
              <a:t>a</a:t>
            </a:r>
            <a:r>
              <a:rPr lang="en-150" dirty="0"/>
              <a:t>u</a:t>
            </a:r>
            <a:r>
              <a:rPr lang="de-DE" dirty="0"/>
              <a:t>n</a:t>
            </a:r>
            <a:r>
              <a:rPr lang="en-150" dirty="0"/>
              <a:t>c</a:t>
            </a:r>
            <a:r>
              <a:rPr lang="de-DE" dirty="0"/>
              <a:t>h</a:t>
            </a:r>
            <a:r>
              <a:rPr lang="en-150" dirty="0"/>
              <a:t>e</a:t>
            </a:r>
            <a:r>
              <a:rPr lang="de-DE" dirty="0"/>
              <a:t>s</a:t>
            </a:r>
            <a:endParaRPr lang="en-150" dirty="0"/>
          </a:p>
          <a:p>
            <a:endParaRPr lang="en-15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2018-12-12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97FFB2-2A53-47A5-BF62-ECFD81131FCB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2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icsson Hilda Light" panose="00000400000000000000" pitchFamily="2" charset="0"/>
              <a:ea typeface="+mn-ea"/>
              <a:cs typeface="+mn-cs"/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icsson Hilda Light" panose="00000400000000000000" pitchFamily="2" charset="0"/>
                <a:ea typeface="+mn-ea"/>
                <a:cs typeface="+mn-cs"/>
              </a:rPr>
              <a:t>© Ericsson AB 2018 </a:t>
            </a:r>
          </a:p>
        </p:txBody>
      </p:sp>
    </p:spTree>
    <p:extLst>
      <p:ext uri="{BB962C8B-B14F-4D97-AF65-F5344CB8AC3E}">
        <p14:creationId xmlns:p14="http://schemas.microsoft.com/office/powerpoint/2010/main" val="2143342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200" dirty="0"/>
              <a:t>The technical work in 3GPP is subdivided into 3 Technical Specification Groups and further into 16 Working Groups with development responsibilities for specific functions and standard documents. </a:t>
            </a:r>
            <a:endParaRPr lang="en-150" sz="2200" dirty="0"/>
          </a:p>
          <a:p>
            <a:endParaRPr lang="en-150" sz="2200" dirty="0"/>
          </a:p>
          <a:p>
            <a:r>
              <a:rPr lang="en-150" sz="2200" dirty="0"/>
              <a:t>R</a:t>
            </a:r>
            <a:r>
              <a:rPr lang="de-DE" sz="2200" dirty="0"/>
              <a:t>A</a:t>
            </a:r>
            <a:r>
              <a:rPr lang="en-150" sz="2200" dirty="0"/>
              <a:t>N </a:t>
            </a:r>
            <a:r>
              <a:rPr lang="de-DE" sz="2200" dirty="0"/>
              <a:t>R</a:t>
            </a:r>
            <a:r>
              <a:rPr lang="en-150" sz="2200" dirty="0"/>
              <a:t>a</a:t>
            </a:r>
            <a:r>
              <a:rPr lang="de-DE" sz="2200" dirty="0"/>
              <a:t>d</a:t>
            </a:r>
            <a:r>
              <a:rPr lang="en-150" sz="2200" dirty="0"/>
              <a:t>i</a:t>
            </a:r>
            <a:r>
              <a:rPr lang="de-DE" sz="2200" dirty="0"/>
              <a:t>o</a:t>
            </a:r>
            <a:r>
              <a:rPr lang="en-150" sz="2200" dirty="0"/>
              <a:t> </a:t>
            </a:r>
            <a:r>
              <a:rPr lang="de-DE" sz="2200" dirty="0"/>
              <a:t>A</a:t>
            </a:r>
            <a:r>
              <a:rPr lang="en-150" sz="2200" dirty="0"/>
              <a:t>c</a:t>
            </a:r>
            <a:r>
              <a:rPr lang="de-DE" sz="2200" dirty="0"/>
              <a:t>c</a:t>
            </a:r>
            <a:r>
              <a:rPr lang="en-150" sz="2200" dirty="0"/>
              <a:t>e</a:t>
            </a:r>
            <a:r>
              <a:rPr lang="de-DE" sz="2200" dirty="0"/>
              <a:t>s</a:t>
            </a:r>
            <a:r>
              <a:rPr lang="en-150" sz="2200" dirty="0"/>
              <a:t>s </a:t>
            </a:r>
            <a:r>
              <a:rPr lang="de-DE" sz="2200" dirty="0"/>
              <a:t>N</a:t>
            </a:r>
            <a:r>
              <a:rPr lang="en-150" sz="2200" dirty="0"/>
              <a:t>e</a:t>
            </a:r>
            <a:r>
              <a:rPr lang="de-DE" sz="2200" dirty="0"/>
              <a:t>t</a:t>
            </a:r>
            <a:r>
              <a:rPr lang="en-150" sz="2200" dirty="0"/>
              <a:t>w</a:t>
            </a:r>
            <a:r>
              <a:rPr lang="de-DE" sz="2200" dirty="0"/>
              <a:t>o</a:t>
            </a:r>
            <a:r>
              <a:rPr lang="en-150" sz="2200" dirty="0"/>
              <a:t>r</a:t>
            </a:r>
            <a:r>
              <a:rPr lang="de-DE" sz="2200" dirty="0"/>
              <a:t>k</a:t>
            </a:r>
            <a:endParaRPr lang="en-150" sz="2200" dirty="0"/>
          </a:p>
          <a:p>
            <a:r>
              <a:rPr lang="en-150" sz="2200" dirty="0"/>
              <a:t>SA </a:t>
            </a:r>
            <a:r>
              <a:rPr lang="de-DE" sz="2200" dirty="0"/>
              <a:t>S</a:t>
            </a:r>
            <a:r>
              <a:rPr lang="en-150" sz="2200" dirty="0"/>
              <a:t>e</a:t>
            </a:r>
            <a:r>
              <a:rPr lang="de-DE" sz="2200" dirty="0"/>
              <a:t>r</a:t>
            </a:r>
            <a:r>
              <a:rPr lang="en-150" sz="2200" dirty="0"/>
              <a:t>v</a:t>
            </a:r>
            <a:r>
              <a:rPr lang="de-DE" sz="2200" dirty="0"/>
              <a:t>i</a:t>
            </a:r>
            <a:r>
              <a:rPr lang="en-150" sz="2200" dirty="0"/>
              <a:t>c</a:t>
            </a:r>
            <a:r>
              <a:rPr lang="de-DE" sz="2200" dirty="0"/>
              <a:t>e</a:t>
            </a:r>
            <a:r>
              <a:rPr lang="en-150" sz="2200" dirty="0"/>
              <a:t> </a:t>
            </a:r>
            <a:r>
              <a:rPr lang="de-DE" sz="2200" dirty="0"/>
              <a:t>a</a:t>
            </a:r>
            <a:r>
              <a:rPr lang="en-150" sz="2200" dirty="0"/>
              <a:t>n</a:t>
            </a:r>
            <a:r>
              <a:rPr lang="de-DE" sz="2200" dirty="0"/>
              <a:t>d</a:t>
            </a:r>
            <a:r>
              <a:rPr lang="en-150" sz="2200" dirty="0"/>
              <a:t> </a:t>
            </a:r>
            <a:r>
              <a:rPr lang="de-DE" sz="2200" dirty="0"/>
              <a:t>S</a:t>
            </a:r>
            <a:r>
              <a:rPr lang="en-150" sz="2200" dirty="0"/>
              <a:t>y</a:t>
            </a:r>
            <a:r>
              <a:rPr lang="de-DE" sz="2200" dirty="0"/>
              <a:t>s</a:t>
            </a:r>
            <a:r>
              <a:rPr lang="en-150" sz="2200" dirty="0"/>
              <a:t>t</a:t>
            </a:r>
            <a:r>
              <a:rPr lang="de-DE" sz="2200" dirty="0"/>
              <a:t>e</a:t>
            </a:r>
            <a:r>
              <a:rPr lang="en-150" sz="2200" dirty="0"/>
              <a:t>m Aspects</a:t>
            </a:r>
          </a:p>
          <a:p>
            <a:r>
              <a:rPr lang="en-150" sz="2200" dirty="0"/>
              <a:t>CT </a:t>
            </a:r>
            <a:r>
              <a:rPr lang="de-DE" sz="2200" dirty="0"/>
              <a:t>C</a:t>
            </a:r>
            <a:r>
              <a:rPr lang="en-150" sz="2200" dirty="0"/>
              <a:t>o</a:t>
            </a:r>
            <a:r>
              <a:rPr lang="de-DE" sz="2200" dirty="0"/>
              <a:t>r</a:t>
            </a:r>
            <a:r>
              <a:rPr lang="en-150" sz="2200" dirty="0"/>
              <a:t>e </a:t>
            </a:r>
            <a:r>
              <a:rPr lang="de-DE" sz="2200" dirty="0"/>
              <a:t>N</a:t>
            </a:r>
            <a:r>
              <a:rPr lang="en-150" sz="2200" dirty="0"/>
              <a:t>e</a:t>
            </a:r>
            <a:r>
              <a:rPr lang="de-DE" sz="2200" dirty="0"/>
              <a:t>t</a:t>
            </a:r>
            <a:r>
              <a:rPr lang="en-150" sz="2200" dirty="0"/>
              <a:t>w</a:t>
            </a:r>
            <a:r>
              <a:rPr lang="de-DE" sz="2200" dirty="0"/>
              <a:t>o</a:t>
            </a:r>
            <a:r>
              <a:rPr lang="en-150" sz="2200" dirty="0"/>
              <a:t>r</a:t>
            </a:r>
            <a:r>
              <a:rPr lang="de-DE" sz="2200" dirty="0"/>
              <a:t>k</a:t>
            </a:r>
            <a:r>
              <a:rPr lang="en-150" sz="2200" dirty="0"/>
              <a:t> </a:t>
            </a:r>
            <a:r>
              <a:rPr lang="de-DE" sz="2200" dirty="0"/>
              <a:t>a</a:t>
            </a:r>
            <a:r>
              <a:rPr lang="en-150" sz="2200" dirty="0"/>
              <a:t>n</a:t>
            </a:r>
            <a:r>
              <a:rPr lang="de-DE" sz="2200" dirty="0"/>
              <a:t>d</a:t>
            </a:r>
            <a:r>
              <a:rPr lang="en-150" sz="2200" dirty="0"/>
              <a:t> </a:t>
            </a:r>
            <a:r>
              <a:rPr lang="de-DE" sz="2200" dirty="0"/>
              <a:t>t</a:t>
            </a:r>
            <a:r>
              <a:rPr lang="en-150" sz="2200" dirty="0"/>
              <a:t>e</a:t>
            </a:r>
            <a:r>
              <a:rPr lang="de-DE" sz="2200" dirty="0"/>
              <a:t>r</a:t>
            </a:r>
            <a:r>
              <a:rPr lang="en-150" sz="2200" dirty="0"/>
              <a:t>i</a:t>
            </a:r>
            <a:r>
              <a:rPr lang="de-DE" sz="2200" dirty="0"/>
              <a:t>o</a:t>
            </a:r>
            <a:r>
              <a:rPr lang="en-150" sz="2200" dirty="0"/>
              <a:t>n</a:t>
            </a:r>
            <a:r>
              <a:rPr lang="de-DE" sz="2200" dirty="0"/>
              <a:t>a</a:t>
            </a:r>
            <a:r>
              <a:rPr lang="en-150" sz="2200" dirty="0"/>
              <a:t>l</a:t>
            </a:r>
            <a:r>
              <a:rPr lang="de-DE" sz="2200" dirty="0"/>
              <a:t>s</a:t>
            </a:r>
            <a:endParaRPr lang="en-US" sz="2200" dirty="0"/>
          </a:p>
          <a:p>
            <a:endParaRPr lang="en-GB" sz="2200" dirty="0"/>
          </a:p>
          <a:p>
            <a:r>
              <a:rPr lang="en-US" sz="2200" dirty="0"/>
              <a:t>Companies gain trust and credibility through long-term participation and by consistently working towards developing the best specifications.</a:t>
            </a:r>
          </a:p>
          <a:p>
            <a:endParaRPr lang="en-US" sz="2200" dirty="0"/>
          </a:p>
          <a:p>
            <a:r>
              <a:rPr lang="en-US" sz="2200" dirty="0"/>
              <a:t>Ericsson currently holds the most chairmanships and vice chairman positions in 3GPP. The chair is elected among 3GPP members.</a:t>
            </a:r>
            <a:r>
              <a:rPr lang="en-GB" dirty="0">
                <a:effectLst/>
              </a:rPr>
              <a:t> </a:t>
            </a:r>
            <a:endParaRPr lang="en-GB" sz="2200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defTabSz="1691731">
              <a:defRPr/>
            </a:pPr>
            <a:r>
              <a:rPr lang="en-US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defTabSz="1691731">
              <a:defRPr/>
            </a:pPr>
            <a:r>
              <a:rPr lang="en-US">
                <a:solidFill>
                  <a:prstClr val="black"/>
                </a:solidFill>
              </a:rPr>
              <a:t>2018-02-21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defTabSz="1691731">
              <a:defRPr/>
            </a:pPr>
            <a:r>
              <a:rPr lang="en-US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1691731">
              <a:defRPr/>
            </a:pPr>
            <a:fld id="{F949BC75-2359-4F98-918A-7033C92AD487}" type="slidenum">
              <a:rPr lang="en-US">
                <a:solidFill>
                  <a:prstClr val="black"/>
                </a:solidFill>
              </a:rPr>
              <a:pPr defTabSz="1691731"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46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150" dirty="0"/>
              <a:t>E</a:t>
            </a:r>
            <a:r>
              <a:rPr lang="de-DE" dirty="0"/>
              <a:t>r</a:t>
            </a:r>
            <a:r>
              <a:rPr lang="en-150" dirty="0"/>
              <a:t>i</a:t>
            </a:r>
            <a:r>
              <a:rPr lang="de-DE" dirty="0"/>
              <a:t>c</a:t>
            </a:r>
            <a:r>
              <a:rPr lang="en-150" dirty="0"/>
              <a:t>s</a:t>
            </a:r>
            <a:r>
              <a:rPr lang="de-DE" dirty="0"/>
              <a:t>s</a:t>
            </a:r>
            <a:r>
              <a:rPr lang="en-150" dirty="0"/>
              <a:t>o</a:t>
            </a:r>
            <a:r>
              <a:rPr lang="de-DE" dirty="0"/>
              <a:t>n</a:t>
            </a:r>
            <a:r>
              <a:rPr lang="en-150" dirty="0"/>
              <a:t> </a:t>
            </a:r>
            <a:r>
              <a:rPr lang="de-DE" dirty="0"/>
              <a:t>h</a:t>
            </a:r>
            <a:r>
              <a:rPr lang="en-150" dirty="0"/>
              <a:t>a</a:t>
            </a:r>
            <a:r>
              <a:rPr lang="de-DE" dirty="0"/>
              <a:t>s</a:t>
            </a:r>
            <a:r>
              <a:rPr lang="en-150" dirty="0"/>
              <a:t> </a:t>
            </a:r>
            <a:r>
              <a:rPr lang="de-DE" dirty="0"/>
              <a:t>c</a:t>
            </a:r>
            <a:r>
              <a:rPr lang="en-150" dirty="0"/>
              <a:t>o</a:t>
            </a:r>
            <a:r>
              <a:rPr lang="de-DE" dirty="0"/>
              <a:t>n</a:t>
            </a:r>
            <a:r>
              <a:rPr lang="en-150" dirty="0"/>
              <a:t>t</a:t>
            </a:r>
            <a:r>
              <a:rPr lang="de-DE" dirty="0"/>
              <a:t>r</a:t>
            </a:r>
            <a:r>
              <a:rPr lang="en-150" dirty="0"/>
              <a:t>i</a:t>
            </a:r>
            <a:r>
              <a:rPr lang="de-DE" dirty="0"/>
              <a:t>b</a:t>
            </a:r>
            <a:r>
              <a:rPr lang="en-150" dirty="0"/>
              <a:t>u</a:t>
            </a:r>
            <a:r>
              <a:rPr lang="de-DE" dirty="0"/>
              <a:t>t</a:t>
            </a:r>
            <a:r>
              <a:rPr lang="en-150" dirty="0"/>
              <a:t>e</a:t>
            </a:r>
            <a:r>
              <a:rPr lang="de-DE" dirty="0"/>
              <a:t>d</a:t>
            </a:r>
            <a:r>
              <a:rPr lang="en-150" dirty="0"/>
              <a:t> </a:t>
            </a:r>
            <a:r>
              <a:rPr lang="de-DE" dirty="0"/>
              <a:t>s</a:t>
            </a:r>
            <a:r>
              <a:rPr lang="en-150" dirty="0"/>
              <a:t>i</a:t>
            </a:r>
            <a:r>
              <a:rPr lang="de-DE" dirty="0"/>
              <a:t>n</a:t>
            </a:r>
            <a:r>
              <a:rPr lang="en-150" dirty="0"/>
              <a:t>c</a:t>
            </a:r>
            <a:r>
              <a:rPr lang="de-DE" dirty="0"/>
              <a:t>e</a:t>
            </a:r>
            <a:r>
              <a:rPr lang="en-150" dirty="0"/>
              <a:t> 1999 </a:t>
            </a:r>
            <a:r>
              <a:rPr lang="de-DE" dirty="0"/>
              <a:t>a</a:t>
            </a:r>
            <a:r>
              <a:rPr lang="en-150" dirty="0"/>
              <a:t>r</a:t>
            </a:r>
            <a:r>
              <a:rPr lang="de-DE" dirty="0"/>
              <a:t>o</a:t>
            </a:r>
            <a:r>
              <a:rPr lang="en-150" dirty="0"/>
              <a:t>u</a:t>
            </a:r>
            <a:r>
              <a:rPr lang="de-DE" dirty="0"/>
              <a:t>n</a:t>
            </a:r>
            <a:r>
              <a:rPr lang="en-150" dirty="0"/>
              <a:t>d 50000 3</a:t>
            </a:r>
            <a:r>
              <a:rPr lang="de-DE" dirty="0"/>
              <a:t>G</a:t>
            </a:r>
            <a:r>
              <a:rPr lang="en-150" dirty="0"/>
              <a:t>P</a:t>
            </a:r>
            <a:r>
              <a:rPr lang="de-DE" dirty="0"/>
              <a:t>P</a:t>
            </a:r>
            <a:r>
              <a:rPr lang="en-150" dirty="0"/>
              <a:t> </a:t>
            </a:r>
            <a:r>
              <a:rPr lang="de-DE" dirty="0"/>
              <a:t>c</a:t>
            </a:r>
            <a:r>
              <a:rPr lang="en-150" dirty="0"/>
              <a:t>o</a:t>
            </a:r>
            <a:r>
              <a:rPr lang="de-DE" dirty="0"/>
              <a:t>n</a:t>
            </a:r>
            <a:r>
              <a:rPr lang="en-150" dirty="0"/>
              <a:t>t</a:t>
            </a:r>
            <a:r>
              <a:rPr lang="de-DE" dirty="0"/>
              <a:t>r</a:t>
            </a:r>
            <a:r>
              <a:rPr lang="en-150" dirty="0"/>
              <a:t>i</a:t>
            </a:r>
            <a:r>
              <a:rPr lang="de-DE" dirty="0"/>
              <a:t>b</a:t>
            </a:r>
            <a:r>
              <a:rPr lang="en-150" dirty="0"/>
              <a:t>u</a:t>
            </a:r>
            <a:r>
              <a:rPr lang="de-DE" dirty="0"/>
              <a:t>t</a:t>
            </a:r>
            <a:r>
              <a:rPr lang="en-150" dirty="0"/>
              <a:t>i</a:t>
            </a:r>
            <a:r>
              <a:rPr lang="de-DE" dirty="0"/>
              <a:t>o</a:t>
            </a:r>
            <a:r>
              <a:rPr lang="en-150" dirty="0"/>
              <a:t>n</a:t>
            </a:r>
            <a:r>
              <a:rPr lang="de-DE" dirty="0"/>
              <a:t>s</a:t>
            </a:r>
            <a:endParaRPr lang="en-150" dirty="0"/>
          </a:p>
          <a:p>
            <a:endParaRPr lang="en-150" dirty="0"/>
          </a:p>
          <a:p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o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v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b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r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M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i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g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R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N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1</a:t>
            </a:r>
          </a:p>
          <a:p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t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d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i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n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g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delegates: 431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 – 23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i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c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s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o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n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d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l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g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a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t</a:t>
            </a:r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s</a:t>
            </a:r>
            <a:endParaRPr lang="en-150" sz="1200" kern="1200" dirty="0">
              <a:solidFill>
                <a:schemeClr val="tx1"/>
              </a:solidFill>
              <a:effectLst/>
              <a:latin typeface="Ericsson Hilda Light" panose="00000400000000000000" pitchFamily="2" charset="0"/>
              <a:ea typeface="+mn-ea"/>
              <a:cs typeface="+mn-cs"/>
            </a:endParaRPr>
          </a:p>
          <a:p>
            <a:r>
              <a:rPr lang="en-150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S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ubmitted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Ericsson Hilda Light" panose="00000400000000000000" pitchFamily="2" charset="0"/>
                <a:ea typeface="+mn-ea"/>
                <a:cs typeface="+mn-cs"/>
              </a:rPr>
              <a:t> contributions: ~1750</a:t>
            </a:r>
            <a:endParaRPr lang="en-150" sz="1200" kern="1200" dirty="0">
              <a:solidFill>
                <a:schemeClr val="tx1"/>
              </a:solidFill>
              <a:effectLst/>
              <a:latin typeface="Ericsson Hilda Light" panose="00000400000000000000" pitchFamily="2" charset="0"/>
              <a:ea typeface="+mn-ea"/>
              <a:cs typeface="+mn-cs"/>
            </a:endParaRPr>
          </a:p>
          <a:p>
            <a:endParaRPr lang="en-150" sz="1200" kern="1200" dirty="0">
              <a:solidFill>
                <a:schemeClr val="tx1"/>
              </a:solidFill>
              <a:effectLst/>
              <a:latin typeface="Ericsson Hilda Light" panose="00000400000000000000" pitchFamily="2" charset="0"/>
              <a:ea typeface="+mn-ea"/>
              <a:cs typeface="+mn-cs"/>
            </a:endParaRPr>
          </a:p>
          <a:p>
            <a:endParaRPr lang="en-150" sz="1200" kern="1200" dirty="0">
              <a:solidFill>
                <a:schemeClr val="tx1"/>
              </a:solidFill>
              <a:effectLst/>
              <a:latin typeface="Ericsson Hilda Light" panose="00000400000000000000" pitchFamily="2" charset="0"/>
              <a:ea typeface="+mn-ea"/>
              <a:cs typeface="+mn-cs"/>
            </a:endParaRPr>
          </a:p>
          <a:p>
            <a:endParaRPr lang="en-150" sz="1200" kern="1200" dirty="0">
              <a:solidFill>
                <a:schemeClr val="tx1"/>
              </a:solidFill>
              <a:effectLst/>
              <a:latin typeface="Ericsson Hilda Light" panose="00000400000000000000" pitchFamily="2" charset="0"/>
              <a:ea typeface="+mn-ea"/>
              <a:cs typeface="+mn-cs"/>
            </a:endParaRPr>
          </a:p>
          <a:p>
            <a:endParaRPr lang="en-150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IPRL External Presentation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2019-04-04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GFMC-18:000095 Uen, Rev 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E882D2B-B640-4A5C-8ADF-9DA561C893A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7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2017-05-29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DEF7DF-144B-44C4-8FD2-BF1E00E7E76A}" type="slidenum">
              <a:rPr lang="en-US" smtClean="0"/>
              <a:t>5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EPLPEOK Peter Ökvist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 Ericsson AB 2017 </a:t>
            </a:r>
          </a:p>
        </p:txBody>
      </p:sp>
    </p:spTree>
    <p:extLst>
      <p:ext uri="{BB962C8B-B14F-4D97-AF65-F5344CB8AC3E}">
        <p14:creationId xmlns:p14="http://schemas.microsoft.com/office/powerpoint/2010/main" val="680941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2018-02-21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92AC96B-4D67-4510-9E86-C4D3070C12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22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6"/>
          </a:xfrm>
        </p:spPr>
        <p:txBody>
          <a:bodyPr/>
          <a:lstStyle>
            <a:lvl1pPr>
              <a:lnSpc>
                <a:spcPct val="85000"/>
              </a:lnSpc>
              <a:defRPr sz="6000" b="0" kern="1400" spc="-160" baseline="0">
                <a:latin typeface="+mj-lt"/>
              </a:defRPr>
            </a:lvl1pPr>
          </a:lstStyle>
          <a:p>
            <a:r>
              <a:rPr lang="en-US"/>
              <a:t>Presentation title,</a:t>
            </a:r>
            <a:br>
              <a:rPr lang="en-US"/>
            </a:br>
            <a:r>
              <a:rPr lang="en-US"/>
              <a:t>Ericsson Hilda Light 60pt,</a:t>
            </a:r>
            <a:br>
              <a:rPr lang="en-US"/>
            </a:br>
            <a:r>
              <a:rPr lang="en-US"/>
              <a:t>Ericsson Black,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Presentation description/subtitle</a:t>
            </a:r>
            <a:br>
              <a:rPr lang="en-US"/>
            </a:br>
            <a:r>
              <a:rPr lang="en-US"/>
              <a:t>Ericsson Hilda 20pt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240463" y="6237288"/>
            <a:ext cx="1910479" cy="287336"/>
          </a:xfrm>
          <a:prstGeom prst="rect">
            <a:avLst/>
          </a:prstGeom>
        </p:spPr>
        <p:txBody>
          <a:bodyPr wrap="none" anchor="b"/>
          <a:lstStyle>
            <a:lvl1pPr marL="0" indent="0" algn="r">
              <a:buNone/>
              <a:defRPr sz="1200">
                <a:latin typeface="+mn-lt"/>
              </a:defRPr>
            </a:lvl1pPr>
          </a:lstStyle>
          <a:p>
            <a:r>
              <a:rPr lang="en-US"/>
              <a:t>Speaker name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8229600" y="6237287"/>
            <a:ext cx="2515041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r>
              <a:rPr lang="en-US"/>
              <a:t>Organization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10811951" y="6237287"/>
            <a:ext cx="89750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pPr lvl="0"/>
            <a:r>
              <a:rPr lang="en-US"/>
              <a:t>YYYY-MM-DD</a:t>
            </a:r>
          </a:p>
        </p:txBody>
      </p:sp>
    </p:spTree>
    <p:extLst>
      <p:ext uri="{BB962C8B-B14F-4D97-AF65-F5344CB8AC3E}">
        <p14:creationId xmlns:p14="http://schemas.microsoft.com/office/powerpoint/2010/main" val="1374575616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F1368AB3-821C-4A71-B119-C0A8AA44A93F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8561E9FC-533B-4891-A7E3-A3DDB1BD26FB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80218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4A0CF15-A701-44C3-81FC-A544265685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54033"/>
      </p:ext>
    </p:extLst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2" name="Title_TM">
            <a:extLst>
              <a:ext uri="{FF2B5EF4-FFF2-40B4-BE49-F238E27FC236}">
                <a16:creationId xmlns:a16="http://schemas.microsoft.com/office/drawing/2014/main" id="{93CB56C1-2916-4C60-8532-A023564D2C57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3" name="SubTitle_TM">
            <a:extLst>
              <a:ext uri="{FF2B5EF4-FFF2-40B4-BE49-F238E27FC236}">
                <a16:creationId xmlns:a16="http://schemas.microsoft.com/office/drawing/2014/main" id="{61DC6511-5700-4E95-89CA-81484C248C0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4B7B746-B315-4EB5-B3A2-CA259B065B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02525"/>
      </p:ext>
    </p:extLst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2" name="Title_TM">
            <a:extLst>
              <a:ext uri="{FF2B5EF4-FFF2-40B4-BE49-F238E27FC236}">
                <a16:creationId xmlns:a16="http://schemas.microsoft.com/office/drawing/2014/main" id="{93CB56C1-2916-4C60-8532-A023564D2C57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3" name="SubTitle_TM">
            <a:extLst>
              <a:ext uri="{FF2B5EF4-FFF2-40B4-BE49-F238E27FC236}">
                <a16:creationId xmlns:a16="http://schemas.microsoft.com/office/drawing/2014/main" id="{61DC6511-5700-4E95-89CA-81484C248C0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096BBFC-712A-429D-9C0A-7743993E7F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18655"/>
      </p:ext>
    </p:extLst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P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Black,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Black, Ericsson Hilda 20pt</a:t>
            </a:r>
          </a:p>
        </p:txBody>
      </p:sp>
    </p:spTree>
    <p:extLst>
      <p:ext uri="{BB962C8B-B14F-4D97-AF65-F5344CB8AC3E}">
        <p14:creationId xmlns:p14="http://schemas.microsoft.com/office/powerpoint/2010/main" val="3355176887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1"/>
            <a:ext cx="8353425" cy="3457574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baseline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Chapter/section, </a:t>
            </a:r>
            <a:br>
              <a:rPr lang="en-US"/>
            </a:br>
            <a:r>
              <a:rPr lang="en-US"/>
              <a:t>Ericsson Hilda Light 60pt, Ericsson Black, </a:t>
            </a:r>
            <a:br>
              <a:rPr lang="en-US"/>
            </a:br>
            <a:r>
              <a:rPr lang="en-US"/>
              <a:t>max 4-lines</a:t>
            </a:r>
          </a:p>
        </p:txBody>
      </p:sp>
    </p:spTree>
    <p:extLst>
      <p:ext uri="{BB962C8B-B14F-4D97-AF65-F5344CB8AC3E}">
        <p14:creationId xmlns:p14="http://schemas.microsoft.com/office/powerpoint/2010/main" val="1793964376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33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415456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613FB31-E723-434D-8FBC-0054A54163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33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2EAEE37-7D1D-49D7-BEC8-7A88843E38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24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44C7C5B-04BF-4F0E-888E-CE87D0EF1D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9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. B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A763E3F-D546-48DC-86FC-898851FBC7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                                                                         Click icon to add a bright image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330958"/>
          </a:xfrm>
        </p:spPr>
        <p:txBody>
          <a:bodyPr/>
          <a:lstStyle>
            <a:lvl1pPr>
              <a:lnSpc>
                <a:spcPct val="85000"/>
              </a:lnSpc>
              <a:defRPr sz="6000" b="0" kern="1400" spc="-160" baseline="0">
                <a:latin typeface="+mj-lt"/>
              </a:defRPr>
            </a:lvl1pPr>
          </a:lstStyle>
          <a:p>
            <a:r>
              <a:rPr lang="en-US"/>
              <a:t>Presentation title,</a:t>
            </a:r>
            <a:br>
              <a:rPr lang="en-US"/>
            </a:br>
            <a:r>
              <a:rPr lang="en-US"/>
              <a:t>Ericsson Hilda Light 60pt,</a:t>
            </a:r>
            <a:br>
              <a:rPr lang="en-US"/>
            </a:br>
            <a:r>
              <a:rPr lang="en-US"/>
              <a:t>Ericsson Black,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Presentation description/subtitle</a:t>
            </a:r>
            <a:br>
              <a:rPr lang="en-US"/>
            </a:br>
            <a:r>
              <a:rPr lang="en-US"/>
              <a:t>Ericsson Hilda 20pt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E03516D-EC68-4282-84F4-9729304A51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90452" y="476250"/>
            <a:ext cx="256032" cy="25603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3D47211-FF10-4DFA-A5AF-8E0A63463B4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240463" y="6237288"/>
            <a:ext cx="1910479" cy="287336"/>
          </a:xfrm>
          <a:prstGeom prst="rect">
            <a:avLst/>
          </a:prstGeom>
        </p:spPr>
        <p:txBody>
          <a:bodyPr wrap="none" anchor="b"/>
          <a:lstStyle>
            <a:lvl1pPr marL="0" indent="0" algn="r">
              <a:buNone/>
              <a:defRPr sz="1200">
                <a:latin typeface="+mn-lt"/>
              </a:defRPr>
            </a:lvl1pPr>
          </a:lstStyle>
          <a:p>
            <a:r>
              <a:rPr lang="en-US"/>
              <a:t>Speaker name</a:t>
            </a: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0E57E58D-AC34-4A4B-A5B1-CE1B53ABBDA9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229600" y="6237287"/>
            <a:ext cx="2515041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r>
              <a:rPr lang="en-US"/>
              <a:t>Organization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A4CC6AB0-560E-4AE0-A93D-9C1C64F0544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811951" y="6237287"/>
            <a:ext cx="89750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pPr lvl="0"/>
            <a:r>
              <a:rPr lang="en-US"/>
              <a:t>YYYY-MM-DD</a:t>
            </a:r>
          </a:p>
        </p:txBody>
      </p:sp>
    </p:spTree>
    <p:extLst>
      <p:ext uri="{BB962C8B-B14F-4D97-AF65-F5344CB8AC3E}">
        <p14:creationId xmlns:p14="http://schemas.microsoft.com/office/powerpoint/2010/main" val="3999758604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65A3682-3283-4350-B37F-DCABDCB15F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838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B1A279A-6DFF-44E2-AFD5-C14BD71050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40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C9C0052-7A7B-40FB-AF90-CA9C4B79D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64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heav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510456-FEBC-46FA-B25A-B809F2C18A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37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CFEFC-6AC8-4817-A0D3-6029D48BD2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11233150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33167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5" y="1844675"/>
            <a:ext cx="8353426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1"/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6079995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5472113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itle_SM">
            <a:extLst>
              <a:ext uri="{FF2B5EF4-FFF2-40B4-BE49-F238E27FC236}">
                <a16:creationId xmlns:a16="http://schemas.microsoft.com/office/drawing/2014/main" id="{AC5B9436-E3EB-4A3D-BE6B-EFFF8123DE9D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4114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5472113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547211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Eric. Hilda Light 40pt, </a:t>
            </a:r>
            <a:r>
              <a:rPr lang="en-US" err="1"/>
              <a:t>Eri</a:t>
            </a:r>
            <a:r>
              <a:rPr lang="en-US"/>
              <a:t>. Black, max 2-lines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5F844D-0CF3-4814-B0DE-3D27A83936F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/>
              <a:t>    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843472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5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itle_SM">
            <a:extLst>
              <a:ext uri="{FF2B5EF4-FFF2-40B4-BE49-F238E27FC236}">
                <a16:creationId xmlns:a16="http://schemas.microsoft.com/office/drawing/2014/main" id="{4ACB62A1-CC4A-4B59-B1D8-ED86B77D9A3A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25223735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5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6240463" y="476250"/>
            <a:ext cx="492436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max 2-lines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49585-9F54-46CC-8CEC-052CD1853E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/>
              <a:t>     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3198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. Dark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FAD780AD-21B6-4312-96C4-9E36B16488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                                                                        Click icon to add a dark  image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330958"/>
          </a:xfrm>
        </p:spPr>
        <p:txBody>
          <a:bodyPr/>
          <a:lstStyle>
            <a:lvl1pPr>
              <a:lnSpc>
                <a:spcPct val="85000"/>
              </a:lnSpc>
              <a:defRPr sz="6000" b="0" kern="1400" spc="-16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Presentation title,</a:t>
            </a:r>
            <a:br>
              <a:rPr lang="en-US"/>
            </a:br>
            <a:r>
              <a:rPr lang="en-US"/>
              <a:t>Ericsson Hilda Light 60pt,</a:t>
            </a:r>
            <a:br>
              <a:rPr lang="en-US"/>
            </a:br>
            <a:r>
              <a:rPr lang="en-US"/>
              <a:t>Ericsson White,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Presentation description/subtitle</a:t>
            </a:r>
            <a:br>
              <a:rPr lang="en-US"/>
            </a:br>
            <a:r>
              <a:rPr lang="en-US"/>
              <a:t>Ericsson Hilda 20pt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29FEEAB-1C1F-4153-BC50-6FCDEAC19C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7AC4DB9-933C-4680-A281-C11929BCC2F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240463" y="6237288"/>
            <a:ext cx="1910479" cy="287336"/>
          </a:xfrm>
          <a:prstGeom prst="rect">
            <a:avLst/>
          </a:prstGeom>
        </p:spPr>
        <p:txBody>
          <a:bodyPr wrap="none" anchor="b"/>
          <a:lstStyle>
            <a:lvl1pPr marL="0" indent="0" algn="r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Speaker name</a:t>
            </a: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7B568BB6-C8A4-4545-B025-7D97CC4692B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229600" y="6237287"/>
            <a:ext cx="2515041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anchor="b"/>
          <a:lstStyle>
            <a:lvl1pPr marL="0" indent="0" algn="ctr">
              <a:buNone/>
              <a:defRPr lang="en-US" sz="1200" dirty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Organization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D51585B7-9911-4BC2-ACC7-3D991408BDD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811951" y="6237287"/>
            <a:ext cx="89750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anchor="b"/>
          <a:lstStyle>
            <a:lvl1pPr marL="0" indent="0" algn="ctr">
              <a:buNone/>
              <a:defRPr lang="en-US" sz="12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YYYY-MM-DD</a:t>
            </a:r>
          </a:p>
        </p:txBody>
      </p:sp>
    </p:spTree>
    <p:extLst>
      <p:ext uri="{BB962C8B-B14F-4D97-AF65-F5344CB8AC3E}">
        <p14:creationId xmlns:p14="http://schemas.microsoft.com/office/powerpoint/2010/main" val="787326472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 hasCustomPrompt="1"/>
          </p:nvPr>
        </p:nvSpPr>
        <p:spPr>
          <a:xfrm>
            <a:off x="6240463" y="1844674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479425" y="1844675"/>
            <a:ext cx="5472113" cy="439261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891BF4C4-9DF9-4D9F-A738-37FBCD45AA68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6758838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narrow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120188" y="1844674"/>
            <a:ext cx="2592387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6240463" y="1844674"/>
            <a:ext cx="2592388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B1CFD82C-8968-4B87-A964-6288AF293D77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922214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right image with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79424" y="1844675"/>
            <a:ext cx="5472113" cy="2089150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479425" y="4149724"/>
            <a:ext cx="5472113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A05AB2F5-3C8F-45BD-81CB-45EC98D4284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6312020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left image with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4"/>
            <a:ext cx="5472112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6240463" y="4149724"/>
            <a:ext cx="5472112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524C71C0-9908-4C8C-97CC-AA201198D2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850641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0" y="4149724"/>
            <a:ext cx="8353425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359150" y="1844675"/>
            <a:ext cx="8353425" cy="2089150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0114795F-6AFF-421E-BA39-763FAD29FC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9772865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Image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40463" y="4149724"/>
            <a:ext cx="5472112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479425" y="4149724"/>
            <a:ext cx="5472113" cy="2087563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A14F6E09-C956-49B3-8E41-DBD053DF768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7625462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8184575" y="1844675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332000" y="1844673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E3794F8-471D-4987-945F-3C29BB03AB4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9425" y="1844674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itle_SM">
            <a:extLst>
              <a:ext uri="{FF2B5EF4-FFF2-40B4-BE49-F238E27FC236}">
                <a16:creationId xmlns:a16="http://schemas.microsoft.com/office/drawing/2014/main" id="{6B686A21-AA96-4B0A-B7CE-F4C6D5D31B32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5457253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 narrow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121776" y="1844674"/>
            <a:ext cx="259079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6240464" y="1844674"/>
            <a:ext cx="2592386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359149" y="1844674"/>
            <a:ext cx="259238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7EEF5633-BC13-4AEA-AEF5-CE2675504D30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8960687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1844674"/>
            <a:ext cx="2592388" cy="4392614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49" y="1844674"/>
            <a:ext cx="259238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4"/>
            <a:ext cx="2592388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120188" y="1844674"/>
            <a:ext cx="2592387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F4D71A67-F349-4E68-B7B8-D53CE323A764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22758992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reamb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4149724"/>
            <a:ext cx="2592388" cy="2087563"/>
          </a:xfrm>
          <a:prstGeom prst="rect">
            <a:avLst/>
          </a:prstGeom>
        </p:spPr>
        <p:txBody>
          <a:bodyPr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0" y="4149725"/>
            <a:ext cx="2592388" cy="2087562"/>
          </a:xfrm>
          <a:prstGeom prst="rect">
            <a:avLst/>
          </a:prstGeom>
        </p:spPr>
        <p:txBody>
          <a:bodyPr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2592388" cy="4392612"/>
          </a:xfrm>
          <a:prstGeom prst="rect">
            <a:avLst/>
          </a:prstGeom>
        </p:spPr>
        <p:txBody>
          <a:bodyPr/>
          <a:lstStyle>
            <a:lvl1pPr marL="0" indent="0">
              <a:buFont typeface="Ericsson Hilda Light" panose="020B0604020202020204" pitchFamily="34" charset="0"/>
              <a:buNone/>
              <a:defRPr sz="2500">
                <a:latin typeface="+mn-lt"/>
              </a:defRPr>
            </a:lvl1pPr>
            <a:lvl2pPr marL="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2pPr>
            <a:lvl3pPr marL="34290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3pPr>
            <a:lvl4pPr marL="68580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4pPr>
            <a:lvl5pPr marL="102870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5pPr>
          </a:lstStyle>
          <a:p>
            <a:pPr lvl="0"/>
            <a:r>
              <a:rPr kumimoji="0" lang="en-US" sz="2500" b="0" i="0" u="none" strike="noStrike" kern="1200" cap="none" spc="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Ericsson Hilda Light" panose="020B0604020202020204" pitchFamily="34" charset="0"/>
              </a:rPr>
              <a:t>Preamble text, </a:t>
            </a:r>
            <a:r>
              <a:rPr lang="en-US"/>
              <a:t>Ericsson </a:t>
            </a:r>
            <a:r>
              <a:rPr kumimoji="0" lang="en-US" sz="2500" b="0" i="0" u="none" strike="noStrike" kern="1200" cap="none" spc="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Ericsson Hilda Light" panose="020B0604020202020204" pitchFamily="34" charset="0"/>
              </a:rPr>
              <a:t>Hilda 25pt, Ericsson Black</a:t>
            </a:r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120188" y="4149724"/>
            <a:ext cx="2592387" cy="2087563"/>
          </a:xfrm>
          <a:prstGeom prst="rect">
            <a:avLst/>
          </a:prstGeom>
        </p:spPr>
        <p:txBody>
          <a:bodyPr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CD0BB64A-768A-4118-B3E5-52B98C693831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50909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note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Keynote cover page,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Black, 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6"/>
            <a:ext cx="5472112" cy="2087562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Speaker,</a:t>
            </a:r>
            <a:br>
              <a:rPr lang="en-US"/>
            </a:br>
            <a:r>
              <a:rPr lang="en-US"/>
              <a:t>Ericsson Black, Ericsson Hilda 20pt</a:t>
            </a:r>
          </a:p>
        </p:txBody>
      </p:sp>
    </p:spTree>
    <p:extLst>
      <p:ext uri="{BB962C8B-B14F-4D97-AF65-F5344CB8AC3E}">
        <p14:creationId xmlns:p14="http://schemas.microsoft.com/office/powerpoint/2010/main" val="1085322578"/>
      </p:ext>
    </p:extLst>
  </p:cSld>
  <p:clrMapOvr>
    <a:masterClrMapping/>
  </p:clrMapOvr>
  <p:hf sldNum="0" hdr="0" ft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lumns with visu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4149724"/>
            <a:ext cx="2592388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49" y="4149724"/>
            <a:ext cx="259238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4149724"/>
            <a:ext cx="2592388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121776" y="4149724"/>
            <a:ext cx="259079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F83268EB-5955-4A3F-8B85-E7C084E6FAF5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1006958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 hasCustomPrompt="1"/>
          </p:nvPr>
        </p:nvSpPr>
        <p:spPr>
          <a:xfrm>
            <a:off x="6240462" y="4149724"/>
            <a:ext cx="5472113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 hasCustomPrompt="1"/>
          </p:nvPr>
        </p:nvSpPr>
        <p:spPr>
          <a:xfrm>
            <a:off x="6240462" y="1844674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 hasCustomPrompt="1"/>
          </p:nvPr>
        </p:nvSpPr>
        <p:spPr>
          <a:xfrm>
            <a:off x="479425" y="1844674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BD2C41D-0700-4885-AB77-25AFFE4E1FD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5" y="4149725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_SM">
            <a:extLst>
              <a:ext uri="{FF2B5EF4-FFF2-40B4-BE49-F238E27FC236}">
                <a16:creationId xmlns:a16="http://schemas.microsoft.com/office/drawing/2014/main" id="{2C948968-FB06-45CC-8259-6BDE4430EACB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2548612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8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 hasCustomPrompt="1"/>
          </p:nvPr>
        </p:nvSpPr>
        <p:spPr>
          <a:xfrm>
            <a:off x="6240463" y="4150995"/>
            <a:ext cx="2592387" cy="2086292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 marL="1028700" indent="0">
              <a:buNone/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 hasCustomPrompt="1"/>
          </p:nvPr>
        </p:nvSpPr>
        <p:spPr>
          <a:xfrm>
            <a:off x="479424" y="4149724"/>
            <a:ext cx="259238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 hasCustomPrompt="1"/>
          </p:nvPr>
        </p:nvSpPr>
        <p:spPr>
          <a:xfrm>
            <a:off x="6240463" y="1844675"/>
            <a:ext cx="2592387" cy="2089150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3"/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 hasCustomPrompt="1"/>
          </p:nvPr>
        </p:nvSpPr>
        <p:spPr>
          <a:xfrm>
            <a:off x="479424" y="1844675"/>
            <a:ext cx="2592389" cy="2089150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359151" y="4149724"/>
            <a:ext cx="2592387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11" hasCustomPrompt="1"/>
          </p:nvPr>
        </p:nvSpPr>
        <p:spPr>
          <a:xfrm>
            <a:off x="3359151" y="1844675"/>
            <a:ext cx="2592388" cy="2089150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9120188" y="4149725"/>
            <a:ext cx="2592387" cy="2087562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9120188" y="1844674"/>
            <a:ext cx="2592387" cy="2089151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3"/>
            <a:endParaRPr lang="en-US"/>
          </a:p>
        </p:txBody>
      </p:sp>
      <p:sp>
        <p:nvSpPr>
          <p:cNvPr id="13" name="Title_SM">
            <a:extLst>
              <a:ext uri="{FF2B5EF4-FFF2-40B4-BE49-F238E27FC236}">
                <a16:creationId xmlns:a16="http://schemas.microsoft.com/office/drawing/2014/main" id="{99858DC4-E787-41D2-A613-961D60F89117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4369881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logo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_TM">
            <a:extLst>
              <a:ext uri="{FF2B5EF4-FFF2-40B4-BE49-F238E27FC236}">
                <a16:creationId xmlns:a16="http://schemas.microsoft.com/office/drawing/2014/main" id="{B200748E-0B61-48E1-8B47-504C3025099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071813" y="4153259"/>
            <a:ext cx="6048375" cy="347472"/>
          </a:xfrm>
          <a:prstGeom prst="rect">
            <a:avLst/>
          </a:prstGeom>
        </p:spPr>
        <p:txBody>
          <a:bodyPr r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ericsson.com/related-</a:t>
            </a:r>
            <a:r>
              <a:rPr lang="en-US" err="1"/>
              <a:t>url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979B00C-7C1F-4F17-8D52-31D787A123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506895" y="2854112"/>
            <a:ext cx="1163145" cy="116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685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logo end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EBC62E-40C0-43CF-98DC-55F7A1D1FD31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SubTitle_TM">
            <a:extLst>
              <a:ext uri="{FF2B5EF4-FFF2-40B4-BE49-F238E27FC236}">
                <a16:creationId xmlns:a16="http://schemas.microsoft.com/office/drawing/2014/main" id="{B200748E-0B61-48E1-8B47-504C3025099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071813" y="4153259"/>
            <a:ext cx="6048375" cy="347472"/>
          </a:xfrm>
          <a:prstGeom prst="rect">
            <a:avLst/>
          </a:prstGeom>
        </p:spPr>
        <p:txBody>
          <a:bodyPr r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ericsson.com/related-</a:t>
            </a:r>
            <a:r>
              <a:rPr lang="en-US" err="1"/>
              <a:t>url</a:t>
            </a:r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CE90D21-D589-4F0A-88B0-94229A40F0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508509" y="2842270"/>
            <a:ext cx="1174987" cy="11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610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bedded charac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9AF35DD-3E5E-42CB-AFA5-5E09E14F72A4}"/>
              </a:ext>
            </a:extLst>
          </p:cNvPr>
          <p:cNvSpPr txBox="1"/>
          <p:nvPr userDrawn="1"/>
        </p:nvSpPr>
        <p:spPr bwMode="auto">
          <a:xfrm>
            <a:off x="479425" y="142897"/>
            <a:ext cx="11233149" cy="671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r>
              <a:rPr lang="en-US" sz="1400" b="1">
                <a:solidFill>
                  <a:schemeClr val="tx1"/>
                </a:solidFill>
              </a:rPr>
              <a:t>This Master Slide is to ensure that all our characters are embedded with the presentation. Should not be used in a presentation.</a:t>
            </a:r>
          </a:p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endParaRPr lang="en-US" sz="1400" b="1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r>
              <a:rPr lang="en-US" sz="1400">
                <a:solidFill>
                  <a:schemeClr val="tx1"/>
                </a:solidFill>
              </a:rPr>
              <a:t>!"#$%&amp;'()*+,./0123456789:;&lt;=&gt;?@ABCDEFGHIJKLMNOPQRSTUVWXYZ[\]^_`</a:t>
            </a:r>
            <a:r>
              <a:rPr lang="en-US" sz="1400" err="1">
                <a:solidFill>
                  <a:schemeClr val="tx1"/>
                </a:solidFill>
              </a:rPr>
              <a:t>abcdefghijklmnopqrstuvwxyz</a:t>
            </a:r>
            <a:r>
              <a:rPr lang="en-US" sz="1400">
                <a:solidFill>
                  <a:schemeClr val="tx1"/>
                </a:solidFill>
              </a:rPr>
              <a:t>{|}~¡¢£¤¥¦§¨©ª«¬®¯°±²³´¶·¸¹º»¼½ÀÁÂÃÄÅÆÇÈËÌÍÎÏÐÑÒÓÔÕÖ×ØÙÚÛÜÝÞßàáâãäåæçèéêëìíîïðñòóôõö÷øùúûüýþÿĀāĂăąĆćĊċČčĎďĐđĒĖėĘęĚěĞğĠġĢģĪīĮįİıĶķĹĺĻļĽľŁłŃńŅņŇňŌŐőŒœŔŕŖŗŘřŚśŞşŠšŢţŤťŪūŮůŰűŲųŴŵŶŷŸŹźŻżŽžƒȘșˆˇ˘˙˚˛˜˝</a:t>
            </a:r>
            <a:r>
              <a:rPr lang="en-US" sz="1400" err="1">
                <a:solidFill>
                  <a:schemeClr val="tx1"/>
                </a:solidFill>
              </a:rPr>
              <a:t>ẀẁẃẄẅỲỳ</a:t>
            </a:r>
            <a:r>
              <a:rPr lang="en-US" sz="1400">
                <a:solidFill>
                  <a:schemeClr val="tx1"/>
                </a:solidFill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err="1">
                <a:solidFill>
                  <a:schemeClr val="tx1"/>
                </a:solidFill>
              </a:rPr>
              <a:t>ﬁﬂΆΈΉΊΌΎΏΐΑΒΓΕΖΗΘΙΚΛΜΝΞΟΠΡΣΤΥΦΧΨΪΫΆΈΉΊΰ</a:t>
            </a:r>
            <a:r>
              <a:rPr lang="en-US" sz="1400">
                <a:solidFill>
                  <a:schemeClr val="tx1"/>
                </a:solidFill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 b="1">
                <a:solidFill>
                  <a:schemeClr val="tx1"/>
                </a:solidFill>
              </a:rPr>
              <a:t>!"#$%&amp;'()*+,./0123456789:;&lt;=&gt;?@ABCDEFGHIJKLMNOPQRSTUVWXYZ[\]^_`</a:t>
            </a:r>
            <a:r>
              <a:rPr lang="en-US" sz="1400" b="1" err="1">
                <a:solidFill>
                  <a:schemeClr val="tx1"/>
                </a:solidFill>
              </a:rPr>
              <a:t>abcdefghijklmnopqrstuvwxyz</a:t>
            </a:r>
            <a:r>
              <a:rPr lang="en-US" sz="1400" b="1">
                <a:solidFill>
                  <a:schemeClr val="tx1"/>
                </a:solidFill>
              </a:rPr>
              <a:t>{|}~¡¢£¤¥¦§¨©ª«¬®¯°±²³´¶·¸¹º»¼½ÀÁÂÃÄÅÆÇÈËÌÍÎÏÐÑÒÓÔÕÖ×ØÙÚÛÜÝÞßàáâãäåæçèéêëìíîïðñòóôõö÷øùúûüýþÿĀāĂăąĆćĊċČčĎďĐđĒĖėĘęĚěĞğĠġĢģĪīĮįİıĶķĹĺĻļĽľŁłŃńŅņŇňŌŐőŒœŔŕŖŗŘřŚśŞşŠšŢţŤťŪūŮůŰűŲųŴŵŶŷŸŹźŻżŽžƒȘșˆˇ˘˙˚˛˜˝</a:t>
            </a:r>
            <a:r>
              <a:rPr lang="en-US" sz="1400" b="1" err="1">
                <a:solidFill>
                  <a:schemeClr val="tx1"/>
                </a:solidFill>
              </a:rPr>
              <a:t>ẀẁẃẄẅỲỳ</a:t>
            </a:r>
            <a:r>
              <a:rPr lang="en-US" sz="1400" b="1">
                <a:solidFill>
                  <a:schemeClr val="tx1"/>
                </a:solidFill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b="1" err="1">
                <a:solidFill>
                  <a:schemeClr val="tx1"/>
                </a:solidFill>
              </a:rPr>
              <a:t>ﬁﬂΆΈΉΊΌΎΏΐΑΒΓΕΖΗΘΙΚΛΜΝΞΟΠΡΣΤΥΦΧΨΪΫΆΈΉΊΰ</a:t>
            </a:r>
            <a:r>
              <a:rPr lang="en-US" sz="1400" b="1">
                <a:solidFill>
                  <a:schemeClr val="tx1"/>
                </a:solidFill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>
                <a:solidFill>
                  <a:schemeClr val="tx1"/>
                </a:solidFill>
                <a:latin typeface="+mj-lt"/>
              </a:rPr>
              <a:t>!"#$%&amp;'()*+,./0123456789:;&lt;=&gt;?@ABCDEFGHIJKLMNOPQRSTUVWXYZ[\]^_`</a:t>
            </a:r>
            <a:r>
              <a:rPr lang="en-US" sz="1400" err="1">
                <a:solidFill>
                  <a:schemeClr val="tx1"/>
                </a:solidFill>
                <a:latin typeface="+mj-lt"/>
              </a:rPr>
              <a:t>abcdefghijklmnopqrstuvwxyz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{|}~¡¢£¤¥¦§¨©ª«¬®¯°±²³´¶·¸¹º»¼½ÀÁÂÃÄÅÆÇÈËÌÍÎÏÐÑÒÓÔÕÖ×ØÙÚÛÜÝÞßàáâãäåæçèéêëìíîïðñòóôõö÷øùúûüýþÿĀāĂăąĆćĊċ</a:t>
            </a:r>
            <a:r>
              <a: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Čč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ĎďĐđĒĖėĘęĚěĞğĠġĢģĪīĮįİıĶķĹĺĻļĽľŁłŃńŅņŇňŌŐőŒœŔŕŖŗŘřŚśŞşŠšŢţŤťŪūŮůŰűŲųŴŵŶŷŸŹźŻżŽžƒȘșˆˇ˘˙˚˛˜˝</a:t>
            </a:r>
            <a:r>
              <a:rPr lang="en-US" sz="1400" err="1">
                <a:solidFill>
                  <a:schemeClr val="tx1"/>
                </a:solidFill>
                <a:latin typeface="+mj-lt"/>
              </a:rPr>
              <a:t>ẀẁẃẄẅỲỳ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err="1">
                <a:solidFill>
                  <a:schemeClr val="tx1"/>
                </a:solidFill>
                <a:latin typeface="+mj-lt"/>
              </a:rPr>
              <a:t>ﬁﬂΆΈΉΊΌΎΏΐΑΒΓΕΖΗΘΙΚΛΜΝΞΟΠΡΣΤΥΦΧΨΪΫΆΈΉΊΰ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 b="1">
                <a:solidFill>
                  <a:schemeClr val="tx1"/>
                </a:solidFill>
                <a:latin typeface="+mj-lt"/>
              </a:rPr>
              <a:t>!"#$%&amp;'()*+,./0123456789:;&lt;=&gt;?@ABCDEFGHIJKLMNOPQRSTUVWXYZ[\]^_`</a:t>
            </a:r>
            <a:r>
              <a:rPr lang="en-US" sz="1400" b="1" err="1">
                <a:solidFill>
                  <a:schemeClr val="tx1"/>
                </a:solidFill>
                <a:latin typeface="+mj-lt"/>
              </a:rPr>
              <a:t>abcdefghijklmnopqrstuvwxyz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{|}~¡¢£¤¥¦§¨©ª«¬®¯°±²³´¶·¸¹º»¼½ÀÁÂÃÄÅÆÇÈËÌÍÎÏÐÑÒÓÔÕÖ×ØÙÚÛÜÝÞßàáâãäåæçèéêëìíîïðñòóôõö÷øùúûüýþÿĀāĂăąĆćĊċ</a:t>
            </a:r>
            <a:r>
              <a:rPr lang="en-US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Čč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ĎďĐđĒĖėĘęĚěĞğĠġĢģĪīĮįİıĶķĹĺĻļĽľŁłŃńŅņŇňŌŐőŒœŔŕŖŗŘřŚśŞşŠšŢţŤťŪūŮůŰűŲųŴŵŶŷŸŹźŻżŽžƒȘșˆˇ˘˙˚˛˜˝</a:t>
            </a:r>
            <a:r>
              <a:rPr lang="en-US" sz="1400" b="1" err="1">
                <a:solidFill>
                  <a:schemeClr val="tx1"/>
                </a:solidFill>
                <a:latin typeface="+mj-lt"/>
              </a:rPr>
              <a:t>ẀẁẃẄẅỲỳ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b="1" err="1">
                <a:solidFill>
                  <a:schemeClr val="tx1"/>
                </a:solidFill>
                <a:latin typeface="+mj-lt"/>
              </a:rPr>
              <a:t>ﬁﬂΆΈΉΊΌΎΏΐΑΒΓΕΖΗΘΙΚΛΜΝΞΟΠΡΣΤΥΦΧΨΪΫΆΈΉΊΰ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 b="1">
              <a:solidFill>
                <a:schemeClr val="tx1"/>
              </a:solidFill>
              <a:latin typeface="Ericsson Technical Ico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 b="1">
                <a:solidFill>
                  <a:schemeClr val="tx1"/>
                </a:solidFill>
                <a:latin typeface="Ericsson Technical Icons" panose="00000500000000000000" pitchFamily="2" charset="0"/>
              </a:rPr>
              <a:t>B C D F G H I L M O P R S W X b c d f g h I l m o p r s w x</a:t>
            </a:r>
            <a:endParaRPr lang="en-US" sz="1400" b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04705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800000"/>
            <a:ext cx="11135785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1780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note Cover Page w. B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8127A-B068-4F16-BC03-AF06DDDB17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                                                                         Click icon to add a bright image</a:t>
            </a:r>
          </a:p>
        </p:txBody>
      </p:sp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288721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Keynote cover page,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Black, 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Speaker,</a:t>
            </a:r>
            <a:br>
              <a:rPr lang="en-US"/>
            </a:br>
            <a:r>
              <a:rPr lang="en-US"/>
              <a:t>Ericsson Black,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0F7625D-2507-407E-B5D2-5964ED88BA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90452" y="476250"/>
            <a:ext cx="256032" cy="2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055427"/>
      </p:ext>
    </p:extLst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note Cover Page w. Dark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8127A-B068-4F16-BC03-AF06DDDB17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                                                                     Click icon to add a dark image</a:t>
            </a:r>
          </a:p>
        </p:txBody>
      </p:sp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288721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Keynote cover cage,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Speaker,</a:t>
            </a:r>
            <a:br>
              <a:rPr lang="en-US"/>
            </a:br>
            <a:r>
              <a:rPr lang="en-US"/>
              <a:t>Ericsson Black, Ericsson Hilda 20pt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753C092-06FE-4B22-BAB1-EBEB69074D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63325"/>
      </p:ext>
    </p:extLst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11" name="Title_TM">
            <a:extLst>
              <a:ext uri="{FF2B5EF4-FFF2-40B4-BE49-F238E27FC236}">
                <a16:creationId xmlns:a16="http://schemas.microsoft.com/office/drawing/2014/main" id="{48FE7FF9-3930-4C4A-8BC6-EB9A286812D4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2" name="SubTitle_TM">
            <a:extLst>
              <a:ext uri="{FF2B5EF4-FFF2-40B4-BE49-F238E27FC236}">
                <a16:creationId xmlns:a16="http://schemas.microsoft.com/office/drawing/2014/main" id="{A60848B0-180A-4C02-A8B3-E172AF538B6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035D0DD-E99D-4FBA-B8C0-65E91EC049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19646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4F3FE80A-6B53-492B-8FC1-A575806A0D0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3AECA499-20B0-4F79-85A2-1C9D1BFBB0C0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77A080-9B1F-4D75-A79E-8C7540FBB1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06540"/>
      </p:ext>
    </p:extLst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6AB007D5-DA18-4842-9C2D-8C72512602C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0D3699C9-F9CA-4781-89C3-F0A901D1F1AF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1042C2C-5CDA-4F99-B59E-8CE43FEF21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366910"/>
      </p:ext>
    </p:extLst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9425" y="1844675"/>
            <a:ext cx="112331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Fifths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Slide title, Ericsson Hilda Light 40pt, Ericsson Black, max 2-lines</a:t>
            </a:r>
          </a:p>
        </p:txBody>
      </p:sp>
      <p:sp>
        <p:nvSpPr>
          <p:cNvPr id="2" name="txtfooterCopy">
            <a:extLst>
              <a:ext uri="{FF2B5EF4-FFF2-40B4-BE49-F238E27FC236}">
                <a16:creationId xmlns:a16="http://schemas.microsoft.com/office/drawing/2014/main" id="{B5D66844-3D70-468C-AC9F-76DF3D537153}"/>
              </a:ext>
            </a:extLst>
          </p:cNvPr>
          <p:cNvSpPr txBox="1"/>
          <p:nvPr userDrawn="1"/>
        </p:nvSpPr>
        <p:spPr>
          <a:xfrm>
            <a:off x="527050" y="6524625"/>
            <a:ext cx="9865783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algn="l"/>
            <a:r>
              <a:rPr lang="en-US" sz="800" b="0" i="0" u="none">
                <a:solidFill>
                  <a:schemeClr val="bg1"/>
                </a:solidFill>
                <a:latin typeface="+mn-lt"/>
              </a:rPr>
              <a:t>Ericsson Internal  |  2018-02-21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E25556D-527C-4037-A1EA-D4D374B5DCA7}"/>
              </a:ext>
            </a:extLst>
          </p:cNvPr>
          <p:cNvPicPr>
            <a:picLocks noChangeAspect="1"/>
          </p:cNvPicPr>
          <p:nvPr userDrawn="1"/>
        </p:nvPicPr>
        <p:blipFill>
          <a:blip r:embed="rId4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9"/>
              </a:ext>
            </a:extLst>
          </a:blip>
          <a:stretch>
            <a:fillRect/>
          </a:stretch>
        </p:blipFill>
        <p:spPr>
          <a:xfrm>
            <a:off x="11490452" y="476250"/>
            <a:ext cx="256032" cy="2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6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3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91" r:id="rId15"/>
    <p:sldLayoutId id="2147483673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703" r:id="rId23"/>
    <p:sldLayoutId id="2147483674" r:id="rId24"/>
    <p:sldLayoutId id="2147483694" r:id="rId25"/>
    <p:sldLayoutId id="2147483682" r:id="rId26"/>
    <p:sldLayoutId id="2147483683" r:id="rId27"/>
    <p:sldLayoutId id="2147483684" r:id="rId28"/>
    <p:sldLayoutId id="2147483685" r:id="rId29"/>
    <p:sldLayoutId id="2147483675" r:id="rId30"/>
    <p:sldLayoutId id="2147483676" r:id="rId31"/>
    <p:sldLayoutId id="2147483686" r:id="rId32"/>
    <p:sldLayoutId id="2147483687" r:id="rId33"/>
    <p:sldLayoutId id="2147483688" r:id="rId34"/>
    <p:sldLayoutId id="2147483689" r:id="rId35"/>
    <p:sldLayoutId id="2147483696" r:id="rId36"/>
    <p:sldLayoutId id="2147483677" r:id="rId37"/>
    <p:sldLayoutId id="2147483678" r:id="rId38"/>
    <p:sldLayoutId id="2147483679" r:id="rId39"/>
    <p:sldLayoutId id="2147483680" r:id="rId40"/>
    <p:sldLayoutId id="2147483690" r:id="rId41"/>
    <p:sldLayoutId id="2147483681" r:id="rId42"/>
    <p:sldLayoutId id="2147483692" r:id="rId43"/>
    <p:sldLayoutId id="2147483704" r:id="rId44"/>
    <p:sldLayoutId id="2147483705" r:id="rId45"/>
    <p:sldLayoutId id="2147483710" r:id="rId46"/>
  </p:sldLayoutIdLst>
  <p:txStyles>
    <p:titleStyle>
      <a:lvl1pPr algn="l" rtl="0" eaLnBrk="1" fontAlgn="base" hangingPunct="1">
        <a:lnSpc>
          <a:spcPct val="85000"/>
        </a:lnSpc>
        <a:spcBef>
          <a:spcPts val="300"/>
        </a:spcBef>
        <a:spcAft>
          <a:spcPct val="0"/>
        </a:spcAft>
        <a:defRPr sz="4000" kern="1400" spc="-16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9pPr>
    </p:titleStyle>
    <p:bodyStyle>
      <a:lvl1pPr marL="342900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2pPr>
      <a:lvl3pPr marL="1079500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3pPr>
      <a:lvl4pPr marL="1435100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4pPr>
      <a:lvl5pPr marL="1770063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>
          <p15:clr>
            <a:srgbClr val="A4A3A4"/>
          </p15:clr>
        </p15:guide>
        <p15:guide id="2" pos="302">
          <p15:clr>
            <a:srgbClr val="A4A3A4"/>
          </p15:clr>
        </p15:guide>
        <p15:guide id="3" pos="1935">
          <p15:clr>
            <a:srgbClr val="A4A3A4"/>
          </p15:clr>
        </p15:guide>
        <p15:guide id="4" orient="horz" pos="981">
          <p15:clr>
            <a:srgbClr val="A4A3A4"/>
          </p15:clr>
        </p15:guide>
        <p15:guide id="6" pos="2116">
          <p15:clr>
            <a:srgbClr val="A4A3A4"/>
          </p15:clr>
        </p15:guide>
        <p15:guide id="7" pos="3931">
          <p15:clr>
            <a:srgbClr val="A4A3A4"/>
          </p15:clr>
        </p15:guide>
        <p15:guide id="9" pos="3749">
          <p15:clr>
            <a:srgbClr val="A4A3A4"/>
          </p15:clr>
        </p15:guide>
        <p15:guide id="10" pos="5564">
          <p15:clr>
            <a:srgbClr val="A4A3A4"/>
          </p15:clr>
        </p15:guide>
        <p15:guide id="12" pos="5745">
          <p15:clr>
            <a:srgbClr val="A4A3A4"/>
          </p15:clr>
        </p15:guide>
        <p15:guide id="13" pos="7378">
          <p15:clr>
            <a:srgbClr val="A4A3A4"/>
          </p15:clr>
        </p15:guide>
        <p15:guide id="16" orient="horz" pos="2478">
          <p15:clr>
            <a:srgbClr val="A4A3A4"/>
          </p15:clr>
        </p15:guide>
        <p15:guide id="17" orient="horz" pos="2614">
          <p15:clr>
            <a:srgbClr val="A4A3A4"/>
          </p15:clr>
        </p15:guide>
        <p15:guide id="18" orient="horz" pos="3929">
          <p15:clr>
            <a:srgbClr val="A4A3A4"/>
          </p15:clr>
        </p15:guide>
        <p15:guide id="19" orient="horz" pos="4110">
          <p15:clr>
            <a:srgbClr val="A4A3A4"/>
          </p15:clr>
        </p15:guide>
        <p15:guide id="20" orient="horz" pos="116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6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13">
            <a:extLst>
              <a:ext uri="{FF2B5EF4-FFF2-40B4-BE49-F238E27FC236}">
                <a16:creationId xmlns:a16="http://schemas.microsoft.com/office/drawing/2014/main" id="{C61357FA-BBDD-4B8A-B087-3E3AE1365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7" b="7797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6C410D3-7701-4B51-8E50-5AEB8F2344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D</a:t>
            </a:r>
            <a:r>
              <a:rPr lang="en-150" dirty="0" err="1">
                <a:solidFill>
                  <a:schemeClr val="bg1"/>
                </a:solidFill>
              </a:rPr>
              <a:t>ev</a:t>
            </a:r>
            <a:r>
              <a:rPr lang="de-DE" dirty="0">
                <a:solidFill>
                  <a:schemeClr val="bg1"/>
                </a:solidFill>
              </a:rPr>
              <a:t>e</a:t>
            </a:r>
            <a:r>
              <a:rPr lang="en-150" dirty="0">
                <a:solidFill>
                  <a:schemeClr val="bg1"/>
                </a:solidFill>
              </a:rPr>
              <a:t>l</a:t>
            </a:r>
            <a:r>
              <a:rPr lang="de-DE" dirty="0">
                <a:solidFill>
                  <a:schemeClr val="bg1"/>
                </a:solidFill>
              </a:rPr>
              <a:t>o</a:t>
            </a:r>
            <a:r>
              <a:rPr lang="en-150" dirty="0">
                <a:solidFill>
                  <a:schemeClr val="bg1"/>
                </a:solidFill>
              </a:rPr>
              <a:t>p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en-150" dirty="0">
                <a:solidFill>
                  <a:schemeClr val="bg1"/>
                </a:solidFill>
              </a:rPr>
              <a:t>n</a:t>
            </a:r>
            <a:r>
              <a:rPr lang="de-DE" dirty="0">
                <a:solidFill>
                  <a:schemeClr val="bg1"/>
                </a:solidFill>
              </a:rPr>
              <a:t>g</a:t>
            </a:r>
            <a:r>
              <a:rPr lang="en-150" dirty="0">
                <a:solidFill>
                  <a:schemeClr val="bg1"/>
                </a:solidFill>
              </a:rPr>
              <a:t> 5</a:t>
            </a:r>
            <a:r>
              <a:rPr lang="de-DE" dirty="0">
                <a:solidFill>
                  <a:schemeClr val="bg1"/>
                </a:solidFill>
              </a:rPr>
              <a:t>G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en-150" dirty="0">
                <a:solidFill>
                  <a:schemeClr val="bg1"/>
                </a:solidFill>
              </a:rPr>
              <a:t>t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n</a:t>
            </a:r>
            <a:r>
              <a:rPr lang="de-DE" dirty="0">
                <a:solidFill>
                  <a:schemeClr val="bg1"/>
                </a:solidFill>
              </a:rPr>
              <a:t>d</a:t>
            </a:r>
            <a:r>
              <a:rPr lang="en-150" dirty="0" err="1">
                <a:solidFill>
                  <a:schemeClr val="bg1"/>
                </a:solidFill>
              </a:rPr>
              <a:t>ard</a:t>
            </a:r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en-150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5F94437-5F68-477E-B645-2A0FCD8EB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5083552"/>
            <a:ext cx="5472114" cy="1153736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Dr. Michael Meyer</a:t>
            </a:r>
          </a:p>
          <a:p>
            <a:r>
              <a:rPr lang="de-DE" dirty="0">
                <a:solidFill>
                  <a:schemeClr val="bg1"/>
                </a:solidFill>
              </a:rPr>
              <a:t>H</a:t>
            </a:r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d </a:t>
            </a:r>
            <a:r>
              <a:rPr lang="de-DE" dirty="0">
                <a:solidFill>
                  <a:schemeClr val="bg1"/>
                </a:solidFill>
              </a:rPr>
              <a:t>o</a:t>
            </a:r>
            <a:r>
              <a:rPr lang="en-150" dirty="0">
                <a:solidFill>
                  <a:schemeClr val="bg1"/>
                </a:solidFill>
              </a:rPr>
              <a:t>f </a:t>
            </a:r>
            <a:r>
              <a:rPr lang="de-DE" dirty="0">
                <a:solidFill>
                  <a:schemeClr val="bg1"/>
                </a:solidFill>
              </a:rPr>
              <a:t>R</a:t>
            </a:r>
            <a:r>
              <a:rPr lang="en-150" dirty="0">
                <a:solidFill>
                  <a:schemeClr val="bg1"/>
                </a:solidFill>
              </a:rPr>
              <a:t>a</a:t>
            </a:r>
            <a:r>
              <a:rPr lang="de-DE" dirty="0">
                <a:solidFill>
                  <a:schemeClr val="bg1"/>
                </a:solidFill>
              </a:rPr>
              <a:t>d</a:t>
            </a:r>
            <a:r>
              <a:rPr lang="en-150" dirty="0">
                <a:solidFill>
                  <a:schemeClr val="bg1"/>
                </a:solidFill>
              </a:rPr>
              <a:t>i</a:t>
            </a:r>
            <a:r>
              <a:rPr lang="de-DE" dirty="0">
                <a:solidFill>
                  <a:schemeClr val="bg1"/>
                </a:solidFill>
              </a:rPr>
              <a:t>o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w</a:t>
            </a:r>
            <a:r>
              <a:rPr lang="de-DE" dirty="0">
                <a:solidFill>
                  <a:schemeClr val="bg1"/>
                </a:solidFill>
              </a:rPr>
              <a:t>o</a:t>
            </a:r>
            <a:r>
              <a:rPr lang="en-150" dirty="0">
                <a:solidFill>
                  <a:schemeClr val="bg1"/>
                </a:solidFill>
              </a:rPr>
              <a:t>r</a:t>
            </a:r>
            <a:r>
              <a:rPr lang="de-DE" dirty="0">
                <a:solidFill>
                  <a:schemeClr val="bg1"/>
                </a:solidFill>
              </a:rPr>
              <a:t>k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C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c</a:t>
            </a:r>
            <a:r>
              <a:rPr lang="de-DE" dirty="0">
                <a:solidFill>
                  <a:schemeClr val="bg1"/>
                </a:solidFill>
              </a:rPr>
              <a:t>e</a:t>
            </a:r>
            <a:r>
              <a:rPr lang="en-150" dirty="0">
                <a:solidFill>
                  <a:schemeClr val="bg1"/>
                </a:solidFill>
              </a:rPr>
              <a:t>p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>
                <a:solidFill>
                  <a:schemeClr val="bg1"/>
                </a:solidFill>
              </a:rPr>
              <a:t>s</a:t>
            </a:r>
            <a:endParaRPr lang="en-150" dirty="0">
              <a:solidFill>
                <a:schemeClr val="bg1"/>
              </a:solidFill>
            </a:endParaRPr>
          </a:p>
          <a:p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r</a:t>
            </a:r>
            <a:r>
              <a:rPr lang="en-150" dirty="0">
                <a:solidFill>
                  <a:schemeClr val="bg1"/>
                </a:solidFill>
              </a:rPr>
              <a:t>i</a:t>
            </a:r>
            <a:r>
              <a:rPr lang="de-DE" dirty="0">
                <a:solidFill>
                  <a:schemeClr val="bg1"/>
                </a:solidFill>
              </a:rPr>
              <a:t>c</a:t>
            </a:r>
            <a:r>
              <a:rPr lang="en-150" dirty="0">
                <a:solidFill>
                  <a:schemeClr val="bg1"/>
                </a:solidFill>
              </a:rPr>
              <a:t>s</a:t>
            </a:r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R</a:t>
            </a:r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en-150" dirty="0" err="1">
                <a:solidFill>
                  <a:schemeClr val="bg1"/>
                </a:solidFill>
              </a:rPr>
              <a:t>earch</a:t>
            </a:r>
            <a:r>
              <a:rPr lang="en-150" dirty="0">
                <a:solidFill>
                  <a:schemeClr val="bg1"/>
                </a:solidFill>
              </a:rPr>
              <a:t>, Aachen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B70AC1-F1A1-44D6-A06B-82B612EB3B8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C23A644-95B3-48D9-8AAB-515F6C37004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B8CFD8-A191-47D0-84AF-479EC82651B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6FE29F1-2393-4116-AAA7-BE940A7596C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500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janthn\AppData\Local\Microsoft\Windows\Temporary Internet Files\Content.IE5\3JYWLGYW\Running_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405"/>
          <a:stretch/>
        </p:blipFill>
        <p:spPr bwMode="auto">
          <a:xfrm>
            <a:off x="-1" y="-1"/>
            <a:ext cx="12192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does it take to make a G?</a:t>
            </a:r>
          </a:p>
        </p:txBody>
      </p:sp>
      <p:sp>
        <p:nvSpPr>
          <p:cNvPr id="8" name="Freeform 30" descr="Full Blend"/>
          <p:cNvSpPr>
            <a:spLocks noChangeAspect="1"/>
          </p:cNvSpPr>
          <p:nvPr/>
        </p:nvSpPr>
        <p:spPr bwMode="auto">
          <a:xfrm>
            <a:off x="-124691" y="3316522"/>
            <a:ext cx="11610057" cy="81405"/>
          </a:xfrm>
          <a:custGeom>
            <a:avLst/>
            <a:gdLst>
              <a:gd name="T0" fmla="*/ 2147483647 w 2234"/>
              <a:gd name="T1" fmla="*/ 2147483647 h 16"/>
              <a:gd name="T2" fmla="*/ 0 w 2234"/>
              <a:gd name="T3" fmla="*/ 2147483647 h 16"/>
              <a:gd name="T4" fmla="*/ 0 w 2234"/>
              <a:gd name="T5" fmla="*/ 2147483647 h 16"/>
              <a:gd name="T6" fmla="*/ 2147483647 w 2234"/>
              <a:gd name="T7" fmla="*/ 0 h 16"/>
              <a:gd name="T8" fmla="*/ 2147483647 w 2234"/>
              <a:gd name="T9" fmla="*/ 0 h 16"/>
              <a:gd name="T10" fmla="*/ 2147483647 w 2234"/>
              <a:gd name="T11" fmla="*/ 0 h 16"/>
              <a:gd name="T12" fmla="*/ 2147483647 w 2234"/>
              <a:gd name="T13" fmla="*/ 2147483647 h 16"/>
              <a:gd name="T14" fmla="*/ 2147483647 w 2234"/>
              <a:gd name="T15" fmla="*/ 2147483647 h 16"/>
              <a:gd name="T16" fmla="*/ 2147483647 w 2234"/>
              <a:gd name="T17" fmla="*/ 2147483647 h 16"/>
              <a:gd name="T18" fmla="*/ 2147483647 w 2234"/>
              <a:gd name="T19" fmla="*/ 2147483647 h 16"/>
              <a:gd name="T20" fmla="*/ 2147483647 w 2234"/>
              <a:gd name="T21" fmla="*/ 2147483647 h 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234"/>
              <a:gd name="T34" fmla="*/ 0 h 16"/>
              <a:gd name="T35" fmla="*/ 2234 w 2234"/>
              <a:gd name="T36" fmla="*/ 16 h 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234" h="16">
                <a:moveTo>
                  <a:pt x="8" y="16"/>
                </a:moveTo>
                <a:cubicBezTo>
                  <a:pt x="4" y="16"/>
                  <a:pt x="0" y="12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2226" y="0"/>
                  <a:pt x="2226" y="0"/>
                  <a:pt x="2226" y="0"/>
                </a:cubicBezTo>
                <a:cubicBezTo>
                  <a:pt x="2230" y="0"/>
                  <a:pt x="2234" y="4"/>
                  <a:pt x="2234" y="8"/>
                </a:cubicBezTo>
                <a:cubicBezTo>
                  <a:pt x="2234" y="8"/>
                  <a:pt x="2234" y="8"/>
                  <a:pt x="2234" y="8"/>
                </a:cubicBezTo>
                <a:cubicBezTo>
                  <a:pt x="2234" y="12"/>
                  <a:pt x="2230" y="16"/>
                  <a:pt x="2226" y="16"/>
                </a:cubicBezTo>
                <a:cubicBezTo>
                  <a:pt x="2226" y="16"/>
                  <a:pt x="2226" y="16"/>
                  <a:pt x="2226" y="16"/>
                </a:cubicBezTo>
                <a:cubicBezTo>
                  <a:pt x="8" y="16"/>
                  <a:pt x="8" y="16"/>
                  <a:pt x="8" y="16"/>
                </a:cubicBezTo>
                <a:close/>
              </a:path>
            </a:pathLst>
          </a:cu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Freeform 7"/>
          <p:cNvSpPr>
            <a:spLocks noChangeAspect="1"/>
          </p:cNvSpPr>
          <p:nvPr/>
        </p:nvSpPr>
        <p:spPr bwMode="auto">
          <a:xfrm>
            <a:off x="11431588" y="3196593"/>
            <a:ext cx="275167" cy="323850"/>
          </a:xfrm>
          <a:custGeom>
            <a:avLst/>
            <a:gdLst>
              <a:gd name="T0" fmla="*/ 0 w 139"/>
              <a:gd name="T1" fmla="*/ 2147483647 h 218"/>
              <a:gd name="T2" fmla="*/ 2147483647 w 139"/>
              <a:gd name="T3" fmla="*/ 2147483647 h 218"/>
              <a:gd name="T4" fmla="*/ 2147483647 w 139"/>
              <a:gd name="T5" fmla="*/ 2147483647 h 218"/>
              <a:gd name="T6" fmla="*/ 2147483647 w 139"/>
              <a:gd name="T7" fmla="*/ 2147483647 h 218"/>
              <a:gd name="T8" fmla="*/ 2147483647 w 139"/>
              <a:gd name="T9" fmla="*/ 2147483647 h 218"/>
              <a:gd name="T10" fmla="*/ 2147483647 w 139"/>
              <a:gd name="T11" fmla="*/ 2147483647 h 218"/>
              <a:gd name="T12" fmla="*/ 0 w 139"/>
              <a:gd name="T13" fmla="*/ 2147483647 h 218"/>
              <a:gd name="T14" fmla="*/ 0 w 139"/>
              <a:gd name="T15" fmla="*/ 2147483647 h 2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9"/>
              <a:gd name="T25" fmla="*/ 0 h 218"/>
              <a:gd name="T26" fmla="*/ 139 w 139"/>
              <a:gd name="T27" fmla="*/ 218 h 21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9" h="218">
                <a:moveTo>
                  <a:pt x="0" y="195"/>
                </a:moveTo>
                <a:cubicBezTo>
                  <a:pt x="0" y="215"/>
                  <a:pt x="13" y="218"/>
                  <a:pt x="25" y="208"/>
                </a:cubicBezTo>
                <a:cubicBezTo>
                  <a:pt x="37" y="199"/>
                  <a:pt x="118" y="135"/>
                  <a:pt x="130" y="126"/>
                </a:cubicBezTo>
                <a:cubicBezTo>
                  <a:pt x="136" y="121"/>
                  <a:pt x="139" y="116"/>
                  <a:pt x="139" y="109"/>
                </a:cubicBezTo>
                <a:cubicBezTo>
                  <a:pt x="139" y="102"/>
                  <a:pt x="136" y="97"/>
                  <a:pt x="130" y="92"/>
                </a:cubicBezTo>
                <a:cubicBezTo>
                  <a:pt x="118" y="83"/>
                  <a:pt x="33" y="14"/>
                  <a:pt x="25" y="9"/>
                </a:cubicBezTo>
                <a:cubicBezTo>
                  <a:pt x="12" y="0"/>
                  <a:pt x="0" y="2"/>
                  <a:pt x="0" y="22"/>
                </a:cubicBezTo>
                <a:cubicBezTo>
                  <a:pt x="0" y="26"/>
                  <a:pt x="0" y="191"/>
                  <a:pt x="0" y="195"/>
                </a:cubicBezTo>
                <a:close/>
              </a:path>
            </a:pathLst>
          </a:custGeom>
          <a:ln/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21" name="Oval 3" descr="bpct-blend2"/>
          <p:cNvSpPr>
            <a:spLocks noChangeAspect="1" noChangeArrowheads="1"/>
          </p:cNvSpPr>
          <p:nvPr/>
        </p:nvSpPr>
        <p:spPr bwMode="auto">
          <a:xfrm>
            <a:off x="1313459" y="2995198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flipV="1">
            <a:off x="4065713" y="1171210"/>
            <a:ext cx="0" cy="1861948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V="1">
            <a:off x="1538253" y="2331302"/>
            <a:ext cx="0" cy="1077258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198796" y="3189241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484985" y="2243536"/>
            <a:ext cx="19431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Start of EU Project METIS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5G Use Cases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Technology Scouting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9" name="Oval 3" descr="bpct-blend2"/>
          <p:cNvSpPr>
            <a:spLocks noChangeAspect="1" noChangeArrowheads="1"/>
          </p:cNvSpPr>
          <p:nvPr/>
        </p:nvSpPr>
        <p:spPr bwMode="auto">
          <a:xfrm>
            <a:off x="5066768" y="2978756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 bwMode="auto">
          <a:xfrm flipV="1">
            <a:off x="5348138" y="1557338"/>
            <a:ext cx="0" cy="1925178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5317968" y="1596140"/>
            <a:ext cx="220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Start of METIS II Project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>
                <a:solidFill>
                  <a:srgbClr val="FFFFFF"/>
                </a:solidFill>
                <a:latin typeface="Ericsson Hilda"/>
              </a:rPr>
              <a:t>5G System Concept</a:t>
            </a:r>
            <a:endParaRPr kumimoji="0" lang="de-DE" sz="120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34" name="Oval 3" descr="bpct-blend2"/>
          <p:cNvSpPr>
            <a:spLocks noChangeAspect="1" noChangeArrowheads="1"/>
          </p:cNvSpPr>
          <p:nvPr/>
        </p:nvSpPr>
        <p:spPr bwMode="auto">
          <a:xfrm>
            <a:off x="8820077" y="2978321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21205" y="3189241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2018</a:t>
            </a:r>
          </a:p>
        </p:txBody>
      </p:sp>
      <p:cxnSp>
        <p:nvCxnSpPr>
          <p:cNvPr id="36" name="Straight Connector 35"/>
          <p:cNvCxnSpPr>
            <a:cxnSpLocks/>
          </p:cNvCxnSpPr>
          <p:nvPr/>
        </p:nvCxnSpPr>
        <p:spPr bwMode="auto">
          <a:xfrm flipV="1">
            <a:off x="9106786" y="1260764"/>
            <a:ext cx="0" cy="1854048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Oval 3" descr="bpct-blend2"/>
          <p:cNvSpPr>
            <a:spLocks noChangeAspect="1" noChangeArrowheads="1"/>
          </p:cNvSpPr>
          <p:nvPr/>
        </p:nvSpPr>
        <p:spPr bwMode="auto">
          <a:xfrm>
            <a:off x="10071183" y="2995198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926813" y="3202066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2019</a:t>
            </a: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 bwMode="auto">
          <a:xfrm flipV="1">
            <a:off x="10497126" y="3546998"/>
            <a:ext cx="0" cy="920162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Rectangle 41"/>
          <p:cNvSpPr/>
          <p:nvPr/>
        </p:nvSpPr>
        <p:spPr>
          <a:xfrm>
            <a:off x="10474729" y="4083206"/>
            <a:ext cx="1431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First commercial </a:t>
            </a:r>
            <a:b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</a:b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5G Deployments</a:t>
            </a:r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cxnSp>
        <p:nvCxnSpPr>
          <p:cNvPr id="43" name="Straight Connector 42"/>
          <p:cNvCxnSpPr>
            <a:cxnSpLocks/>
          </p:cNvCxnSpPr>
          <p:nvPr/>
        </p:nvCxnSpPr>
        <p:spPr bwMode="auto">
          <a:xfrm flipV="1">
            <a:off x="9196866" y="3530810"/>
            <a:ext cx="0" cy="1888986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9158930" y="4689168"/>
            <a:ext cx="2255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de-DE" sz="1200" b="1" kern="0">
                <a:solidFill>
                  <a:srgbClr val="FFFFFF"/>
                </a:solidFill>
              </a:rPr>
              <a:t>3GPP releases 5G Standard</a:t>
            </a:r>
          </a:p>
          <a:p>
            <a:pPr lvl="0">
              <a:spcBef>
                <a:spcPct val="0"/>
              </a:spcBef>
              <a:defRPr/>
            </a:pPr>
            <a:r>
              <a:rPr lang="de-DE" sz="1200" kern="0">
                <a:solidFill>
                  <a:srgbClr val="FFFFFF"/>
                </a:solidFill>
              </a:rPr>
              <a:t>Standalone</a:t>
            </a:r>
          </a:p>
          <a:p>
            <a:pPr lvl="0">
              <a:spcBef>
                <a:spcPct val="0"/>
              </a:spcBef>
              <a:defRPr/>
            </a:pPr>
            <a:r>
              <a:rPr lang="de-DE" sz="1200" b="1" kern="0">
                <a:solidFill>
                  <a:srgbClr val="FFFFFF"/>
                </a:solidFill>
              </a:rPr>
              <a:t>3GPP starts 5G Work Item</a:t>
            </a:r>
            <a:br>
              <a:rPr lang="de-DE" sz="1200" b="1" kern="0">
                <a:solidFill>
                  <a:srgbClr val="FFFFFF"/>
                </a:solidFill>
              </a:rPr>
            </a:br>
            <a:r>
              <a:rPr lang="de-DE" sz="1200" kern="0">
                <a:solidFill>
                  <a:srgbClr val="FFFFFF"/>
                </a:solidFill>
              </a:rPr>
              <a:t>Rel. 16</a:t>
            </a:r>
            <a:endParaRPr lang="de-DE" sz="1200" i="1" kern="0">
              <a:solidFill>
                <a:srgbClr val="FFFFFF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de-DE" sz="1200" i="1" kern="0">
              <a:solidFill>
                <a:srgbClr val="FFFFFF"/>
              </a:solidFill>
            </a:endParaRPr>
          </a:p>
        </p:txBody>
      </p:sp>
      <p:sp>
        <p:nvSpPr>
          <p:cNvPr id="61" name="Oval 3" descr="bpct-blend2"/>
          <p:cNvSpPr>
            <a:spLocks noChangeAspect="1" noChangeArrowheads="1"/>
          </p:cNvSpPr>
          <p:nvPr/>
        </p:nvSpPr>
        <p:spPr bwMode="auto">
          <a:xfrm>
            <a:off x="7568974" y="2974940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51175" y="3189241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2017</a:t>
            </a:r>
          </a:p>
        </p:txBody>
      </p:sp>
      <p:sp>
        <p:nvSpPr>
          <p:cNvPr id="63" name="Oval 3" descr="bpct-blend2"/>
          <p:cNvSpPr>
            <a:spLocks noChangeAspect="1" noChangeArrowheads="1"/>
          </p:cNvSpPr>
          <p:nvPr/>
        </p:nvSpPr>
        <p:spPr bwMode="auto">
          <a:xfrm>
            <a:off x="3815665" y="2978756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97973" y="3202389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2014</a:t>
            </a:r>
          </a:p>
        </p:txBody>
      </p:sp>
      <p:cxnSp>
        <p:nvCxnSpPr>
          <p:cNvPr id="65" name="Straight Connector 64"/>
          <p:cNvCxnSpPr>
            <a:cxnSpLocks/>
          </p:cNvCxnSpPr>
          <p:nvPr/>
        </p:nvCxnSpPr>
        <p:spPr bwMode="auto">
          <a:xfrm flipV="1">
            <a:off x="4110829" y="3520445"/>
            <a:ext cx="0" cy="1899351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Rectangle 65"/>
          <p:cNvSpPr/>
          <p:nvPr/>
        </p:nvSpPr>
        <p:spPr>
          <a:xfrm>
            <a:off x="4082460" y="4890063"/>
            <a:ext cx="1560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Ericsson 5G Testbed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>
                <a:solidFill>
                  <a:srgbClr val="FFFFFF"/>
                </a:solidFill>
                <a:latin typeface="Ericsson Hilda"/>
              </a:rPr>
              <a:t>5Gbit/s</a:t>
            </a:r>
            <a:endParaRPr kumimoji="0" lang="de-DE" sz="12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59" name="Oval 3" descr="bpct-blend2"/>
          <p:cNvSpPr>
            <a:spLocks noChangeAspect="1" noChangeArrowheads="1"/>
          </p:cNvSpPr>
          <p:nvPr/>
        </p:nvSpPr>
        <p:spPr bwMode="auto">
          <a:xfrm>
            <a:off x="6317871" y="2970955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11685C57-21C8-4861-A955-C231561F944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5902065-CC99-4491-9295-83AC5F677E7A}"/>
              </a:ext>
            </a:extLst>
          </p:cNvPr>
          <p:cNvCxnSpPr>
            <a:cxnSpLocks/>
          </p:cNvCxnSpPr>
          <p:nvPr/>
        </p:nvCxnSpPr>
        <p:spPr bwMode="auto">
          <a:xfrm flipV="1">
            <a:off x="10298278" y="2136873"/>
            <a:ext cx="0" cy="977935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E49B9178-B9BB-4F8F-B06E-ACB9399D8127}"/>
              </a:ext>
            </a:extLst>
          </p:cNvPr>
          <p:cNvSpPr/>
          <p:nvPr/>
        </p:nvSpPr>
        <p:spPr>
          <a:xfrm>
            <a:off x="10289227" y="2051445"/>
            <a:ext cx="14071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Spectrum Auction Germany</a:t>
            </a:r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C50CDED-C53C-4ED5-BDF3-9D7FB6B7A9A3}"/>
              </a:ext>
            </a:extLst>
          </p:cNvPr>
          <p:cNvCxnSpPr>
            <a:cxnSpLocks/>
          </p:cNvCxnSpPr>
          <p:nvPr/>
        </p:nvCxnSpPr>
        <p:spPr bwMode="auto">
          <a:xfrm flipV="1">
            <a:off x="6629023" y="2136873"/>
            <a:ext cx="0" cy="1493693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ADD87940-D6E9-4CA3-84DE-3C03B12AD14A}"/>
              </a:ext>
            </a:extLst>
          </p:cNvPr>
          <p:cNvSpPr/>
          <p:nvPr/>
        </p:nvSpPr>
        <p:spPr>
          <a:xfrm>
            <a:off x="4034637" y="1234663"/>
            <a:ext cx="220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3GPP starts </a:t>
            </a:r>
            <a:b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</a:b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5G Study Item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>
                <a:solidFill>
                  <a:srgbClr val="FFFFFF"/>
                </a:solidFill>
                <a:latin typeface="Ericsson Hilda"/>
              </a:rPr>
              <a:t>Rel. 14</a:t>
            </a:r>
            <a:endParaRPr kumimoji="0" lang="de-DE" sz="120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0F8C51EA-820E-40FF-9844-D2B5F42B9192}"/>
              </a:ext>
            </a:extLst>
          </p:cNvPr>
          <p:cNvSpPr/>
          <p:nvPr/>
        </p:nvSpPr>
        <p:spPr>
          <a:xfrm>
            <a:off x="6597947" y="2136873"/>
            <a:ext cx="220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3GPP starts</a:t>
            </a:r>
            <a:b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</a:b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5G Work Item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>
                <a:solidFill>
                  <a:srgbClr val="FFFFFF"/>
                </a:solidFill>
                <a:latin typeface="Ericsson Hilda"/>
              </a:rPr>
              <a:t>Rel. 15</a:t>
            </a:r>
            <a:endParaRPr kumimoji="0" lang="de-DE" sz="120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AA938CE-852F-45BE-938A-0302B1719503}"/>
              </a:ext>
            </a:extLst>
          </p:cNvPr>
          <p:cNvSpPr/>
          <p:nvPr/>
        </p:nvSpPr>
        <p:spPr>
          <a:xfrm>
            <a:off x="9074564" y="1248648"/>
            <a:ext cx="11993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5GACIA </a:t>
            </a:r>
            <a:r>
              <a:rPr kumimoji="0" lang="en-150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/>
            </a:r>
            <a:br>
              <a:rPr kumimoji="0" lang="en-150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</a:b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is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founded</a:t>
            </a:r>
            <a:endParaRPr kumimoji="0" lang="de-DE" sz="120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80" name="Oval 3" descr="bpct-blend2">
            <a:extLst>
              <a:ext uri="{FF2B5EF4-FFF2-40B4-BE49-F238E27FC236}">
                <a16:creationId xmlns:a16="http://schemas.microsoft.com/office/drawing/2014/main" id="{467FC766-428A-4FA1-9116-67C5A3F8C6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64562" y="2978321"/>
            <a:ext cx="752291" cy="752291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altLang="de-DE" sz="2000" b="0" i="0" u="none" strike="noStrike" kern="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40A7A4D-EDE2-40D1-89C5-77F4A073E236}"/>
              </a:ext>
            </a:extLst>
          </p:cNvPr>
          <p:cNvSpPr txBox="1"/>
          <p:nvPr/>
        </p:nvSpPr>
        <p:spPr>
          <a:xfrm>
            <a:off x="2446308" y="3216738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E0243DF-4892-4F57-A927-662FDF6FBB3B}"/>
              </a:ext>
            </a:extLst>
          </p:cNvPr>
          <p:cNvSpPr txBox="1"/>
          <p:nvPr/>
        </p:nvSpPr>
        <p:spPr>
          <a:xfrm>
            <a:off x="7451721" y="3175015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2017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853D121-4704-4AF4-9893-F4E1BD353E97}"/>
              </a:ext>
            </a:extLst>
          </p:cNvPr>
          <p:cNvSpPr txBox="1"/>
          <p:nvPr/>
        </p:nvSpPr>
        <p:spPr>
          <a:xfrm>
            <a:off x="8680975" y="3189241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2018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31098AA-31EA-4527-BC66-768FCABF4501}"/>
              </a:ext>
            </a:extLst>
          </p:cNvPr>
          <p:cNvCxnSpPr>
            <a:cxnSpLocks/>
          </p:cNvCxnSpPr>
          <p:nvPr/>
        </p:nvCxnSpPr>
        <p:spPr bwMode="auto">
          <a:xfrm flipV="1">
            <a:off x="7982267" y="3587259"/>
            <a:ext cx="0" cy="2522596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5D5EA4A3-2597-4BEC-B399-DE763EE09A95}"/>
              </a:ext>
            </a:extLst>
          </p:cNvPr>
          <p:cNvSpPr/>
          <p:nvPr/>
        </p:nvSpPr>
        <p:spPr>
          <a:xfrm>
            <a:off x="7958186" y="5757003"/>
            <a:ext cx="2255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de-DE" sz="1200" b="1" kern="0">
                <a:solidFill>
                  <a:srgbClr val="FFFFFF"/>
                </a:solidFill>
              </a:rPr>
              <a:t>3GPP releases 5G Standard</a:t>
            </a:r>
          </a:p>
          <a:p>
            <a:pPr lvl="0">
              <a:spcBef>
                <a:spcPct val="0"/>
              </a:spcBef>
              <a:defRPr/>
            </a:pPr>
            <a:r>
              <a:rPr lang="de-DE" sz="1200" kern="0">
                <a:solidFill>
                  <a:srgbClr val="FFFFFF"/>
                </a:solidFill>
              </a:rPr>
              <a:t>Non Standalone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940092" y="3189241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2015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182213" y="3189241"/>
            <a:ext cx="1005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2016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DA069E7-39E7-46E6-A5C2-854674ABCFA8}"/>
              </a:ext>
            </a:extLst>
          </p:cNvPr>
          <p:cNvSpPr/>
          <p:nvPr/>
        </p:nvSpPr>
        <p:spPr>
          <a:xfrm>
            <a:off x="-1" y="4005495"/>
            <a:ext cx="779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Internal </a:t>
            </a:r>
            <a:b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</a:b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Studies</a:t>
            </a:r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8E4B121-4762-4918-8B84-1CA2ADAF4CB9}"/>
              </a:ext>
            </a:extLst>
          </p:cNvPr>
          <p:cNvCxnSpPr>
            <a:cxnSpLocks/>
          </p:cNvCxnSpPr>
          <p:nvPr/>
        </p:nvCxnSpPr>
        <p:spPr bwMode="auto">
          <a:xfrm flipV="1">
            <a:off x="724806" y="3327016"/>
            <a:ext cx="0" cy="1254145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4179384-9448-42C5-A329-BCE074C46344}"/>
              </a:ext>
            </a:extLst>
          </p:cNvPr>
          <p:cNvCxnSpPr>
            <a:cxnSpLocks/>
          </p:cNvCxnSpPr>
          <p:nvPr/>
        </p:nvCxnSpPr>
        <p:spPr bwMode="auto">
          <a:xfrm flipV="1">
            <a:off x="6847019" y="3654138"/>
            <a:ext cx="0" cy="1073568"/>
          </a:xfrm>
          <a:prstGeom prst="line">
            <a:avLst/>
          </a:prstGeom>
          <a:solidFill>
            <a:schemeClr val="tx2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9F83A6C8-BCA3-4520-B379-5D346F447974}"/>
              </a:ext>
            </a:extLst>
          </p:cNvPr>
          <p:cNvSpPr/>
          <p:nvPr/>
        </p:nvSpPr>
        <p:spPr>
          <a:xfrm>
            <a:off x="6824677" y="4266611"/>
            <a:ext cx="11993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5GAA </a:t>
            </a:r>
            <a:r>
              <a:rPr kumimoji="0" lang="en-150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/>
            </a:r>
            <a:br>
              <a:rPr kumimoji="0" lang="en-150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</a:b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is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/>
                <a:ea typeface="+mn-ea"/>
                <a:cs typeface="+mn-cs"/>
              </a:rPr>
              <a:t> founded</a:t>
            </a:r>
            <a:endParaRPr kumimoji="0" lang="de-DE" sz="120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/>
              <a:ea typeface="+mn-ea"/>
              <a:cs typeface="+mn-cs"/>
            </a:endParaRPr>
          </a:p>
        </p:txBody>
      </p:sp>
      <p:sp>
        <p:nvSpPr>
          <p:cNvPr id="51" name="txtfooterCopy">
            <a:extLst>
              <a:ext uri="{FF2B5EF4-FFF2-40B4-BE49-F238E27FC236}">
                <a16:creationId xmlns:a16="http://schemas.microsoft.com/office/drawing/2014/main" id="{968F6208-357B-4B82-92FF-AF299C151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61" y="6479833"/>
            <a:ext cx="312887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08A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994" tIns="45716" rIns="71994" bIns="45716"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M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i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c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h</a:t>
            </a:r>
            <a:r>
              <a:rPr lang="de-DE" altLang="sv-SE" sz="800" dirty="0" err="1">
                <a:solidFill>
                  <a:schemeClr val="bg1"/>
                </a:solidFill>
                <a:latin typeface="+mn-lt"/>
              </a:rPr>
              <a:t>ae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l 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Me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y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r </a:t>
            </a:r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|  © Ericsson |  201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9</a:t>
            </a:r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-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12-17</a:t>
            </a:r>
            <a:endParaRPr lang="en-US" altLang="sv-SE" sz="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25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7">
            <a:extLst>
              <a:ext uri="{FF2B5EF4-FFF2-40B4-BE49-F238E27FC236}">
                <a16:creationId xmlns:a16="http://schemas.microsoft.com/office/drawing/2014/main" id="{E9643C12-D190-AB43-BF8B-9469E8C5F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476250"/>
            <a:ext cx="6453940" cy="1081088"/>
          </a:xfrm>
        </p:spPr>
        <p:txBody>
          <a:bodyPr/>
          <a:lstStyle/>
          <a:p>
            <a:r>
              <a:rPr lang="en-US" dirty="0"/>
              <a:t>Developing standards together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BAC50A-8BB6-1F45-A0EB-4207FE402989}"/>
              </a:ext>
            </a:extLst>
          </p:cNvPr>
          <p:cNvSpPr txBox="1"/>
          <p:nvPr/>
        </p:nvSpPr>
        <p:spPr bwMode="auto">
          <a:xfrm>
            <a:off x="9178724" y="-1585732"/>
            <a:ext cx="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72000" tIns="36000" rIns="73152" bIns="36576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44488" marR="0" lvl="0" indent="-3444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Tx/>
              <a:buFont typeface="Ericsson Hilda Light" panose="00000400000000000000" pitchFamily="2" charset="0"/>
              <a:buChar char="—"/>
              <a:tabLst/>
              <a:defRPr/>
            </a:pPr>
            <a:endParaRPr kumimoji="0" lang="en-US" sz="2000" u="none" strike="noStrike" kern="1200" cap="none" spc="0" normalizeH="0" baseline="0" noProof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BD3D097D-4DA0-7949-8B7F-D87623F97CBC}"/>
              </a:ext>
            </a:extLst>
          </p:cNvPr>
          <p:cNvSpPr txBox="1">
            <a:spLocks/>
          </p:cNvSpPr>
          <p:nvPr/>
        </p:nvSpPr>
        <p:spPr>
          <a:xfrm>
            <a:off x="479425" y="1844674"/>
            <a:ext cx="5472111" cy="2089151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Ericsson Hilda Light" panose="00000400000000000000" pitchFamily="2" charset="0"/>
              <a:buChar char="—"/>
              <a:defRPr sz="2000" kern="1000" spc="-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2788" indent="-3429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Ericsson Hilda Light" panose="00000400000000000000" pitchFamily="2" charset="0"/>
              <a:buChar char="—"/>
              <a:defRPr sz="2000" kern="1000" spc="-30">
                <a:solidFill>
                  <a:schemeClr val="tx1"/>
                </a:solidFill>
                <a:latin typeface="+mn-lt"/>
              </a:defRPr>
            </a:lvl2pPr>
            <a:lvl3pPr marL="1079500" indent="-3429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Ericsson Hilda Light" panose="00000400000000000000" pitchFamily="2" charset="0"/>
              <a:buChar char="—"/>
              <a:defRPr sz="2000" kern="1000" spc="-30">
                <a:solidFill>
                  <a:schemeClr val="tx1"/>
                </a:solidFill>
                <a:latin typeface="+mn-lt"/>
              </a:defRPr>
            </a:lvl3pPr>
            <a:lvl4pPr marL="1435100" indent="-3429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Ericsson Hilda Light" panose="00000400000000000000" pitchFamily="2" charset="0"/>
              <a:buChar char="—"/>
              <a:defRPr sz="2000" kern="1000" spc="-30">
                <a:solidFill>
                  <a:schemeClr val="tx1"/>
                </a:solidFill>
                <a:latin typeface="+mn-lt"/>
              </a:defRPr>
            </a:lvl4pPr>
            <a:lvl5pPr marL="1770063" indent="-3429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Ericsson Hilda Light" panose="00000400000000000000" pitchFamily="2" charset="0"/>
              <a:buChar char="—"/>
              <a:defRPr sz="2000" kern="1000" spc="-3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Hilda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Hilda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Hilda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Hilda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1000"/>
              </a:spcAft>
              <a:buClr>
                <a:srgbClr val="181818"/>
              </a:buClr>
              <a:buSzTx/>
              <a:buFont typeface="Ericsson Hilda Light" panose="00000400000000000000" pitchFamily="2" charset="0"/>
              <a:buChar char="—"/>
              <a:tabLst/>
              <a:defRPr/>
            </a:pPr>
            <a:r>
              <a:rPr kumimoji="0" lang="en-US" sz="2000" u="none" strike="noStrike" kern="1000" cap="none" spc="-3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  <a:t>3GPP is subdivided into 3 Technical Specification Groups and further into</a:t>
            </a:r>
            <a:br>
              <a:rPr kumimoji="0" lang="en-US" sz="2000" u="none" strike="noStrike" kern="1000" cap="none" spc="-3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</a:br>
            <a:r>
              <a:rPr kumimoji="0" lang="en-US" sz="2000" u="none" strike="noStrike" kern="1000" cap="none" spc="-3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  <a:t>16 Working Groups.</a:t>
            </a:r>
            <a:endParaRPr kumimoji="0" lang="en-GB" sz="2000" u="none" strike="noStrike" kern="1000" cap="none" spc="-30" normalizeH="0" baseline="0" noProof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1000"/>
              </a:spcAft>
              <a:buClr>
                <a:srgbClr val="181818"/>
              </a:buClr>
              <a:buSzTx/>
              <a:buFont typeface="Ericsson Hilda Light" panose="00000400000000000000" pitchFamily="2" charset="0"/>
              <a:buChar char="—"/>
              <a:tabLst/>
              <a:defRPr/>
            </a:pPr>
            <a:r>
              <a:rPr kumimoji="0" lang="en-US" sz="2000" u="none" strike="noStrike" kern="1000" cap="none" spc="-3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  <a:t>Companies gain trust and credibility </a:t>
            </a:r>
            <a:br>
              <a:rPr kumimoji="0" lang="en-US" sz="2000" u="none" strike="noStrike" kern="1000" cap="none" spc="-3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</a:br>
            <a:r>
              <a:rPr kumimoji="0" lang="en-US" sz="2000" u="none" strike="noStrike" kern="1000" cap="none" spc="-3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  <a:t>through long-term participation.</a:t>
            </a:r>
            <a:endParaRPr kumimoji="0" lang="en-GB" sz="2000" u="none" strike="noStrike" kern="1000" cap="none" spc="-30" normalizeH="0" baseline="0" noProof="0">
              <a:ln>
                <a:noFill/>
              </a:ln>
              <a:solidFill>
                <a:srgbClr val="181818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FE76AF-82BE-254D-86C6-28B518473A9A}"/>
              </a:ext>
            </a:extLst>
          </p:cNvPr>
          <p:cNvSpPr/>
          <p:nvPr/>
        </p:nvSpPr>
        <p:spPr>
          <a:xfrm>
            <a:off x="1487094" y="4104918"/>
            <a:ext cx="2592388" cy="1823435"/>
          </a:xfrm>
          <a:prstGeom prst="rect">
            <a:avLst/>
          </a:prstGeom>
          <a:solidFill>
            <a:schemeClr val="accent3"/>
          </a:solidFill>
        </p:spPr>
        <p:txBody>
          <a:bodyPr wrap="square" lIns="108000" tIns="7200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  <a:t>Ericsson currently holds the most chairmanships and vice chairman positions in 3GPP. </a:t>
            </a:r>
            <a:br>
              <a:rPr kumimoji="0" lang="en-US" sz="180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</a:br>
            <a:r>
              <a:rPr kumimoji="0" lang="en-US" sz="180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icsson Hilda" pitchFamily="2" charset="0"/>
                <a:ea typeface="+mn-ea"/>
                <a:cs typeface="+mn-cs"/>
              </a:rPr>
              <a:t>The chair is elected among 3GPP members.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7B0C8C-F867-C24C-AE5D-9BB8EB8B3329}"/>
              </a:ext>
            </a:extLst>
          </p:cNvPr>
          <p:cNvSpPr/>
          <p:nvPr/>
        </p:nvSpPr>
        <p:spPr>
          <a:xfrm>
            <a:off x="6240463" y="2422543"/>
            <a:ext cx="1728000" cy="450000"/>
          </a:xfrm>
          <a:prstGeom prst="rect">
            <a:avLst/>
          </a:prstGeom>
          <a:solidFill>
            <a:schemeClr val="accent3"/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TSG RAN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76E6710-43A7-8044-B936-419F6056AA79}"/>
              </a:ext>
            </a:extLst>
          </p:cNvPr>
          <p:cNvSpPr/>
          <p:nvPr/>
        </p:nvSpPr>
        <p:spPr>
          <a:xfrm>
            <a:off x="8112519" y="2422543"/>
            <a:ext cx="1728000" cy="450000"/>
          </a:xfrm>
          <a:prstGeom prst="rect">
            <a:avLst/>
          </a:prstGeom>
          <a:solidFill>
            <a:schemeClr val="accent3"/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TSG SA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8FADEB-512B-D54A-9BF9-57B3C4DAFD8B}"/>
              </a:ext>
            </a:extLst>
          </p:cNvPr>
          <p:cNvSpPr/>
          <p:nvPr/>
        </p:nvSpPr>
        <p:spPr>
          <a:xfrm>
            <a:off x="9984575" y="2422542"/>
            <a:ext cx="1728000" cy="450000"/>
          </a:xfrm>
          <a:prstGeom prst="rect">
            <a:avLst/>
          </a:prstGeom>
          <a:solidFill>
            <a:schemeClr val="accent3"/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TSG CT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39B46A-9C82-B242-94F4-F4D81E356AE8}"/>
              </a:ext>
            </a:extLst>
          </p:cNvPr>
          <p:cNvSpPr/>
          <p:nvPr/>
        </p:nvSpPr>
        <p:spPr>
          <a:xfrm>
            <a:off x="6240463" y="2983335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RAN WG1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69613A-9A90-B44C-B5DB-B05C6FAF133C}"/>
              </a:ext>
            </a:extLst>
          </p:cNvPr>
          <p:cNvSpPr/>
          <p:nvPr/>
        </p:nvSpPr>
        <p:spPr>
          <a:xfrm>
            <a:off x="8112519" y="2983335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SA WG1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4372EDF-8A80-5949-98EF-3F1B1371B9BA}"/>
              </a:ext>
            </a:extLst>
          </p:cNvPr>
          <p:cNvSpPr/>
          <p:nvPr/>
        </p:nvSpPr>
        <p:spPr>
          <a:xfrm>
            <a:off x="9984575" y="2983334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CT WG1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DBB47C-972E-2F43-BAEF-FDBCCD883AE3}"/>
              </a:ext>
            </a:extLst>
          </p:cNvPr>
          <p:cNvSpPr/>
          <p:nvPr/>
        </p:nvSpPr>
        <p:spPr>
          <a:xfrm>
            <a:off x="6240463" y="3544127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RAN WG2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D1D697-6444-1742-A4BE-D8403FDCC019}"/>
              </a:ext>
            </a:extLst>
          </p:cNvPr>
          <p:cNvSpPr/>
          <p:nvPr/>
        </p:nvSpPr>
        <p:spPr>
          <a:xfrm>
            <a:off x="8112519" y="3544127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SA WG2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E1C0359-0124-D345-BE0F-37FDC417F808}"/>
              </a:ext>
            </a:extLst>
          </p:cNvPr>
          <p:cNvSpPr/>
          <p:nvPr/>
        </p:nvSpPr>
        <p:spPr>
          <a:xfrm>
            <a:off x="9984575" y="3544126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CT WG3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F4F105B-6D7F-404B-8AD2-E0D954F970D3}"/>
              </a:ext>
            </a:extLst>
          </p:cNvPr>
          <p:cNvSpPr/>
          <p:nvPr/>
        </p:nvSpPr>
        <p:spPr>
          <a:xfrm>
            <a:off x="9984575" y="4104918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CT WG4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0964AB5-53DF-994D-8C77-4148C3385BA6}"/>
              </a:ext>
            </a:extLst>
          </p:cNvPr>
          <p:cNvSpPr/>
          <p:nvPr/>
        </p:nvSpPr>
        <p:spPr>
          <a:xfrm>
            <a:off x="6240463" y="4104918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RAN WG3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FA969FC-62AC-C344-83C5-E765D82C39AA}"/>
              </a:ext>
            </a:extLst>
          </p:cNvPr>
          <p:cNvSpPr/>
          <p:nvPr/>
        </p:nvSpPr>
        <p:spPr>
          <a:xfrm>
            <a:off x="8112519" y="4104918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SA WG3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7DAE05-832C-5B4A-9F56-5CC60F6EBB26}"/>
              </a:ext>
            </a:extLst>
          </p:cNvPr>
          <p:cNvSpPr/>
          <p:nvPr/>
        </p:nvSpPr>
        <p:spPr>
          <a:xfrm>
            <a:off x="9984575" y="4665709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CT WG6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3386D5-DAFF-9945-84FF-0BDB16484060}"/>
              </a:ext>
            </a:extLst>
          </p:cNvPr>
          <p:cNvSpPr/>
          <p:nvPr/>
        </p:nvSpPr>
        <p:spPr>
          <a:xfrm>
            <a:off x="6240463" y="4665709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RAN WG4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33DE29E-B873-E347-A9D2-93826851F6DA}"/>
              </a:ext>
            </a:extLst>
          </p:cNvPr>
          <p:cNvSpPr/>
          <p:nvPr/>
        </p:nvSpPr>
        <p:spPr>
          <a:xfrm>
            <a:off x="8112519" y="4665709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SA WG4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7F856A6-694F-BE47-BDC9-B32BAA726664}"/>
              </a:ext>
            </a:extLst>
          </p:cNvPr>
          <p:cNvSpPr/>
          <p:nvPr/>
        </p:nvSpPr>
        <p:spPr>
          <a:xfrm>
            <a:off x="6240463" y="5226500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RAN WG5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E970DDF-B042-3147-9873-F5A24679A905}"/>
              </a:ext>
            </a:extLst>
          </p:cNvPr>
          <p:cNvSpPr/>
          <p:nvPr/>
        </p:nvSpPr>
        <p:spPr>
          <a:xfrm>
            <a:off x="8112519" y="5226500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SA WG5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213548E-CCF7-BD43-AF8E-E7457DD7A0FA}"/>
              </a:ext>
            </a:extLst>
          </p:cNvPr>
          <p:cNvSpPr/>
          <p:nvPr/>
        </p:nvSpPr>
        <p:spPr>
          <a:xfrm>
            <a:off x="6240463" y="5787288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RAN WG6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1CCC2E7-B852-A340-AAC6-8AB87B96213A}"/>
              </a:ext>
            </a:extLst>
          </p:cNvPr>
          <p:cNvSpPr/>
          <p:nvPr/>
        </p:nvSpPr>
        <p:spPr>
          <a:xfrm>
            <a:off x="8112519" y="5787288"/>
            <a:ext cx="1728000" cy="450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SA WG6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CEF6A41-D68A-BD40-9AFA-B8CEA54911BF}"/>
              </a:ext>
            </a:extLst>
          </p:cNvPr>
          <p:cNvSpPr/>
          <p:nvPr/>
        </p:nvSpPr>
        <p:spPr>
          <a:xfrm>
            <a:off x="6240463" y="1861751"/>
            <a:ext cx="5472112" cy="450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108000" tIns="72000" anchor="ctr">
            <a:noAutofit/>
          </a:bodyPr>
          <a:lstStyle/>
          <a:p>
            <a:pPr lvl="0" algn="ctr">
              <a:defRPr/>
            </a:pPr>
            <a:r>
              <a:rPr lang="en-US">
                <a:solidFill>
                  <a:srgbClr val="FFFFFF"/>
                </a:solidFill>
                <a:latin typeface="Ericsson Hilda" pitchFamily="2" charset="0"/>
              </a:rPr>
              <a:t>3GPP</a:t>
            </a:r>
            <a:endParaRPr kumimoji="0" lang="en-GB" sz="180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icsson Hilda" pitchFamily="2" charset="0"/>
              <a:ea typeface="+mn-ea"/>
              <a:cs typeface="+mn-cs"/>
            </a:endParaRPr>
          </a:p>
        </p:txBody>
      </p:sp>
      <p:sp>
        <p:nvSpPr>
          <p:cNvPr id="32" name="txtfooterCopy">
            <a:extLst>
              <a:ext uri="{FF2B5EF4-FFF2-40B4-BE49-F238E27FC236}">
                <a16:creationId xmlns:a16="http://schemas.microsoft.com/office/drawing/2014/main" id="{A5432600-1FD2-44B6-9C0A-B10DD709B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61" y="6479833"/>
            <a:ext cx="312887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08A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994" tIns="45716" rIns="71994" bIns="45716"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sv-SE" sz="800" dirty="0">
                <a:latin typeface="+mn-lt"/>
              </a:rPr>
              <a:t>M</a:t>
            </a:r>
            <a:r>
              <a:rPr lang="en-150" altLang="sv-SE" sz="800" dirty="0">
                <a:latin typeface="+mn-lt"/>
              </a:rPr>
              <a:t>i</a:t>
            </a:r>
            <a:r>
              <a:rPr lang="de-DE" altLang="sv-SE" sz="800" dirty="0">
                <a:latin typeface="+mn-lt"/>
              </a:rPr>
              <a:t>c</a:t>
            </a:r>
            <a:r>
              <a:rPr lang="en-150" altLang="sv-SE" sz="800" dirty="0">
                <a:latin typeface="+mn-lt"/>
              </a:rPr>
              <a:t>h</a:t>
            </a:r>
            <a:r>
              <a:rPr lang="de-DE" altLang="sv-SE" sz="800" dirty="0" err="1">
                <a:latin typeface="+mn-lt"/>
              </a:rPr>
              <a:t>ae</a:t>
            </a:r>
            <a:r>
              <a:rPr lang="en-150" altLang="sv-SE" sz="800" dirty="0">
                <a:latin typeface="+mn-lt"/>
              </a:rPr>
              <a:t>l </a:t>
            </a:r>
            <a:r>
              <a:rPr lang="de-DE" altLang="sv-SE" sz="800" dirty="0">
                <a:latin typeface="+mn-lt"/>
              </a:rPr>
              <a:t>Me</a:t>
            </a:r>
            <a:r>
              <a:rPr lang="en-150" altLang="sv-SE" sz="800" dirty="0">
                <a:latin typeface="+mn-lt"/>
              </a:rPr>
              <a:t>y</a:t>
            </a:r>
            <a:r>
              <a:rPr lang="de-DE" altLang="sv-SE" sz="800" dirty="0">
                <a:latin typeface="+mn-lt"/>
              </a:rPr>
              <a:t>e</a:t>
            </a:r>
            <a:r>
              <a:rPr lang="en-150" altLang="sv-SE" sz="800" dirty="0">
                <a:latin typeface="+mn-lt"/>
              </a:rPr>
              <a:t>r </a:t>
            </a:r>
            <a:r>
              <a:rPr lang="en-US" altLang="sv-SE" sz="800" dirty="0">
                <a:latin typeface="+mn-lt"/>
              </a:rPr>
              <a:t>|  © Ericsson |  201</a:t>
            </a:r>
            <a:r>
              <a:rPr lang="en-150" altLang="sv-SE" sz="800" dirty="0">
                <a:latin typeface="+mn-lt"/>
              </a:rPr>
              <a:t>9</a:t>
            </a:r>
            <a:r>
              <a:rPr lang="en-US" altLang="sv-SE" sz="800" dirty="0">
                <a:latin typeface="+mn-lt"/>
              </a:rPr>
              <a:t>-</a:t>
            </a:r>
            <a:r>
              <a:rPr lang="en-150" altLang="sv-SE" sz="800" dirty="0">
                <a:latin typeface="+mn-lt"/>
              </a:rPr>
              <a:t>12-17</a:t>
            </a:r>
            <a:endParaRPr lang="en-US" altLang="sv-SE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228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58585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Driving the ecosystem</a:t>
            </a:r>
            <a:endParaRPr lang="en-US" dirty="0"/>
          </a:p>
        </p:txBody>
      </p:sp>
      <p:pic>
        <p:nvPicPr>
          <p:cNvPr id="5" name="Graphic 9">
            <a:extLst>
              <a:ext uri="{FF2B5EF4-FFF2-40B4-BE49-F238E27FC236}">
                <a16:creationId xmlns:a16="http://schemas.microsoft.com/office/drawing/2014/main" id="{E29FEEAB-1C1F-4153-BC50-6FCDEAC19C8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  <p:sp>
        <p:nvSpPr>
          <p:cNvPr id="35" name="Oval 34"/>
          <p:cNvSpPr/>
          <p:nvPr/>
        </p:nvSpPr>
        <p:spPr bwMode="auto">
          <a:xfrm>
            <a:off x="3893345" y="1650063"/>
            <a:ext cx="4406900" cy="4406900"/>
          </a:xfrm>
          <a:prstGeom prst="ellipse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4487690" y="2261220"/>
            <a:ext cx="3218210" cy="321821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57188" marR="0" indent="-357188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Ericsson Hilda" panose="00000500000000000000" pitchFamily="2" charset="0"/>
              <a:buChar char="—"/>
              <a:tabLst/>
            </a:pPr>
            <a:endParaRPr kumimoji="0" lang="en-US" sz="20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5154245" y="2906806"/>
            <a:ext cx="1907082" cy="1907082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333314" y="3142898"/>
            <a:ext cx="1526146" cy="1446067"/>
            <a:chOff x="5333314" y="3316873"/>
            <a:chExt cx="1526146" cy="1446067"/>
          </a:xfrm>
        </p:grpSpPr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5422655" y="3316873"/>
              <a:ext cx="1358578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72000" rIns="720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sv-SE" sz="1600" dirty="0">
                  <a:solidFill>
                    <a:srgbClr val="FFFFFF"/>
                  </a:solidFill>
                  <a:ea typeface="Ericsson Capital" charset="0"/>
                  <a:cs typeface="Ericsson Capital" charset="0"/>
                </a:rPr>
                <a:t>2G/3G</a:t>
              </a:r>
              <a:endParaRPr lang="en-US" sz="1600" dirty="0">
                <a:solidFill>
                  <a:srgbClr val="FFFFFF"/>
                </a:solidFill>
                <a:ea typeface="Ericsson Capital" charset="0"/>
                <a:cs typeface="Ericsson Capital" charset="0"/>
              </a:endParaRPr>
            </a:p>
          </p:txBody>
        </p:sp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5333314" y="3872253"/>
              <a:ext cx="1526146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72000" rIns="720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sv-SE" sz="1600" dirty="0">
                  <a:solidFill>
                    <a:srgbClr val="FFFFFF"/>
                  </a:solidFill>
                  <a:ea typeface="Ericsson Capital" charset="0"/>
                  <a:cs typeface="Ericsson Capital" charset="0"/>
                </a:rPr>
                <a:t>4G/LTE</a:t>
              </a:r>
              <a:endParaRPr lang="en-US" sz="1600" dirty="0">
                <a:solidFill>
                  <a:srgbClr val="FFFFFF"/>
                </a:solidFill>
                <a:ea typeface="Ericsson Capital" charset="0"/>
                <a:cs typeface="Ericsson Capital" charset="0"/>
              </a:endParaRPr>
            </a:p>
          </p:txBody>
        </p:sp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5358715" y="4424386"/>
              <a:ext cx="1475346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72000" rIns="720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sv-SE" sz="1600" dirty="0">
                  <a:solidFill>
                    <a:srgbClr val="FFFFFF"/>
                  </a:solidFill>
                  <a:ea typeface="Ericsson Capital" charset="0"/>
                  <a:cs typeface="Ericsson Capital" charset="0"/>
                </a:rPr>
                <a:t>5G/NR</a:t>
              </a:r>
              <a:endParaRPr lang="en-US" sz="1600" dirty="0">
                <a:solidFill>
                  <a:srgbClr val="FFFFFF"/>
                </a:solidFill>
                <a:ea typeface="Ericsson Capital" charset="0"/>
                <a:cs typeface="Ericsson Capital" charset="0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 flipH="1">
              <a:off x="6095208" y="3675818"/>
              <a:ext cx="1588" cy="184527"/>
            </a:xfrm>
            <a:prstGeom prst="straightConnector1">
              <a:avLst/>
            </a:prstGeom>
            <a:solidFill>
              <a:schemeClr val="accent1"/>
            </a:solidFill>
            <a:ln w="25400" cap="sq" cmpd="sng" algn="ctr">
              <a:solidFill>
                <a:schemeClr val="bg1"/>
              </a:solidFill>
              <a:prstDash val="solid"/>
              <a:bevel/>
              <a:headEnd type="none" w="med" len="med"/>
              <a:tailEnd type="triangle" w="lg" len="med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rot="5400000">
              <a:off x="6003737" y="4321327"/>
              <a:ext cx="184527" cy="158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</p:cxnSp>
      </p:grpSp>
      <p:sp>
        <p:nvSpPr>
          <p:cNvPr id="44" name="Rectangle 43"/>
          <p:cNvSpPr/>
          <p:nvPr/>
        </p:nvSpPr>
        <p:spPr>
          <a:xfrm>
            <a:off x="8631448" y="1824038"/>
            <a:ext cx="2882530" cy="1068736"/>
          </a:xfrm>
          <a:prstGeom prst="rect">
            <a:avLst/>
          </a:prstGeom>
        </p:spPr>
        <p:txBody>
          <a:bodyPr wrap="square" lIns="0" tIns="144000" rIns="0" bIns="0">
            <a:spAutoFit/>
          </a:bodyPr>
          <a:lstStyle/>
          <a:p>
            <a:pPr algn="r">
              <a:defRPr/>
            </a:pPr>
            <a:r>
              <a:rPr lang="en-US" sz="2000" dirty="0">
                <a:solidFill>
                  <a:srgbClr val="FFFFFF"/>
                </a:solidFill>
                <a:ea typeface="MS PGothic" charset="0"/>
                <a:cs typeface="MS PGothic" charset="0"/>
              </a:rPr>
              <a:t>Key contributor </a:t>
            </a:r>
          </a:p>
          <a:p>
            <a:pPr algn="r">
              <a:defRPr/>
            </a:pPr>
            <a:r>
              <a:rPr lang="en-US" sz="2000" dirty="0">
                <a:solidFill>
                  <a:srgbClr val="FFFFFF"/>
                </a:solidFill>
                <a:ea typeface="MS PGothic" charset="0"/>
                <a:cs typeface="MS PGothic" charset="0"/>
              </a:rPr>
              <a:t>to 3GPP standards</a:t>
            </a:r>
          </a:p>
          <a:p>
            <a:pPr algn="r">
              <a:defRPr/>
            </a:pPr>
            <a:endParaRPr lang="en-US" sz="2000" dirty="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 flipH="1">
            <a:off x="650876" y="1824038"/>
            <a:ext cx="287337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8462803" y="5460869"/>
            <a:ext cx="304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>
                <a:solidFill>
                  <a:srgbClr val="FFFFFF"/>
                </a:solidFill>
                <a:ea typeface="ＭＳ Ｐゴシック" pitchFamily="34" charset="-128"/>
              </a:rPr>
              <a:t>Leading portfolio of essential patents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50875" y="5368055"/>
            <a:ext cx="3777453" cy="1105088"/>
          </a:xfrm>
          <a:prstGeom prst="rect">
            <a:avLst/>
          </a:prstGeom>
        </p:spPr>
        <p:txBody>
          <a:bodyPr wrap="square" lIns="0" tIns="144000" rIns="0" bIns="0">
            <a:spAutoFit/>
          </a:bodyPr>
          <a:lstStyle/>
          <a:p>
            <a:pPr lvl="0"/>
            <a:r>
              <a:rPr lang="en-US" sz="2000" dirty="0">
                <a:solidFill>
                  <a:srgbClr val="FFFFFF"/>
                </a:solidFill>
                <a:ea typeface="MS PGothic" charset="0"/>
                <a:cs typeface="MS PGothic" charset="0"/>
              </a:rPr>
              <a:t>Fair and reasonable </a:t>
            </a:r>
            <a:br>
              <a:rPr lang="en-US" sz="2000" dirty="0">
                <a:solidFill>
                  <a:srgbClr val="FFFFFF"/>
                </a:solidFill>
                <a:ea typeface="MS PGothic" charset="0"/>
                <a:cs typeface="MS PGothic" charset="0"/>
              </a:rPr>
            </a:br>
            <a:r>
              <a:rPr lang="en-US" sz="2000" dirty="0">
                <a:solidFill>
                  <a:srgbClr val="FFFFFF"/>
                </a:solidFill>
                <a:ea typeface="MS PGothic" charset="0"/>
                <a:cs typeface="MS PGothic" charset="0"/>
              </a:rPr>
              <a:t>licensing for new entrants</a:t>
            </a:r>
          </a:p>
          <a:p>
            <a:pPr lvl="0"/>
            <a:endParaRPr lang="en-US" sz="2000" dirty="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50875" y="1831445"/>
            <a:ext cx="2873375" cy="1105088"/>
          </a:xfrm>
          <a:prstGeom prst="rect">
            <a:avLst/>
          </a:prstGeom>
        </p:spPr>
        <p:txBody>
          <a:bodyPr wrap="square" lIns="0" tIns="144000" rIns="0" bIns="0">
            <a:spAutoFit/>
          </a:bodyPr>
          <a:lstStyle/>
          <a:p>
            <a:pPr lvl="0"/>
            <a:r>
              <a:rPr lang="en-US" sz="2000" dirty="0">
                <a:solidFill>
                  <a:srgbClr val="FFFFFF"/>
                </a:solidFill>
                <a:ea typeface="MS PGothic" charset="0"/>
                <a:cs typeface="MS PGothic" charset="0"/>
              </a:rPr>
              <a:t>Heavy R&amp;D investment to drive the market forward</a:t>
            </a:r>
          </a:p>
          <a:p>
            <a:pPr lvl="0"/>
            <a:endParaRPr lang="en-US" sz="2000" dirty="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 flipH="1" flipV="1">
            <a:off x="3524250" y="1824038"/>
            <a:ext cx="734739" cy="55721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650876" y="5368055"/>
            <a:ext cx="287337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3524250" y="4952699"/>
            <a:ext cx="547688" cy="4153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8637429" y="1824038"/>
            <a:ext cx="287337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flipV="1">
            <a:off x="7902690" y="1824038"/>
            <a:ext cx="734739" cy="55721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H="1">
            <a:off x="8637429" y="5368055"/>
            <a:ext cx="287337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 flipH="1" flipV="1">
            <a:off x="8089741" y="4952699"/>
            <a:ext cx="547688" cy="4153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6" name="Straight Connector 55"/>
          <p:cNvCxnSpPr>
            <a:stCxn id="37" idx="0"/>
            <a:endCxn id="35" idx="0"/>
          </p:cNvCxnSpPr>
          <p:nvPr/>
        </p:nvCxnSpPr>
        <p:spPr bwMode="auto">
          <a:xfrm flipH="1" flipV="1">
            <a:off x="6096795" y="1650063"/>
            <a:ext cx="10991" cy="125674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2F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7" name="Straight Connector 56"/>
          <p:cNvCxnSpPr>
            <a:stCxn id="37" idx="2"/>
            <a:endCxn id="35" idx="2"/>
          </p:cNvCxnSpPr>
          <p:nvPr/>
        </p:nvCxnSpPr>
        <p:spPr bwMode="auto">
          <a:xfrm flipH="1" flipV="1">
            <a:off x="3893345" y="3853513"/>
            <a:ext cx="1260900" cy="683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2F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8" name="Straight Connector 57"/>
          <p:cNvCxnSpPr>
            <a:endCxn id="35" idx="4"/>
          </p:cNvCxnSpPr>
          <p:nvPr/>
        </p:nvCxnSpPr>
        <p:spPr bwMode="auto">
          <a:xfrm flipH="1">
            <a:off x="6096795" y="4813888"/>
            <a:ext cx="10991" cy="124307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2F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9" name="Straight Connector 58"/>
          <p:cNvCxnSpPr>
            <a:stCxn id="37" idx="6"/>
            <a:endCxn id="35" idx="6"/>
          </p:cNvCxnSpPr>
          <p:nvPr/>
        </p:nvCxnSpPr>
        <p:spPr bwMode="auto">
          <a:xfrm flipV="1">
            <a:off x="7061327" y="3853513"/>
            <a:ext cx="1238918" cy="683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2F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30" name="txtfooterCopy">
            <a:extLst>
              <a:ext uri="{FF2B5EF4-FFF2-40B4-BE49-F238E27FC236}">
                <a16:creationId xmlns:a16="http://schemas.microsoft.com/office/drawing/2014/main" id="{A0F07C2D-EF2C-4569-AABB-13E15DD38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61" y="6479833"/>
            <a:ext cx="312887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08A00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994" tIns="45716" rIns="71994" bIns="45716"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M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i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c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h</a:t>
            </a:r>
            <a:r>
              <a:rPr lang="de-DE" altLang="sv-SE" sz="800" dirty="0" err="1">
                <a:solidFill>
                  <a:schemeClr val="bg1"/>
                </a:solidFill>
                <a:latin typeface="+mn-lt"/>
              </a:rPr>
              <a:t>ae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l 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Me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y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r </a:t>
            </a:r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|  © Ericsson |  201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9</a:t>
            </a:r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-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12-17</a:t>
            </a:r>
            <a:endParaRPr lang="en-US" altLang="sv-SE" sz="8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0" y="14288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425" y="484189"/>
            <a:ext cx="8419478" cy="1085371"/>
          </a:xfrm>
        </p:spPr>
        <p:txBody>
          <a:bodyPr/>
          <a:lstStyle/>
          <a:p>
            <a:r>
              <a:rPr lang="en-150" spc="-70" dirty="0">
                <a:solidFill>
                  <a:schemeClr val="bg1"/>
                </a:solidFill>
              </a:rPr>
              <a:t>The role of standardization</a:t>
            </a:r>
            <a:endParaRPr lang="en-US" spc="-70" dirty="0">
              <a:solidFill>
                <a:schemeClr val="bg1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F8377B2F-2A06-4967-88BB-AA39C2CB48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391" y="478631"/>
            <a:ext cx="190184" cy="256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068075C-2023-4D8A-8D0E-60B43C8AC166}"/>
              </a:ext>
            </a:extLst>
          </p:cNvPr>
          <p:cNvSpPr txBox="1">
            <a:spLocks/>
          </p:cNvSpPr>
          <p:nvPr/>
        </p:nvSpPr>
        <p:spPr bwMode="auto">
          <a:xfrm>
            <a:off x="482819" y="1853081"/>
            <a:ext cx="10181223" cy="412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  <a:noAutofit/>
          </a:bodyPr>
          <a:lstStyle>
            <a:lvl1pPr marL="1762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A9D4"/>
              </a:buClr>
              <a:buFont typeface="Arial" charset="0"/>
              <a:buChar char="›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177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892175" indent="-1793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2CCE5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3pPr>
            <a:lvl4pPr marL="12525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16144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5pPr>
            <a:lvl6pPr marL="20716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6pPr>
            <a:lvl7pPr marL="25288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7pPr>
            <a:lvl8pPr marL="29860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8pPr>
            <a:lvl9pPr marL="344328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Ericsson Capital TT" pitchFamily="2" charset="0"/>
              <a:buChar char="›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55600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r>
              <a:rPr lang="en-US" dirty="0">
                <a:solidFill>
                  <a:schemeClr val="bg1"/>
                </a:solidFill>
              </a:rPr>
              <a:t>The communication industry relies on standards</a:t>
            </a:r>
          </a:p>
          <a:p>
            <a:pPr marL="712787" lvl="1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r>
              <a:rPr lang="en-US" dirty="0">
                <a:solidFill>
                  <a:schemeClr val="bg1"/>
                </a:solidFill>
              </a:rPr>
              <a:t>Interoperability and high performance are key</a:t>
            </a:r>
            <a:endParaRPr lang="en-150" dirty="0">
              <a:solidFill>
                <a:schemeClr val="bg1"/>
              </a:solidFill>
            </a:endParaRPr>
          </a:p>
          <a:p>
            <a:pPr marL="712787" lvl="1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r>
              <a:rPr lang="en-150" dirty="0">
                <a:solidFill>
                  <a:schemeClr val="bg1"/>
                </a:solidFill>
              </a:rPr>
              <a:t>S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a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d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r</a:t>
            </a:r>
            <a:r>
              <a:rPr lang="de-DE" dirty="0">
                <a:solidFill>
                  <a:schemeClr val="bg1"/>
                </a:solidFill>
              </a:rPr>
              <a:t>d</a:t>
            </a:r>
            <a:r>
              <a:rPr lang="en-150" dirty="0">
                <a:solidFill>
                  <a:schemeClr val="bg1"/>
                </a:solidFill>
              </a:rPr>
              <a:t>s 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r</a:t>
            </a:r>
            <a:r>
              <a:rPr lang="de-DE" dirty="0">
                <a:solidFill>
                  <a:schemeClr val="bg1"/>
                </a:solidFill>
              </a:rPr>
              <a:t>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h</a:t>
            </a:r>
            <a:r>
              <a:rPr lang="de-DE" dirty="0">
                <a:solidFill>
                  <a:schemeClr val="bg1"/>
                </a:solidFill>
              </a:rPr>
              <a:t>e</a:t>
            </a:r>
            <a:r>
              <a:rPr lang="en-150" dirty="0">
                <a:solidFill>
                  <a:schemeClr val="bg1"/>
                </a:solidFill>
              </a:rPr>
              <a:t> pre-requisite for a global eco-system</a:t>
            </a:r>
            <a:endParaRPr lang="en-US" sz="2400" dirty="0">
              <a:solidFill>
                <a:schemeClr val="bg1"/>
              </a:solidFill>
            </a:endParaRPr>
          </a:p>
          <a:p>
            <a:pPr marL="712787" lvl="1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endParaRPr lang="en-150" dirty="0">
              <a:solidFill>
                <a:schemeClr val="bg1"/>
              </a:solidFill>
            </a:endParaRPr>
          </a:p>
          <a:p>
            <a:pPr marL="355600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en-150" dirty="0">
                <a:solidFill>
                  <a:schemeClr val="bg1"/>
                </a:solidFill>
              </a:rPr>
              <a:t>t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n</a:t>
            </a:r>
            <a:r>
              <a:rPr lang="de-DE" dirty="0">
                <a:solidFill>
                  <a:schemeClr val="bg1"/>
                </a:solidFill>
              </a:rPr>
              <a:t>d</a:t>
            </a:r>
            <a:r>
              <a:rPr lang="en-150" dirty="0">
                <a:solidFill>
                  <a:schemeClr val="bg1"/>
                </a:solidFill>
              </a:rPr>
              <a:t>a</a:t>
            </a:r>
            <a:r>
              <a:rPr lang="de-DE" dirty="0">
                <a:solidFill>
                  <a:schemeClr val="bg1"/>
                </a:solidFill>
              </a:rPr>
              <a:t>r</a:t>
            </a:r>
            <a:r>
              <a:rPr lang="en-150" dirty="0">
                <a:solidFill>
                  <a:schemeClr val="bg1"/>
                </a:solidFill>
              </a:rPr>
              <a:t>d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en-US" dirty="0">
                <a:solidFill>
                  <a:schemeClr val="bg1"/>
                </a:solidFill>
              </a:rPr>
              <a:t>z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t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en-150" dirty="0">
                <a:solidFill>
                  <a:schemeClr val="bg1"/>
                </a:solidFill>
              </a:rPr>
              <a:t>n 3</a:t>
            </a:r>
            <a:r>
              <a:rPr lang="de-DE" dirty="0">
                <a:solidFill>
                  <a:schemeClr val="bg1"/>
                </a:solidFill>
              </a:rPr>
              <a:t>G</a:t>
            </a:r>
            <a:r>
              <a:rPr lang="en-150" dirty="0">
                <a:solidFill>
                  <a:schemeClr val="bg1"/>
                </a:solidFill>
              </a:rPr>
              <a:t>P</a:t>
            </a:r>
            <a:r>
              <a:rPr lang="de-DE" dirty="0">
                <a:solidFill>
                  <a:schemeClr val="bg1"/>
                </a:solidFill>
              </a:rPr>
              <a:t>P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en-150" dirty="0">
                <a:solidFill>
                  <a:schemeClr val="bg1"/>
                </a:solidFill>
              </a:rPr>
              <a:t>s 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n 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en-150" dirty="0">
                <a:solidFill>
                  <a:schemeClr val="bg1"/>
                </a:solidFill>
              </a:rPr>
              <a:t>n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s</a:t>
            </a:r>
            <a:r>
              <a:rPr lang="de-DE" dirty="0">
                <a:solidFill>
                  <a:schemeClr val="bg1"/>
                </a:solidFill>
              </a:rPr>
              <a:t>e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c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l</a:t>
            </a:r>
            <a:r>
              <a:rPr lang="en-150" dirty="0">
                <a:solidFill>
                  <a:schemeClr val="bg1"/>
                </a:solidFill>
              </a:rPr>
              <a:t>l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b</a:t>
            </a:r>
            <a:r>
              <a:rPr lang="de-DE" dirty="0">
                <a:solidFill>
                  <a:schemeClr val="bg1"/>
                </a:solidFill>
              </a:rPr>
              <a:t>o</a:t>
            </a:r>
            <a:r>
              <a:rPr lang="en-150" dirty="0">
                <a:solidFill>
                  <a:schemeClr val="bg1"/>
                </a:solidFill>
              </a:rPr>
              <a:t>r</a:t>
            </a:r>
            <a:r>
              <a:rPr lang="de-DE" dirty="0">
                <a:solidFill>
                  <a:schemeClr val="bg1"/>
                </a:solidFill>
              </a:rPr>
              <a:t>a</a:t>
            </a:r>
            <a:r>
              <a:rPr lang="en-150" dirty="0">
                <a:solidFill>
                  <a:schemeClr val="bg1"/>
                </a:solidFill>
              </a:rPr>
              <a:t>t</a:t>
            </a:r>
            <a:r>
              <a:rPr lang="de-DE" dirty="0">
                <a:solidFill>
                  <a:schemeClr val="bg1"/>
                </a:solidFill>
              </a:rPr>
              <a:t>i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p</a:t>
            </a:r>
            <a:r>
              <a:rPr lang="en-150" dirty="0">
                <a:solidFill>
                  <a:schemeClr val="bg1"/>
                </a:solidFill>
              </a:rPr>
              <a:t>r</a:t>
            </a:r>
            <a:r>
              <a:rPr lang="de-DE" dirty="0">
                <a:solidFill>
                  <a:schemeClr val="bg1"/>
                </a:solidFill>
              </a:rPr>
              <a:t>o</a:t>
            </a:r>
            <a:r>
              <a:rPr lang="en-150" dirty="0">
                <a:solidFill>
                  <a:schemeClr val="bg1"/>
                </a:solidFill>
              </a:rPr>
              <a:t>c</a:t>
            </a:r>
            <a:r>
              <a:rPr lang="de-DE" dirty="0">
                <a:solidFill>
                  <a:schemeClr val="bg1"/>
                </a:solidFill>
              </a:rPr>
              <a:t>e</a:t>
            </a:r>
            <a:r>
              <a:rPr lang="en-150" dirty="0">
                <a:solidFill>
                  <a:schemeClr val="bg1"/>
                </a:solidFill>
              </a:rPr>
              <a:t>s</a:t>
            </a:r>
            <a:r>
              <a:rPr lang="de-DE" dirty="0">
                <a:solidFill>
                  <a:schemeClr val="bg1"/>
                </a:solidFill>
              </a:rPr>
              <a:t>s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o </a:t>
            </a:r>
            <a:r>
              <a:rPr lang="de-DE" dirty="0">
                <a:solidFill>
                  <a:schemeClr val="bg1"/>
                </a:solidFill>
              </a:rPr>
              <a:t>d</a:t>
            </a:r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v</a:t>
            </a:r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l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p</a:t>
            </a:r>
            <a:r>
              <a:rPr lang="en-15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foundational connectivity 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e</a:t>
            </a:r>
            <a:r>
              <a:rPr lang="de-DE" dirty="0">
                <a:solidFill>
                  <a:schemeClr val="bg1"/>
                </a:solidFill>
              </a:rPr>
              <a:t>c</a:t>
            </a:r>
            <a:r>
              <a:rPr lang="en-150" dirty="0">
                <a:solidFill>
                  <a:schemeClr val="bg1"/>
                </a:solidFill>
              </a:rPr>
              <a:t>h</a:t>
            </a:r>
            <a:r>
              <a:rPr lang="de-DE" dirty="0">
                <a:solidFill>
                  <a:schemeClr val="bg1"/>
                </a:solidFill>
              </a:rPr>
              <a:t>n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l</a:t>
            </a:r>
            <a:r>
              <a:rPr lang="en-150" dirty="0">
                <a:solidFill>
                  <a:schemeClr val="bg1"/>
                </a:solidFill>
              </a:rPr>
              <a:t>o</a:t>
            </a:r>
            <a:r>
              <a:rPr lang="de-DE" dirty="0">
                <a:solidFill>
                  <a:schemeClr val="bg1"/>
                </a:solidFill>
              </a:rPr>
              <a:t>g</a:t>
            </a:r>
            <a:r>
              <a:rPr lang="en-150" dirty="0">
                <a:solidFill>
                  <a:schemeClr val="bg1"/>
                </a:solidFill>
              </a:rPr>
              <a:t>y</a:t>
            </a:r>
          </a:p>
          <a:p>
            <a:pPr marL="712787" lvl="1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r>
              <a:rPr lang="de-DE" dirty="0">
                <a:solidFill>
                  <a:schemeClr val="bg1"/>
                </a:solidFill>
              </a:rPr>
              <a:t>R</a:t>
            </a:r>
            <a:r>
              <a:rPr lang="en-150" dirty="0">
                <a:solidFill>
                  <a:schemeClr val="bg1"/>
                </a:solidFill>
              </a:rPr>
              <a:t>equirements are </a:t>
            </a:r>
            <a:r>
              <a:rPr lang="en-US" dirty="0">
                <a:solidFill>
                  <a:schemeClr val="bg1"/>
                </a:solidFill>
              </a:rPr>
              <a:t>agreed upon by many different stakeholders</a:t>
            </a:r>
            <a:endParaRPr lang="en-150" dirty="0">
              <a:solidFill>
                <a:schemeClr val="bg1"/>
              </a:solidFill>
            </a:endParaRPr>
          </a:p>
          <a:p>
            <a:pPr marL="712787" lvl="1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en-150" dirty="0">
                <a:solidFill>
                  <a:schemeClr val="bg1"/>
                </a:solidFill>
              </a:rPr>
              <a:t>echnical solutions are developed through contributions</a:t>
            </a:r>
            <a:endParaRPr lang="en-US" dirty="0">
              <a:solidFill>
                <a:schemeClr val="bg1"/>
              </a:solidFill>
            </a:endParaRPr>
          </a:p>
          <a:p>
            <a:pPr marL="712787" lvl="1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r>
              <a:rPr lang="en-US" dirty="0">
                <a:solidFill>
                  <a:schemeClr val="bg1"/>
                </a:solidFill>
              </a:rPr>
              <a:t>Industry-led framework – </a:t>
            </a:r>
            <a:r>
              <a:rPr lang="en-US" u="sng" dirty="0">
                <a:solidFill>
                  <a:schemeClr val="bg1"/>
                </a:solidFill>
              </a:rPr>
              <a:t>at risk if the model becomes unsustainable</a:t>
            </a:r>
            <a:endParaRPr lang="en-150" u="sng" dirty="0">
              <a:solidFill>
                <a:schemeClr val="bg1"/>
              </a:solidFill>
            </a:endParaRPr>
          </a:p>
          <a:p>
            <a:pPr marL="355600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endParaRPr lang="en-150" dirty="0">
              <a:solidFill>
                <a:schemeClr val="bg1"/>
              </a:solidFill>
            </a:endParaRPr>
          </a:p>
          <a:p>
            <a:pPr marL="355600" indent="-355600">
              <a:spcBef>
                <a:spcPts val="1200"/>
              </a:spcBef>
              <a:buClr>
                <a:schemeClr val="bg1"/>
              </a:buClr>
              <a:buFont typeface="Ericsson Hilda" panose="00000500000000000000" pitchFamily="2" charset="0"/>
              <a:buChar char="—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xtfooterCopy">
            <a:extLst>
              <a:ext uri="{FF2B5EF4-FFF2-40B4-BE49-F238E27FC236}">
                <a16:creationId xmlns:a16="http://schemas.microsoft.com/office/drawing/2014/main" id="{F5FA7C7E-A784-4C6F-A017-5C6E6B55E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61" y="6479833"/>
            <a:ext cx="3128871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08A00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994" tIns="45716" rIns="71994" bIns="45716"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M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i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c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h</a:t>
            </a:r>
            <a:r>
              <a:rPr lang="de-DE" altLang="sv-SE" sz="800" dirty="0" err="1">
                <a:solidFill>
                  <a:schemeClr val="bg1"/>
                </a:solidFill>
                <a:latin typeface="+mn-lt"/>
              </a:rPr>
              <a:t>ae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l 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Me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y</a:t>
            </a:r>
            <a:r>
              <a:rPr lang="de-DE" altLang="sv-SE" sz="800" dirty="0">
                <a:solidFill>
                  <a:schemeClr val="bg1"/>
                </a:solidFill>
                <a:latin typeface="+mn-lt"/>
              </a:rPr>
              <a:t>e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r </a:t>
            </a:r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|  © Ericsson |  201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9</a:t>
            </a:r>
            <a:r>
              <a:rPr lang="en-US" altLang="sv-SE" sz="800" dirty="0">
                <a:solidFill>
                  <a:schemeClr val="bg1"/>
                </a:solidFill>
                <a:latin typeface="+mn-lt"/>
              </a:rPr>
              <a:t>-</a:t>
            </a:r>
            <a:r>
              <a:rPr lang="en-150" altLang="sv-SE" sz="800" dirty="0">
                <a:solidFill>
                  <a:schemeClr val="bg1"/>
                </a:solidFill>
                <a:latin typeface="+mn-lt"/>
              </a:rPr>
              <a:t>12-17</a:t>
            </a:r>
            <a:endParaRPr lang="en-US" altLang="sv-SE" sz="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884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23854EA-CEFE-4DA8-92CF-3180BAF519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71812" y="4156317"/>
            <a:ext cx="6048375" cy="34747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2870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Template2017">
  <a:themeElements>
    <a:clrScheme name="Custom 6">
      <a:dk1>
        <a:srgbClr val="181818"/>
      </a:dk1>
      <a:lt1>
        <a:srgbClr val="FFFFFF"/>
      </a:lt1>
      <a:dk2>
        <a:srgbClr val="181818"/>
      </a:dk2>
      <a:lt2>
        <a:srgbClr val="E0E0E0"/>
      </a:lt2>
      <a:accent1>
        <a:srgbClr val="0082F0"/>
      </a:accent1>
      <a:accent2>
        <a:srgbClr val="0FC373"/>
      </a:accent2>
      <a:accent3>
        <a:srgbClr val="AF78D2"/>
      </a:accent3>
      <a:accent4>
        <a:srgbClr val="FAD22D"/>
      </a:accent4>
      <a:accent5>
        <a:srgbClr val="FF8C0A"/>
      </a:accent5>
      <a:accent6>
        <a:srgbClr val="FF3232"/>
      </a:accent6>
      <a:hlink>
        <a:srgbClr val="0A14D2"/>
      </a:hlink>
      <a:folHlink>
        <a:srgbClr val="040969"/>
      </a:folHlink>
    </a:clrScheme>
    <a:fontScheme name="Ericsson Brand 2.0">
      <a:majorFont>
        <a:latin typeface="Ericsson Hilda Light"/>
        <a:ea typeface=""/>
        <a:cs typeface=""/>
      </a:majorFont>
      <a:minorFont>
        <a:latin typeface="Ericsson Hild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<a:prstTxWarp prst="textNoShape">
          <a:avLst/>
        </a:prstTxWarp>
        <a:noAutofit/>
      </a:bodyPr>
      <a:lstStyle>
        <a:defPPr marL="357188" marR="0" indent="-357188" algn="l" defTabSz="914400" rtl="0" eaLnBrk="1" fontAlgn="base" latinLnBrk="0" hangingPunct="1">
          <a:lnSpc>
            <a:spcPct val="100000"/>
          </a:lnSpc>
          <a:spcBef>
            <a:spcPts val="300"/>
          </a:spcBef>
          <a:spcAft>
            <a:spcPct val="0"/>
          </a:spcAft>
          <a:buClrTx/>
          <a:buSzTx/>
          <a:buFont typeface="Ericsson Hilda" panose="00000500000000000000" pitchFamily="2" charset="0"/>
          <a:buChar char="—"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 bwMode="auto">
        <a:noFill/>
        <a:ln w="12700">
          <a:noFill/>
          <a:miter lim="800000"/>
          <a:headEnd/>
          <a:tailEnd/>
        </a:ln>
      </a:spPr>
      <a:bodyPr vert="horz" wrap="square" lIns="72000" tIns="36000" rIns="73152" bIns="36576" numCol="1" rtlCol="0" anchor="t" anchorCtr="0" compatLnSpc="1">
        <a:prstTxWarp prst="textNoShape">
          <a:avLst/>
        </a:prstTxWarp>
        <a:noAutofit/>
      </a:bodyPr>
      <a:lstStyle>
        <a:defPPr marL="344488" indent="-344488" algn="l">
          <a:buClr>
            <a:schemeClr val="tx1"/>
          </a:buClr>
          <a:buFont typeface="Ericsson Hilda Light" panose="00000400000000000000" pitchFamily="2" charset="0"/>
          <a:buChar char="—"/>
          <a:defRPr sz="2000" dirty="0" err="1" smtClean="0"/>
        </a:defPPr>
      </a:lstStyle>
    </a:tx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2017.potx" id="{775AD81A-0AF6-45CB-889B-779F764C8091}" vid="{622262D2-9439-4A46-819E-379D679C13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Ericsson Hilda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Ericsson Hilda"/>
        <a:font script="Hebr" typeface="Ericsson Hilda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"/>
        <a:font script="Uigh" typeface="Microsoft Uighur"/>
        <a:font script="Geor" typeface="Sylfaen"/>
        <a:font script="Armn" typeface="Ericsson Hilda Light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Ericsson Hilda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Ericsson Hilda Light"/>
        <a:font script="Hebr" typeface="Ericsson Hilda Light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 Light"/>
        <a:font script="Uigh" typeface="Microsoft Uighur"/>
        <a:font script="Geor" typeface="Sylfaen"/>
        <a:font script="Armn" typeface="Ericsson Hilda Light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Ericsson Hilda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Ericsson Hilda"/>
        <a:font script="Hebr" typeface="Ericsson Hilda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"/>
        <a:font script="Uigh" typeface="Microsoft Uighur"/>
        <a:font script="Geor" typeface="Sylfaen"/>
        <a:font script="Armn" typeface="Ericsson Hilda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Ericsson Hilda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Ericsson Hilda"/>
        <a:font script="Hebr" typeface="Ericsson Hilda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"/>
        <a:font script="Uigh" typeface="Microsoft Uighur"/>
        <a:font script="Geor" typeface="Sylfaen"/>
        <a:font script="Armn" typeface="Ericsson Hilda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145B96FF720148BE3F8F556FC60B8B" ma:contentTypeVersion="10" ma:contentTypeDescription="Create a new document." ma:contentTypeScope="" ma:versionID="bf20fdab2e1c7d2fa2bd57b1aebdc1bf">
  <xsd:schema xmlns:xsd="http://www.w3.org/2001/XMLSchema" xmlns:xs="http://www.w3.org/2001/XMLSchema" xmlns:p="http://schemas.microsoft.com/office/2006/metadata/properties" xmlns:ns3="51622fd4-0f91-444f-9a7b-7aedc165c51c" xmlns:ns4="72594467-3918-4223-8214-73ee36a32893" targetNamespace="http://schemas.microsoft.com/office/2006/metadata/properties" ma:root="true" ma:fieldsID="aee501b33af42febbb5e0c281b1f0581" ns3:_="" ns4:_="">
    <xsd:import namespace="51622fd4-0f91-444f-9a7b-7aedc165c51c"/>
    <xsd:import namespace="72594467-3918-4223-8214-73ee36a3289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22fd4-0f91-444f-9a7b-7aedc165c5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594467-3918-4223-8214-73ee36a3289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F20BEC-5F5F-4F96-8D6C-5C012BE442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366717-3A13-45CA-AF42-C858625ACED6}">
  <ds:schemaRefs>
    <ds:schemaRef ds:uri="http://purl.org/dc/terms/"/>
    <ds:schemaRef ds:uri="http://schemas.openxmlformats.org/package/2006/metadata/core-properties"/>
    <ds:schemaRef ds:uri="72594467-3918-4223-8214-73ee36a32893"/>
    <ds:schemaRef ds:uri="http://schemas.microsoft.com/office/2006/documentManagement/types"/>
    <ds:schemaRef ds:uri="http://purl.org/dc/elements/1.1/"/>
    <ds:schemaRef ds:uri="http://schemas.microsoft.com/office/2006/metadata/properties"/>
    <ds:schemaRef ds:uri="51622fd4-0f91-444f-9a7b-7aedc165c51c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AC679F-6D5E-4073-BFEE-C48A1C6F29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22fd4-0f91-444f-9a7b-7aedc165c51c"/>
    <ds:schemaRef ds:uri="72594467-3918-4223-8214-73ee36a328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PresentationTemplate2017</Template>
  <TotalTime>2388</TotalTime>
  <Words>1083</Words>
  <Application>Microsoft Office PowerPoint</Application>
  <PresentationFormat>Widescreen</PresentationFormat>
  <Paragraphs>137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Ericsson Hilda Light</vt:lpstr>
      <vt:lpstr>Arial</vt:lpstr>
      <vt:lpstr>ＭＳ Ｐゴシック</vt:lpstr>
      <vt:lpstr>Ericsson Hilda</vt:lpstr>
      <vt:lpstr>ＭＳ Ｐゴシック</vt:lpstr>
      <vt:lpstr>Ericsson Capital</vt:lpstr>
      <vt:lpstr>Ericsson Technical Icons</vt:lpstr>
      <vt:lpstr>PresentationTemplate2017</vt:lpstr>
      <vt:lpstr>Developing 5G Standards </vt:lpstr>
      <vt:lpstr>What does it take to make a G?</vt:lpstr>
      <vt:lpstr>Developing standards together</vt:lpstr>
      <vt:lpstr>Driving the ecosystem</vt:lpstr>
      <vt:lpstr>The role of standardization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5G Trials</dc:title>
  <dc:creator>Michael Meyer</dc:creator>
  <cp:keywords/>
  <dc:description/>
  <cp:lastModifiedBy>Anne-Marie Boudou</cp:lastModifiedBy>
  <cp:revision>52</cp:revision>
  <cp:lastPrinted>2019-09-11T07:47:18Z</cp:lastPrinted>
  <dcterms:created xsi:type="dcterms:W3CDTF">2019-08-15T14:38:17Z</dcterms:created>
  <dcterms:modified xsi:type="dcterms:W3CDTF">2019-12-17T16:47:12Z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R2A</vt:lpwstr>
  </property>
  <property fmtid="{D5CDD505-2E9C-101B-9397-08002B2CF9AE}" pid="5" name="EmbeddedFonts">
    <vt:bool>false</vt:bool>
  </property>
  <property fmtid="{D5CDD505-2E9C-101B-9397-08002B2CF9AE}" pid="6" name="PackageNo">
    <vt:lpwstr>LXA 119 603</vt:lpwstr>
  </property>
  <property fmtid="{D5CDD505-2E9C-101B-9397-08002B2CF9AE}" pid="7" name="PackageVersion">
    <vt:lpwstr>R6B</vt:lpwstr>
  </property>
  <property fmtid="{D5CDD505-2E9C-101B-9397-08002B2CF9AE}" pid="8" name="TemplateName2">
    <vt:lpwstr>CXC 173 2731/1</vt:lpwstr>
  </property>
  <property fmtid="{D5CDD505-2E9C-101B-9397-08002B2CF9AE}" pid="9" name="TemplateVersion2">
    <vt:lpwstr>R2A</vt:lpwstr>
  </property>
  <property fmtid="{D5CDD505-2E9C-101B-9397-08002B2CF9AE}" pid="10" name="DocumentType2">
    <vt:lpwstr>Presentation2011</vt:lpwstr>
  </property>
  <property fmtid="{D5CDD505-2E9C-101B-9397-08002B2CF9AE}" pid="11" name="Keyword">
    <vt:lpwstr> </vt:lpwstr>
  </property>
  <property fmtid="{D5CDD505-2E9C-101B-9397-08002B2CF9AE}" pid="12" name="FooterType">
    <vt:lpwstr>PresTemp</vt:lpwstr>
  </property>
  <property fmtid="{D5CDD505-2E9C-101B-9397-08002B2CF9AE}" pid="13" name="UsedFont">
    <vt:lpwstr>Ericsson Capital TT</vt:lpwstr>
  </property>
  <property fmtid="{D5CDD505-2E9C-101B-9397-08002B2CF9AE}" pid="14" name="x">
    <vt:lpwstr>0</vt:lpwstr>
  </property>
  <property fmtid="{D5CDD505-2E9C-101B-9397-08002B2CF9AE}" pid="15" name="White">
    <vt:bool>true</vt:bool>
  </property>
  <property fmtid="{D5CDD505-2E9C-101B-9397-08002B2CF9AE}" pid="16" name="chkMetaData">
    <vt:bool>false</vt:bool>
  </property>
  <property fmtid="{D5CDD505-2E9C-101B-9397-08002B2CF9AE}" pid="17" name="chkTaglines">
    <vt:bool>true</vt:bool>
  </property>
  <property fmtid="{D5CDD505-2E9C-101B-9397-08002B2CF9AE}" pid="18" name="SecurityClass">
    <vt:lpwstr>Ericsson Internal</vt:lpwstr>
  </property>
  <property fmtid="{D5CDD505-2E9C-101B-9397-08002B2CF9AE}" pid="19" name="txtConfLabel">
    <vt:lpwstr>Ericsson Internal</vt:lpwstr>
  </property>
  <property fmtid="{D5CDD505-2E9C-101B-9397-08002B2CF9AE}" pid="20" name="optUseConfClass">
    <vt:bool>true</vt:bool>
  </property>
  <property fmtid="{D5CDD505-2E9C-101B-9397-08002B2CF9AE}" pid="21" name="optUseConfLabel">
    <vt:bool>false</vt:bool>
  </property>
  <property fmtid="{D5CDD505-2E9C-101B-9397-08002B2CF9AE}" pid="22" name="optFooterCVLDocNo">
    <vt:bool>true</vt:bool>
  </property>
  <property fmtid="{D5CDD505-2E9C-101B-9397-08002B2CF9AE}" pid="23" name="optFooterCVLCopyright">
    <vt:bool>false</vt:bool>
  </property>
  <property fmtid="{D5CDD505-2E9C-101B-9397-08002B2CF9AE}" pid="24" name="optEnterText1">
    <vt:bool>false</vt:bool>
  </property>
  <property fmtid="{D5CDD505-2E9C-101B-9397-08002B2CF9AE}" pid="25" name="optFooterCVLConfLabel">
    <vt:bool>true</vt:bool>
  </property>
  <property fmtid="{D5CDD505-2E9C-101B-9397-08002B2CF9AE}" pid="26" name="optEnterText2">
    <vt:bool>false</vt:bool>
  </property>
  <property fmtid="{D5CDD505-2E9C-101B-9397-08002B2CF9AE}" pid="27" name="optFooterCVLTitle">
    <vt:bool>true</vt:bool>
  </property>
  <property fmtid="{D5CDD505-2E9C-101B-9397-08002B2CF9AE}" pid="28" name="optFooterCVLPrep">
    <vt:bool>false</vt:bool>
  </property>
  <property fmtid="{D5CDD505-2E9C-101B-9397-08002B2CF9AE}" pid="29" name="optEnterText3">
    <vt:bool>false</vt:bool>
  </property>
  <property fmtid="{D5CDD505-2E9C-101B-9397-08002B2CF9AE}" pid="30" name="optFooterCVLDate">
    <vt:bool>true</vt:bool>
  </property>
  <property fmtid="{D5CDD505-2E9C-101B-9397-08002B2CF9AE}" pid="31" name="optEnterText4">
    <vt:bool>false</vt:bool>
  </property>
  <property fmtid="{D5CDD505-2E9C-101B-9397-08002B2CF9AE}" pid="32" name="LeftFooterField">
    <vt:lpwstr> </vt:lpwstr>
  </property>
  <property fmtid="{D5CDD505-2E9C-101B-9397-08002B2CF9AE}" pid="33" name="MiddleFooterField">
    <vt:lpwstr> </vt:lpwstr>
  </property>
  <property fmtid="{D5CDD505-2E9C-101B-9397-08002B2CF9AE}" pid="34" name="RightFooterField">
    <vt:lpwstr> </vt:lpwstr>
  </property>
  <property fmtid="{D5CDD505-2E9C-101B-9397-08002B2CF9AE}" pid="35" name="RightFooterField2">
    <vt:lpwstr> </vt:lpwstr>
  </property>
  <property fmtid="{D5CDD505-2E9C-101B-9397-08002B2CF9AE}" pid="36" name="TotalNumb">
    <vt:bool>false</vt:bool>
  </property>
  <property fmtid="{D5CDD505-2E9C-101B-9397-08002B2CF9AE}" pid="37" name="Pages">
    <vt:bool>true</vt:bool>
  </property>
  <property fmtid="{D5CDD505-2E9C-101B-9397-08002B2CF9AE}" pid="38" name="BCategory">
    <vt:lpwstr> </vt:lpwstr>
  </property>
  <property fmtid="{D5CDD505-2E9C-101B-9397-08002B2CF9AE}" pid="39" name="BSubject">
    <vt:lpwstr> </vt:lpwstr>
  </property>
  <property fmtid="{D5CDD505-2E9C-101B-9397-08002B2CF9AE}" pid="40" name="DocType">
    <vt:lpwstr> </vt:lpwstr>
  </property>
  <property fmtid="{D5CDD505-2E9C-101B-9397-08002B2CF9AE}" pid="41" name="chkShowAll">
    <vt:bool>false</vt:bool>
  </property>
  <property fmtid="{D5CDD505-2E9C-101B-9397-08002B2CF9AE}" pid="42" name="chkOnlyTitle">
    <vt:bool>false</vt:bool>
  </property>
  <property fmtid="{D5CDD505-2E9C-101B-9397-08002B2CF9AE}" pid="43" name="chkPrep">
    <vt:bool>true</vt:bool>
  </property>
  <property fmtid="{D5CDD505-2E9C-101B-9397-08002B2CF9AE}" pid="44" name="chkAppr">
    <vt:bool>true</vt:bool>
  </property>
  <property fmtid="{D5CDD505-2E9C-101B-9397-08002B2CF9AE}" pid="45" name="chkConf">
    <vt:bool>true</vt:bool>
  </property>
  <property fmtid="{D5CDD505-2E9C-101B-9397-08002B2CF9AE}" pid="46" name="chkDate">
    <vt:bool>true</vt:bool>
  </property>
  <property fmtid="{D5CDD505-2E9C-101B-9397-08002B2CF9AE}" pid="47" name="chkDocNo">
    <vt:bool>true</vt:bool>
  </property>
  <property fmtid="{D5CDD505-2E9C-101B-9397-08002B2CF9AE}" pid="48" name="chkRev">
    <vt:bool>true</vt:bool>
  </property>
  <property fmtid="{D5CDD505-2E9C-101B-9397-08002B2CF9AE}" pid="49" name="chkTitle">
    <vt:bool>false</vt:bool>
  </property>
  <property fmtid="{D5CDD505-2E9C-101B-9397-08002B2CF9AE}" pid="50" name="ExtConf">
    <vt:lpwstr> </vt:lpwstr>
  </property>
  <property fmtid="{D5CDD505-2E9C-101B-9397-08002B2CF9AE}" pid="51" name="chkExtConf">
    <vt:bool>false</vt:bool>
  </property>
  <property fmtid="{D5CDD505-2E9C-101B-9397-08002B2CF9AE}" pid="52" name="ContentTypeId">
    <vt:lpwstr>0x010100DA145B96FF720148BE3F8F556FC60B8B</vt:lpwstr>
  </property>
</Properties>
</file>