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7" r:id="rId1"/>
    <p:sldMasterId id="2147483678" r:id="rId2"/>
    <p:sldMasterId id="2147483679" r:id="rId3"/>
  </p:sldMasterIdLst>
  <p:notesMasterIdLst>
    <p:notesMasterId r:id="rId11"/>
  </p:notesMasterIdLst>
  <p:sldIdLst>
    <p:sldId id="256" r:id="rId4"/>
    <p:sldId id="257" r:id="rId5"/>
    <p:sldId id="258" r:id="rId6"/>
    <p:sldId id="259" r:id="rId7"/>
    <p:sldId id="260" r:id="rId8"/>
    <p:sldId id="261" r:id="rId9"/>
    <p:sldId id="262" r:id="rId10"/>
  </p:sldIdLst>
  <p:sldSz cx="12192000" cy="6858000"/>
  <p:notesSz cx="6858000" cy="9144000"/>
  <p:embeddedFontLst>
    <p:embeddedFont>
      <p:font typeface="Proxima Nova" panose="020B0604020202020204" charset="0"/>
      <p:regular r:id="rId12"/>
      <p:bold r:id="rId13"/>
      <p:italic r:id="rId14"/>
      <p:boldItalic r:id="rId15"/>
    </p:embeddedFont>
    <p:embeddedFont>
      <p:font typeface="Lato" panose="020B0604020202020204" charset="0"/>
      <p:regular r:id="rId16"/>
      <p:bold r:id="rId17"/>
      <p:italic r:id="rId18"/>
      <p:boldItalic r:id="rId19"/>
    </p:embeddedFont>
    <p:embeddedFont>
      <p:font typeface="Roboto" panose="020B0604020202020204" charset="0"/>
      <p:regular r:id="rId20"/>
      <p:bold r:id="rId21"/>
      <p:italic r:id="rId22"/>
      <p:boldItalic r:id="rId23"/>
    </p:embeddedFont>
    <p:embeddedFont>
      <p:font typeface="Varela Round" panose="020B0604020202020204" charset="-79"/>
      <p:regular r:id="rId24"/>
    </p:embeddedFont>
    <p:embeddedFont>
      <p:font typeface="Proxima Nova Extrabold" panose="020B0604020202020204" charset="0"/>
      <p:bold r:id="rId25"/>
    </p:embeddedFont>
    <p:embeddedFont>
      <p:font typeface="Average" panose="020B0604020202020204" charset="0"/>
      <p:regular r:id="rId26"/>
    </p:embeddedFont>
    <p:embeddedFont>
      <p:font typeface="Oswald" panose="020B0604020202020204" charset="0"/>
      <p:regular r:id="rId27"/>
      <p:bold r:id="rId28"/>
    </p:embeddedFont>
    <p:embeddedFont>
      <p:font typeface="Calibri" panose="020F0502020204030204" pitchFamily="3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font" Target="fonts/font15.fntdata"/><Relationship Id="rId3" Type="http://schemas.openxmlformats.org/officeDocument/2006/relationships/slideMaster" Target="slideMasters/slideMaster3.xml"/><Relationship Id="rId21" Type="http://schemas.openxmlformats.org/officeDocument/2006/relationships/font" Target="fonts/font10.fntdata"/><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24" Type="http://schemas.openxmlformats.org/officeDocument/2006/relationships/font" Target="fonts/font13.fntdata"/><Relationship Id="rId32" Type="http://schemas.openxmlformats.org/officeDocument/2006/relationships/font" Target="fonts/font21.fntdata"/><Relationship Id="rId5" Type="http://schemas.openxmlformats.org/officeDocument/2006/relationships/slide" Target="slides/slide2.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font" Target="fonts/font17.fntdata"/><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font" Target="fonts/font8.fntdata"/><Relationship Id="rId31" Type="http://schemas.openxmlformats.org/officeDocument/2006/relationships/font" Target="fonts/font20.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font" Target="fonts/font16.fntdata"/><Relationship Id="rId30" Type="http://schemas.openxmlformats.org/officeDocument/2006/relationships/font" Target="fonts/font19.fntdata"/><Relationship Id="rId35" Type="http://schemas.openxmlformats.org/officeDocument/2006/relationships/theme" Target="theme/theme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3b7764b318_3_8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249" name="Google Shape;249;g3b7764b318_3_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608b7014c2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 name="Google Shape;257;g608b7014c2_0_3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8" name="Google Shape;258;g608b7014c2_0_3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608b7014c2_0_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608b7014c2_0_7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3" name="Google Shape;293;g608b7014c2_0_7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608b7014c2_0_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608b7014c2_0_7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0" name="Google Shape;300;g608b7014c2_0_7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608b7014c2_0_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608b7014c2_0_8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8" name="Google Shape;308;g608b7014c2_0_8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608b7014c2_0_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608b7014c2_0_9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457200" lvl="0" indent="-406400" algn="l" rtl="0">
              <a:lnSpc>
                <a:spcPct val="90000"/>
              </a:lnSpc>
              <a:spcBef>
                <a:spcPts val="1000"/>
              </a:spcBef>
              <a:spcAft>
                <a:spcPts val="0"/>
              </a:spcAft>
              <a:buClr>
                <a:schemeClr val="dk1"/>
              </a:buClr>
              <a:buSzPts val="2800"/>
              <a:buFont typeface="Proxima Nova"/>
              <a:buChar char="-"/>
            </a:pPr>
            <a:r>
              <a:rPr lang="en-US" sz="2800">
                <a:latin typeface="Proxima Nova"/>
                <a:ea typeface="Proxima Nova"/>
                <a:cs typeface="Proxima Nova"/>
                <a:sym typeface="Proxima Nova"/>
              </a:rPr>
              <a:t>NEMgraph is similar to instagram, but you get the option to register your ownership of content on the NEM blockchain and also can receive tips and charge royalties if you want for any content you own.</a:t>
            </a:r>
            <a:endParaRPr/>
          </a:p>
        </p:txBody>
      </p:sp>
      <p:sp>
        <p:nvSpPr>
          <p:cNvPr id="317" name="Google Shape;317;g608b7014c2_0_9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608b7014bd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g608b7014bd_0_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911210" y="2543373"/>
            <a:ext cx="9144000" cy="7257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rgbClr val="211F33"/>
              </a:buClr>
              <a:buSzPts val="4000"/>
              <a:buFont typeface="Lato"/>
              <a:buNone/>
              <a:defRPr sz="4000" b="1" i="0" u="none" strike="noStrike" cap="none">
                <a:solidFill>
                  <a:srgbClr val="211F33"/>
                </a:solidFill>
                <a:latin typeface="Lato"/>
                <a:ea typeface="Lato"/>
                <a:cs typeface="Lato"/>
                <a:sym typeface="Lato"/>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7" name="Google Shape;17;p2"/>
          <p:cNvSpPr txBox="1">
            <a:spLocks noGrp="1"/>
          </p:cNvSpPr>
          <p:nvPr>
            <p:ph type="subTitle" idx="1"/>
          </p:nvPr>
        </p:nvSpPr>
        <p:spPr>
          <a:xfrm>
            <a:off x="838200" y="4442620"/>
            <a:ext cx="4813200" cy="16557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rgbClr val="211F33"/>
              </a:buClr>
              <a:buSzPts val="2400"/>
              <a:buFont typeface="Arial"/>
              <a:buNone/>
              <a:defRPr sz="2400" b="0" i="0" u="none" strike="noStrike" cap="none">
                <a:solidFill>
                  <a:srgbClr val="211F33"/>
                </a:solidFill>
                <a:latin typeface="Lato"/>
                <a:ea typeface="Lato"/>
                <a:cs typeface="Lato"/>
                <a:sym typeface="Lato"/>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Lato"/>
                <a:ea typeface="Lato"/>
                <a:cs typeface="Lato"/>
                <a:sym typeface="Lato"/>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Lato"/>
                <a:ea typeface="Lato"/>
                <a:cs typeface="Lato"/>
                <a:sym typeface="Lato"/>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a:ea typeface="Lato"/>
                <a:cs typeface="Lato"/>
                <a:sym typeface="Lato"/>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a:ea typeface="Lato"/>
                <a:cs typeface="Lato"/>
                <a:sym typeface="Lato"/>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a:ea typeface="Lato"/>
                <a:cs typeface="Lato"/>
                <a:sym typeface="Lato"/>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a:ea typeface="Lato"/>
                <a:cs typeface="Lato"/>
                <a:sym typeface="Lato"/>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a:ea typeface="Lato"/>
                <a:cs typeface="Lato"/>
                <a:sym typeface="Lato"/>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a:ea typeface="Lato"/>
                <a:cs typeface="Lato"/>
                <a:sym typeface="Lato"/>
              </a:defRPr>
            </a:lvl9pPr>
          </a:lstStyle>
          <a:p>
            <a:endParaRPr/>
          </a:p>
        </p:txBody>
      </p:sp>
      <p:sp>
        <p:nvSpPr>
          <p:cNvPr id="18" name="Google Shape;18;p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19" name="Google Shape;19;p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20" name="Google Shape;20;p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Lato"/>
                <a:ea typeface="Lato"/>
                <a:cs typeface="Lato"/>
                <a:sym typeface="Lato"/>
              </a:defRPr>
            </a:lvl1pPr>
            <a:lvl2pPr marL="0" marR="0" lvl="1" indent="0" algn="r" rtl="0">
              <a:spcBef>
                <a:spcPts val="0"/>
              </a:spcBef>
              <a:buNone/>
              <a:defRPr sz="1200" b="0" i="0" u="none" strike="noStrike" cap="none">
                <a:solidFill>
                  <a:srgbClr val="888888"/>
                </a:solidFill>
                <a:latin typeface="Lato"/>
                <a:ea typeface="Lato"/>
                <a:cs typeface="Lato"/>
                <a:sym typeface="Lato"/>
              </a:defRPr>
            </a:lvl2pPr>
            <a:lvl3pPr marL="0" marR="0" lvl="2" indent="0" algn="r" rtl="0">
              <a:spcBef>
                <a:spcPts val="0"/>
              </a:spcBef>
              <a:buNone/>
              <a:defRPr sz="1200" b="0" i="0" u="none" strike="noStrike" cap="none">
                <a:solidFill>
                  <a:srgbClr val="888888"/>
                </a:solidFill>
                <a:latin typeface="Lato"/>
                <a:ea typeface="Lato"/>
                <a:cs typeface="Lato"/>
                <a:sym typeface="Lato"/>
              </a:defRPr>
            </a:lvl3pPr>
            <a:lvl4pPr marL="0" marR="0" lvl="3" indent="0" algn="r" rtl="0">
              <a:spcBef>
                <a:spcPts val="0"/>
              </a:spcBef>
              <a:buNone/>
              <a:defRPr sz="1200" b="0" i="0" u="none" strike="noStrike" cap="none">
                <a:solidFill>
                  <a:srgbClr val="888888"/>
                </a:solidFill>
                <a:latin typeface="Lato"/>
                <a:ea typeface="Lato"/>
                <a:cs typeface="Lato"/>
                <a:sym typeface="Lato"/>
              </a:defRPr>
            </a:lvl4pPr>
            <a:lvl5pPr marL="0" marR="0" lvl="4" indent="0" algn="r" rtl="0">
              <a:spcBef>
                <a:spcPts val="0"/>
              </a:spcBef>
              <a:buNone/>
              <a:defRPr sz="1200" b="0" i="0" u="none" strike="noStrike" cap="none">
                <a:solidFill>
                  <a:srgbClr val="888888"/>
                </a:solidFill>
                <a:latin typeface="Lato"/>
                <a:ea typeface="Lato"/>
                <a:cs typeface="Lato"/>
                <a:sym typeface="Lato"/>
              </a:defRPr>
            </a:lvl5pPr>
            <a:lvl6pPr marL="0" marR="0" lvl="5" indent="0" algn="r" rtl="0">
              <a:spcBef>
                <a:spcPts val="0"/>
              </a:spcBef>
              <a:buNone/>
              <a:defRPr sz="1200" b="0" i="0" u="none" strike="noStrike" cap="none">
                <a:solidFill>
                  <a:srgbClr val="888888"/>
                </a:solidFill>
                <a:latin typeface="Lato"/>
                <a:ea typeface="Lato"/>
                <a:cs typeface="Lato"/>
                <a:sym typeface="Lato"/>
              </a:defRPr>
            </a:lvl6pPr>
            <a:lvl7pPr marL="0" marR="0" lvl="6" indent="0" algn="r" rtl="0">
              <a:spcBef>
                <a:spcPts val="0"/>
              </a:spcBef>
              <a:buNone/>
              <a:defRPr sz="1200" b="0" i="0" u="none" strike="noStrike" cap="none">
                <a:solidFill>
                  <a:srgbClr val="888888"/>
                </a:solidFill>
                <a:latin typeface="Lato"/>
                <a:ea typeface="Lato"/>
                <a:cs typeface="Lato"/>
                <a:sym typeface="Lato"/>
              </a:defRPr>
            </a:lvl7pPr>
            <a:lvl8pPr marL="0" marR="0" lvl="7" indent="0" algn="r" rtl="0">
              <a:spcBef>
                <a:spcPts val="0"/>
              </a:spcBef>
              <a:buNone/>
              <a:defRPr sz="1200" b="0" i="0" u="none" strike="noStrike" cap="none">
                <a:solidFill>
                  <a:srgbClr val="888888"/>
                </a:solidFill>
                <a:latin typeface="Lato"/>
                <a:ea typeface="Lato"/>
                <a:cs typeface="Lato"/>
                <a:sym typeface="Lato"/>
              </a:defRPr>
            </a:lvl8pPr>
            <a:lvl9pPr marL="0" marR="0" lvl="8" indent="0" algn="r" rtl="0">
              <a:spcBef>
                <a:spcPts val="0"/>
              </a:spcBef>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21" name="Google Shape;21;p2"/>
          <p:cNvSpPr/>
          <p:nvPr/>
        </p:nvSpPr>
        <p:spPr>
          <a:xfrm>
            <a:off x="0" y="0"/>
            <a:ext cx="4038600" cy="2757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ato"/>
              <a:ea typeface="Lato"/>
              <a:cs typeface="Lato"/>
              <a:sym typeface="Lato"/>
            </a:endParaRPr>
          </a:p>
        </p:txBody>
      </p:sp>
      <p:sp>
        <p:nvSpPr>
          <p:cNvPr id="22" name="Google Shape;22;p2"/>
          <p:cNvSpPr/>
          <p:nvPr/>
        </p:nvSpPr>
        <p:spPr>
          <a:xfrm>
            <a:off x="4038600" y="0"/>
            <a:ext cx="4038600" cy="2757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ato"/>
              <a:ea typeface="Lato"/>
              <a:cs typeface="Lato"/>
              <a:sym typeface="Lato"/>
            </a:endParaRPr>
          </a:p>
        </p:txBody>
      </p:sp>
      <p:sp>
        <p:nvSpPr>
          <p:cNvPr id="23" name="Google Shape;23;p2"/>
          <p:cNvSpPr/>
          <p:nvPr/>
        </p:nvSpPr>
        <p:spPr>
          <a:xfrm>
            <a:off x="8077200" y="0"/>
            <a:ext cx="4114800" cy="275700"/>
          </a:xfrm>
          <a:prstGeom prst="rect">
            <a:avLst/>
          </a:prstGeom>
          <a:solidFill>
            <a:srgbClr val="F5A81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ato"/>
              <a:ea typeface="Lato"/>
              <a:cs typeface="Lato"/>
              <a:sym typeface="Lato"/>
            </a:endParaRPr>
          </a:p>
        </p:txBody>
      </p:sp>
      <p:sp>
        <p:nvSpPr>
          <p:cNvPr id="24" name="Google Shape;24;p2"/>
          <p:cNvSpPr/>
          <p:nvPr/>
        </p:nvSpPr>
        <p:spPr>
          <a:xfrm>
            <a:off x="0" y="6316465"/>
            <a:ext cx="12192000" cy="541500"/>
          </a:xfrm>
          <a:prstGeom prst="rect">
            <a:avLst/>
          </a:prstGeom>
          <a:solidFill>
            <a:srgbClr val="211F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ato"/>
              <a:ea typeface="Lato"/>
              <a:cs typeface="Lato"/>
              <a:sym typeface="Lato"/>
            </a:endParaRPr>
          </a:p>
        </p:txBody>
      </p:sp>
      <p:pic>
        <p:nvPicPr>
          <p:cNvPr id="25" name="Google Shape;25;p2"/>
          <p:cNvPicPr preferRelativeResize="0"/>
          <p:nvPr/>
        </p:nvPicPr>
        <p:blipFill rotWithShape="1">
          <a:blip r:embed="rId2">
            <a:alphaModFix/>
          </a:blip>
          <a:srcRect/>
          <a:stretch/>
        </p:blipFill>
        <p:spPr>
          <a:xfrm>
            <a:off x="911210" y="871535"/>
            <a:ext cx="4015438" cy="1228725"/>
          </a:xfrm>
          <a:prstGeom prst="rect">
            <a:avLst/>
          </a:prstGeom>
          <a:noFill/>
          <a:ln>
            <a:noFill/>
          </a:ln>
        </p:spPr>
      </p:pic>
      <p:sp>
        <p:nvSpPr>
          <p:cNvPr id="26" name="Google Shape;26;p2"/>
          <p:cNvSpPr/>
          <p:nvPr/>
        </p:nvSpPr>
        <p:spPr>
          <a:xfrm>
            <a:off x="911210" y="2395355"/>
            <a:ext cx="6175500" cy="456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ato"/>
              <a:ea typeface="Lato"/>
              <a:cs typeface="Lato"/>
              <a:sym typeface="La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Blank" type="blank">
  <p:cSld name="BLANK">
    <p:spTree>
      <p:nvGrpSpPr>
        <p:cNvPr id="1" name="Shape 113"/>
        <p:cNvGrpSpPr/>
        <p:nvPr/>
      </p:nvGrpSpPr>
      <p:grpSpPr>
        <a:xfrm>
          <a:off x="0" y="0"/>
          <a:ext cx="0" cy="0"/>
          <a:chOff x="0" y="0"/>
          <a:chExt cx="0" cy="0"/>
        </a:xfrm>
      </p:grpSpPr>
      <p:sp>
        <p:nvSpPr>
          <p:cNvPr id="114" name="Google Shape;114;p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15" name="Google Shape;115;p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16" name="Google Shape;116;p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pic>
        <p:nvPicPr>
          <p:cNvPr id="117" name="Google Shape;117;p12"/>
          <p:cNvPicPr preferRelativeResize="0"/>
          <p:nvPr/>
        </p:nvPicPr>
        <p:blipFill rotWithShape="1">
          <a:blip r:embed="rId2">
            <a:alphaModFix/>
          </a:blip>
          <a:srcRect/>
          <a:stretch/>
        </p:blipFill>
        <p:spPr>
          <a:xfrm>
            <a:off x="10784228" y="222164"/>
            <a:ext cx="1139142" cy="348578"/>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118"/>
        <p:cNvGrpSpPr/>
        <p:nvPr/>
      </p:nvGrpSpPr>
      <p:grpSpPr>
        <a:xfrm>
          <a:off x="0" y="0"/>
          <a:ext cx="0" cy="0"/>
          <a:chOff x="0" y="0"/>
          <a:chExt cx="0" cy="0"/>
        </a:xfrm>
      </p:grpSpPr>
      <p:sp>
        <p:nvSpPr>
          <p:cNvPr id="119" name="Google Shape;119;p13"/>
          <p:cNvSpPr txBox="1">
            <a:spLocks noGrp="1"/>
          </p:cNvSpPr>
          <p:nvPr>
            <p:ph type="body" idx="1"/>
          </p:nvPr>
        </p:nvSpPr>
        <p:spPr>
          <a:xfrm>
            <a:off x="546100" y="15081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Proxima Nova"/>
              <a:buChar char="•"/>
              <a:defRPr sz="2800" i="0" u="none" strike="noStrike" cap="none">
                <a:solidFill>
                  <a:schemeClr val="dk1"/>
                </a:solidFill>
                <a:latin typeface="Proxima Nova"/>
                <a:ea typeface="Proxima Nova"/>
                <a:cs typeface="Proxima Nova"/>
                <a:sym typeface="Proxima Nova"/>
              </a:defRPr>
            </a:lvl1pPr>
            <a:lvl2pPr marL="914400" marR="0" lvl="1" indent="-381000" algn="l" rtl="0">
              <a:lnSpc>
                <a:spcPct val="90000"/>
              </a:lnSpc>
              <a:spcBef>
                <a:spcPts val="500"/>
              </a:spcBef>
              <a:spcAft>
                <a:spcPts val="0"/>
              </a:spcAft>
              <a:buClr>
                <a:schemeClr val="dk1"/>
              </a:buClr>
              <a:buSzPts val="2400"/>
              <a:buFont typeface="Proxima Nova"/>
              <a:buChar char="•"/>
              <a:defRPr sz="2400" i="0" u="none" strike="noStrike" cap="none">
                <a:solidFill>
                  <a:schemeClr val="dk1"/>
                </a:solidFill>
                <a:latin typeface="Proxima Nova"/>
                <a:ea typeface="Proxima Nova"/>
                <a:cs typeface="Proxima Nova"/>
                <a:sym typeface="Proxima Nova"/>
              </a:defRPr>
            </a:lvl2pPr>
            <a:lvl3pPr marL="1371600" marR="0" lvl="2" indent="-355600" algn="l" rtl="0">
              <a:lnSpc>
                <a:spcPct val="90000"/>
              </a:lnSpc>
              <a:spcBef>
                <a:spcPts val="500"/>
              </a:spcBef>
              <a:spcAft>
                <a:spcPts val="0"/>
              </a:spcAft>
              <a:buClr>
                <a:schemeClr val="dk1"/>
              </a:buClr>
              <a:buSzPts val="2000"/>
              <a:buFont typeface="Proxima Nova"/>
              <a:buChar char="•"/>
              <a:defRPr sz="2000" i="0" u="none" strike="noStrike" cap="none">
                <a:solidFill>
                  <a:schemeClr val="dk1"/>
                </a:solidFill>
                <a:latin typeface="Proxima Nova"/>
                <a:ea typeface="Proxima Nova"/>
                <a:cs typeface="Proxima Nova"/>
                <a:sym typeface="Proxima Nova"/>
              </a:defRPr>
            </a:lvl3pPr>
            <a:lvl4pPr marL="1828800" marR="0" lvl="3"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4pPr>
            <a:lvl5pPr marL="2286000" marR="0" lvl="4"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5pPr>
            <a:lvl6pPr marL="2743200" marR="0" lvl="5"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6pPr>
            <a:lvl7pPr marL="3200400" marR="0" lvl="6"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7pPr>
            <a:lvl8pPr marL="3657600" marR="0" lvl="7"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8pPr>
            <a:lvl9pPr marL="4114800" marR="0" lvl="8"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9pPr>
          </a:lstStyle>
          <a:p>
            <a:endParaRPr/>
          </a:p>
        </p:txBody>
      </p:sp>
      <p:sp>
        <p:nvSpPr>
          <p:cNvPr id="120" name="Google Shape;120;p1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21" name="Google Shape;121;p1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22" name="Google Shape;122;p1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23" name="Google Shape;123;p13"/>
          <p:cNvSpPr/>
          <p:nvPr/>
        </p:nvSpPr>
        <p:spPr>
          <a:xfrm>
            <a:off x="0" y="0"/>
            <a:ext cx="4038600" cy="2757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24" name="Google Shape;124;p13"/>
          <p:cNvSpPr/>
          <p:nvPr/>
        </p:nvSpPr>
        <p:spPr>
          <a:xfrm>
            <a:off x="4038600" y="0"/>
            <a:ext cx="4038600" cy="2757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25" name="Google Shape;125;p13"/>
          <p:cNvSpPr/>
          <p:nvPr/>
        </p:nvSpPr>
        <p:spPr>
          <a:xfrm>
            <a:off x="8077200" y="0"/>
            <a:ext cx="4114800" cy="275700"/>
          </a:xfrm>
          <a:prstGeom prst="rect">
            <a:avLst/>
          </a:prstGeom>
          <a:solidFill>
            <a:srgbClr val="F5A81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26" name="Google Shape;126;p13"/>
          <p:cNvSpPr txBox="1">
            <a:spLocks noGrp="1"/>
          </p:cNvSpPr>
          <p:nvPr>
            <p:ph type="title"/>
          </p:nvPr>
        </p:nvSpPr>
        <p:spPr>
          <a:xfrm>
            <a:off x="546100" y="365125"/>
            <a:ext cx="10515600" cy="866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2ABBAF"/>
              </a:buClr>
              <a:buSzPts val="4400"/>
              <a:buFont typeface="Proxima Nova"/>
              <a:buNone/>
              <a:defRPr sz="4400" b="1" i="0" u="none" strike="noStrike" cap="none">
                <a:solidFill>
                  <a:srgbClr val="2ABBAF"/>
                </a:solidFill>
                <a:latin typeface="Proxima Nova"/>
                <a:ea typeface="Proxima Nova"/>
                <a:cs typeface="Proxima Nova"/>
                <a:sym typeface="Proxima Nov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127" name="Google Shape;127;p13"/>
          <p:cNvPicPr preferRelativeResize="0"/>
          <p:nvPr/>
        </p:nvPicPr>
        <p:blipFill rotWithShape="1">
          <a:blip r:embed="rId2">
            <a:alphaModFix/>
          </a:blip>
          <a:srcRect/>
          <a:stretch/>
        </p:blipFill>
        <p:spPr>
          <a:xfrm>
            <a:off x="10784228" y="431484"/>
            <a:ext cx="1139142" cy="348578"/>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28"/>
        <p:cNvGrpSpPr/>
        <p:nvPr/>
      </p:nvGrpSpPr>
      <p:grpSpPr>
        <a:xfrm>
          <a:off x="0" y="0"/>
          <a:ext cx="0" cy="0"/>
          <a:chOff x="0" y="0"/>
          <a:chExt cx="0" cy="0"/>
        </a:xfrm>
      </p:grpSpPr>
      <p:sp>
        <p:nvSpPr>
          <p:cNvPr id="129" name="Google Shape;129;p14"/>
          <p:cNvSpPr txBox="1">
            <a:spLocks noGrp="1"/>
          </p:cNvSpPr>
          <p:nvPr>
            <p:ph type="title"/>
          </p:nvPr>
        </p:nvSpPr>
        <p:spPr>
          <a:xfrm>
            <a:off x="546100" y="365125"/>
            <a:ext cx="10515600" cy="866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F5A81C"/>
              </a:buClr>
              <a:buSzPts val="4400"/>
              <a:buFont typeface="Proxima Nova"/>
              <a:buNone/>
              <a:defRPr sz="4400" b="1" i="0" u="none" strike="noStrike" cap="none">
                <a:solidFill>
                  <a:srgbClr val="F5A81C"/>
                </a:solidFill>
                <a:latin typeface="Proxima Nova"/>
                <a:ea typeface="Proxima Nova"/>
                <a:cs typeface="Proxima Nova"/>
                <a:sym typeface="Proxima Nova"/>
              </a:defRPr>
            </a:lvl1pPr>
            <a:lvl2pPr marR="0" lvl="1" algn="l" rtl="0">
              <a:lnSpc>
                <a:spcPct val="100000"/>
              </a:lnSpc>
              <a:spcBef>
                <a:spcPts val="0"/>
              </a:spcBef>
              <a:spcAft>
                <a:spcPts val="0"/>
              </a:spcAft>
              <a:buClr>
                <a:srgbClr val="000000"/>
              </a:buClr>
              <a:buSzPts val="1400"/>
              <a:buFont typeface="Proxima Nova"/>
              <a:buNone/>
              <a:defRPr sz="1800" i="0" u="none" strike="noStrike" cap="none">
                <a:solidFill>
                  <a:srgbClr val="000000"/>
                </a:solidFill>
                <a:latin typeface="Proxima Nova"/>
                <a:ea typeface="Proxima Nova"/>
                <a:cs typeface="Proxima Nova"/>
                <a:sym typeface="Proxima Nova"/>
              </a:defRPr>
            </a:lvl2pPr>
            <a:lvl3pPr marR="0" lvl="2" algn="l" rtl="0">
              <a:lnSpc>
                <a:spcPct val="100000"/>
              </a:lnSpc>
              <a:spcBef>
                <a:spcPts val="0"/>
              </a:spcBef>
              <a:spcAft>
                <a:spcPts val="0"/>
              </a:spcAft>
              <a:buClr>
                <a:srgbClr val="000000"/>
              </a:buClr>
              <a:buSzPts val="1400"/>
              <a:buFont typeface="Proxima Nova"/>
              <a:buNone/>
              <a:defRPr sz="1800" i="0" u="none" strike="noStrike" cap="none">
                <a:solidFill>
                  <a:srgbClr val="000000"/>
                </a:solidFill>
                <a:latin typeface="Proxima Nova"/>
                <a:ea typeface="Proxima Nova"/>
                <a:cs typeface="Proxima Nova"/>
                <a:sym typeface="Proxima Nova"/>
              </a:defRPr>
            </a:lvl3pPr>
            <a:lvl4pPr marR="0" lvl="3" algn="l" rtl="0">
              <a:lnSpc>
                <a:spcPct val="100000"/>
              </a:lnSpc>
              <a:spcBef>
                <a:spcPts val="0"/>
              </a:spcBef>
              <a:spcAft>
                <a:spcPts val="0"/>
              </a:spcAft>
              <a:buClr>
                <a:srgbClr val="000000"/>
              </a:buClr>
              <a:buSzPts val="1400"/>
              <a:buFont typeface="Proxima Nova"/>
              <a:buNone/>
              <a:defRPr sz="1800" i="0" u="none" strike="noStrike" cap="none">
                <a:solidFill>
                  <a:srgbClr val="000000"/>
                </a:solidFill>
                <a:latin typeface="Proxima Nova"/>
                <a:ea typeface="Proxima Nova"/>
                <a:cs typeface="Proxima Nova"/>
                <a:sym typeface="Proxima Nova"/>
              </a:defRPr>
            </a:lvl4pPr>
            <a:lvl5pPr marR="0" lvl="4" algn="l" rtl="0">
              <a:lnSpc>
                <a:spcPct val="100000"/>
              </a:lnSpc>
              <a:spcBef>
                <a:spcPts val="0"/>
              </a:spcBef>
              <a:spcAft>
                <a:spcPts val="0"/>
              </a:spcAft>
              <a:buClr>
                <a:srgbClr val="000000"/>
              </a:buClr>
              <a:buSzPts val="1400"/>
              <a:buFont typeface="Proxima Nova"/>
              <a:buNone/>
              <a:defRPr sz="1800" i="0" u="none" strike="noStrike" cap="none">
                <a:solidFill>
                  <a:srgbClr val="000000"/>
                </a:solidFill>
                <a:latin typeface="Proxima Nova"/>
                <a:ea typeface="Proxima Nova"/>
                <a:cs typeface="Proxima Nova"/>
                <a:sym typeface="Proxima Nova"/>
              </a:defRPr>
            </a:lvl5pPr>
            <a:lvl6pPr marR="0" lvl="5" algn="l" rtl="0">
              <a:lnSpc>
                <a:spcPct val="100000"/>
              </a:lnSpc>
              <a:spcBef>
                <a:spcPts val="0"/>
              </a:spcBef>
              <a:spcAft>
                <a:spcPts val="0"/>
              </a:spcAft>
              <a:buClr>
                <a:srgbClr val="000000"/>
              </a:buClr>
              <a:buSzPts val="1400"/>
              <a:buFont typeface="Proxima Nova"/>
              <a:buNone/>
              <a:defRPr sz="1800" i="0" u="none" strike="noStrike" cap="none">
                <a:solidFill>
                  <a:srgbClr val="000000"/>
                </a:solidFill>
                <a:latin typeface="Proxima Nova"/>
                <a:ea typeface="Proxima Nova"/>
                <a:cs typeface="Proxima Nova"/>
                <a:sym typeface="Proxima Nova"/>
              </a:defRPr>
            </a:lvl6pPr>
            <a:lvl7pPr marR="0" lvl="6" algn="l" rtl="0">
              <a:lnSpc>
                <a:spcPct val="100000"/>
              </a:lnSpc>
              <a:spcBef>
                <a:spcPts val="0"/>
              </a:spcBef>
              <a:spcAft>
                <a:spcPts val="0"/>
              </a:spcAft>
              <a:buClr>
                <a:srgbClr val="000000"/>
              </a:buClr>
              <a:buSzPts val="1400"/>
              <a:buFont typeface="Proxima Nova"/>
              <a:buNone/>
              <a:defRPr sz="1800" i="0" u="none" strike="noStrike" cap="none">
                <a:solidFill>
                  <a:srgbClr val="000000"/>
                </a:solidFill>
                <a:latin typeface="Proxima Nova"/>
                <a:ea typeface="Proxima Nova"/>
                <a:cs typeface="Proxima Nova"/>
                <a:sym typeface="Proxima Nova"/>
              </a:defRPr>
            </a:lvl7pPr>
            <a:lvl8pPr marR="0" lvl="7" algn="l" rtl="0">
              <a:lnSpc>
                <a:spcPct val="100000"/>
              </a:lnSpc>
              <a:spcBef>
                <a:spcPts val="0"/>
              </a:spcBef>
              <a:spcAft>
                <a:spcPts val="0"/>
              </a:spcAft>
              <a:buClr>
                <a:srgbClr val="000000"/>
              </a:buClr>
              <a:buSzPts val="1400"/>
              <a:buFont typeface="Proxima Nova"/>
              <a:buNone/>
              <a:defRPr sz="1800" i="0" u="none" strike="noStrike" cap="none">
                <a:solidFill>
                  <a:srgbClr val="000000"/>
                </a:solidFill>
                <a:latin typeface="Proxima Nova"/>
                <a:ea typeface="Proxima Nova"/>
                <a:cs typeface="Proxima Nova"/>
                <a:sym typeface="Proxima Nova"/>
              </a:defRPr>
            </a:lvl8pPr>
            <a:lvl9pPr marR="0" lvl="8" algn="l" rtl="0">
              <a:lnSpc>
                <a:spcPct val="100000"/>
              </a:lnSpc>
              <a:spcBef>
                <a:spcPts val="0"/>
              </a:spcBef>
              <a:spcAft>
                <a:spcPts val="0"/>
              </a:spcAft>
              <a:buClr>
                <a:srgbClr val="000000"/>
              </a:buClr>
              <a:buSzPts val="1400"/>
              <a:buFont typeface="Proxima Nova"/>
              <a:buNone/>
              <a:defRPr sz="1800" i="0" u="none" strike="noStrike" cap="none">
                <a:solidFill>
                  <a:srgbClr val="000000"/>
                </a:solidFill>
                <a:latin typeface="Proxima Nova"/>
                <a:ea typeface="Proxima Nova"/>
                <a:cs typeface="Proxima Nova"/>
                <a:sym typeface="Proxima Nova"/>
              </a:defRPr>
            </a:lvl9pPr>
          </a:lstStyle>
          <a:p>
            <a:endParaRPr/>
          </a:p>
        </p:txBody>
      </p:sp>
      <p:sp>
        <p:nvSpPr>
          <p:cNvPr id="130" name="Google Shape;130;p14"/>
          <p:cNvSpPr txBox="1">
            <a:spLocks noGrp="1"/>
          </p:cNvSpPr>
          <p:nvPr>
            <p:ph type="body" idx="1"/>
          </p:nvPr>
        </p:nvSpPr>
        <p:spPr>
          <a:xfrm>
            <a:off x="546100" y="16351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Proxima Nova"/>
              <a:buChar char="•"/>
              <a:defRPr sz="2800" i="0" u="none" strike="noStrike" cap="none">
                <a:solidFill>
                  <a:schemeClr val="dk1"/>
                </a:solidFill>
                <a:latin typeface="Proxima Nova"/>
                <a:ea typeface="Proxima Nova"/>
                <a:cs typeface="Proxima Nova"/>
                <a:sym typeface="Proxima Nova"/>
              </a:defRPr>
            </a:lvl1pPr>
            <a:lvl2pPr marL="914400" marR="0" lvl="1" indent="-381000" algn="l" rtl="0">
              <a:lnSpc>
                <a:spcPct val="90000"/>
              </a:lnSpc>
              <a:spcBef>
                <a:spcPts val="500"/>
              </a:spcBef>
              <a:spcAft>
                <a:spcPts val="0"/>
              </a:spcAft>
              <a:buClr>
                <a:schemeClr val="dk1"/>
              </a:buClr>
              <a:buSzPts val="2400"/>
              <a:buFont typeface="Proxima Nova"/>
              <a:buChar char="•"/>
              <a:defRPr sz="2400" i="0" u="none" strike="noStrike" cap="none">
                <a:solidFill>
                  <a:schemeClr val="dk1"/>
                </a:solidFill>
                <a:latin typeface="Proxima Nova"/>
                <a:ea typeface="Proxima Nova"/>
                <a:cs typeface="Proxima Nova"/>
                <a:sym typeface="Proxima Nova"/>
              </a:defRPr>
            </a:lvl2pPr>
            <a:lvl3pPr marL="1371600" marR="0" lvl="2" indent="-355600" algn="l" rtl="0">
              <a:lnSpc>
                <a:spcPct val="90000"/>
              </a:lnSpc>
              <a:spcBef>
                <a:spcPts val="500"/>
              </a:spcBef>
              <a:spcAft>
                <a:spcPts val="0"/>
              </a:spcAft>
              <a:buClr>
                <a:schemeClr val="dk1"/>
              </a:buClr>
              <a:buSzPts val="2000"/>
              <a:buFont typeface="Proxima Nova"/>
              <a:buChar char="•"/>
              <a:defRPr sz="2000" i="0" u="none" strike="noStrike" cap="none">
                <a:solidFill>
                  <a:schemeClr val="dk1"/>
                </a:solidFill>
                <a:latin typeface="Proxima Nova"/>
                <a:ea typeface="Proxima Nova"/>
                <a:cs typeface="Proxima Nova"/>
                <a:sym typeface="Proxima Nova"/>
              </a:defRPr>
            </a:lvl3pPr>
            <a:lvl4pPr marL="1828800" marR="0" lvl="3"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4pPr>
            <a:lvl5pPr marL="2286000" marR="0" lvl="4"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5pPr>
            <a:lvl6pPr marL="2743200" marR="0" lvl="5"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6pPr>
            <a:lvl7pPr marL="3200400" marR="0" lvl="6"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7pPr>
            <a:lvl8pPr marL="3657600" marR="0" lvl="7"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8pPr>
            <a:lvl9pPr marL="4114800" marR="0" lvl="8"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9pPr>
          </a:lstStyle>
          <a:p>
            <a:endParaRPr/>
          </a:p>
        </p:txBody>
      </p:sp>
      <p:sp>
        <p:nvSpPr>
          <p:cNvPr id="131" name="Google Shape;131;p1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32" name="Google Shape;132;p1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33" name="Google Shape;133;p1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4" name="Google Shape;134;p14"/>
          <p:cNvSpPr/>
          <p:nvPr/>
        </p:nvSpPr>
        <p:spPr>
          <a:xfrm>
            <a:off x="0" y="0"/>
            <a:ext cx="4038600" cy="2757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35" name="Google Shape;135;p14"/>
          <p:cNvSpPr/>
          <p:nvPr/>
        </p:nvSpPr>
        <p:spPr>
          <a:xfrm>
            <a:off x="4038600" y="0"/>
            <a:ext cx="4038600" cy="2757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36" name="Google Shape;136;p14"/>
          <p:cNvSpPr/>
          <p:nvPr/>
        </p:nvSpPr>
        <p:spPr>
          <a:xfrm>
            <a:off x="8077200" y="0"/>
            <a:ext cx="4114800" cy="275700"/>
          </a:xfrm>
          <a:prstGeom prst="rect">
            <a:avLst/>
          </a:prstGeom>
          <a:solidFill>
            <a:srgbClr val="F5A81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37" name="Google Shape;137;p14"/>
          <p:cNvSpPr/>
          <p:nvPr/>
        </p:nvSpPr>
        <p:spPr>
          <a:xfrm>
            <a:off x="0" y="6316465"/>
            <a:ext cx="12192000" cy="541500"/>
          </a:xfrm>
          <a:prstGeom prst="rect">
            <a:avLst/>
          </a:prstGeom>
          <a:solidFill>
            <a:srgbClr val="211F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pic>
        <p:nvPicPr>
          <p:cNvPr id="138" name="Google Shape;138;p14"/>
          <p:cNvPicPr preferRelativeResize="0"/>
          <p:nvPr/>
        </p:nvPicPr>
        <p:blipFill rotWithShape="1">
          <a:blip r:embed="rId2">
            <a:alphaModFix/>
          </a:blip>
          <a:srcRect/>
          <a:stretch/>
        </p:blipFill>
        <p:spPr>
          <a:xfrm>
            <a:off x="10784228" y="431484"/>
            <a:ext cx="1139142" cy="348578"/>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139"/>
        <p:cNvGrpSpPr/>
        <p:nvPr/>
      </p:nvGrpSpPr>
      <p:grpSpPr>
        <a:xfrm>
          <a:off x="0" y="0"/>
          <a:ext cx="0" cy="0"/>
          <a:chOff x="0" y="0"/>
          <a:chExt cx="0" cy="0"/>
        </a:xfrm>
      </p:grpSpPr>
      <p:sp>
        <p:nvSpPr>
          <p:cNvPr id="140" name="Google Shape;140;p1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41" name="Google Shape;141;p1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42" name="Google Shape;142;p1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43" name="Google Shape;143;p15"/>
          <p:cNvSpPr/>
          <p:nvPr/>
        </p:nvSpPr>
        <p:spPr>
          <a:xfrm>
            <a:off x="0" y="0"/>
            <a:ext cx="4038600" cy="2757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44" name="Google Shape;144;p15"/>
          <p:cNvSpPr/>
          <p:nvPr/>
        </p:nvSpPr>
        <p:spPr>
          <a:xfrm>
            <a:off x="4038600" y="0"/>
            <a:ext cx="4038600" cy="2757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45" name="Google Shape;145;p15"/>
          <p:cNvSpPr/>
          <p:nvPr/>
        </p:nvSpPr>
        <p:spPr>
          <a:xfrm>
            <a:off x="8077200" y="0"/>
            <a:ext cx="4114800" cy="275700"/>
          </a:xfrm>
          <a:prstGeom prst="rect">
            <a:avLst/>
          </a:prstGeom>
          <a:solidFill>
            <a:srgbClr val="F5A81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46" name="Google Shape;146;p15"/>
          <p:cNvSpPr txBox="1">
            <a:spLocks noGrp="1"/>
          </p:cNvSpPr>
          <p:nvPr>
            <p:ph type="title"/>
          </p:nvPr>
        </p:nvSpPr>
        <p:spPr>
          <a:xfrm>
            <a:off x="546100" y="365125"/>
            <a:ext cx="10515600" cy="866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211F33"/>
              </a:buClr>
              <a:buSzPts val="4400"/>
              <a:buFont typeface="Proxima Nova"/>
              <a:buNone/>
              <a:defRPr sz="4400" b="1" i="0" u="none" strike="noStrike" cap="none">
                <a:solidFill>
                  <a:srgbClr val="211F33"/>
                </a:solidFill>
                <a:latin typeface="Proxima Nova"/>
                <a:ea typeface="Proxima Nova"/>
                <a:cs typeface="Proxima Nova"/>
                <a:sym typeface="Proxima Nova"/>
              </a:defRPr>
            </a:lvl1pPr>
            <a:lvl2pPr marR="0" lvl="1" algn="l" rtl="0">
              <a:lnSpc>
                <a:spcPct val="100000"/>
              </a:lnSpc>
              <a:spcBef>
                <a:spcPts val="0"/>
              </a:spcBef>
              <a:spcAft>
                <a:spcPts val="0"/>
              </a:spcAft>
              <a:buClr>
                <a:srgbClr val="000000"/>
              </a:buClr>
              <a:buSzPts val="1400"/>
              <a:buFont typeface="Proxima Nova"/>
              <a:buNone/>
              <a:defRPr sz="1800" i="0" u="none" strike="noStrike" cap="none">
                <a:solidFill>
                  <a:srgbClr val="000000"/>
                </a:solidFill>
                <a:latin typeface="Proxima Nova"/>
                <a:ea typeface="Proxima Nova"/>
                <a:cs typeface="Proxima Nova"/>
                <a:sym typeface="Proxima Nova"/>
              </a:defRPr>
            </a:lvl2pPr>
            <a:lvl3pPr marR="0" lvl="2" algn="l" rtl="0">
              <a:lnSpc>
                <a:spcPct val="100000"/>
              </a:lnSpc>
              <a:spcBef>
                <a:spcPts val="0"/>
              </a:spcBef>
              <a:spcAft>
                <a:spcPts val="0"/>
              </a:spcAft>
              <a:buClr>
                <a:srgbClr val="000000"/>
              </a:buClr>
              <a:buSzPts val="1400"/>
              <a:buFont typeface="Proxima Nova"/>
              <a:buNone/>
              <a:defRPr sz="1800" i="0" u="none" strike="noStrike" cap="none">
                <a:solidFill>
                  <a:srgbClr val="000000"/>
                </a:solidFill>
                <a:latin typeface="Proxima Nova"/>
                <a:ea typeface="Proxima Nova"/>
                <a:cs typeface="Proxima Nova"/>
                <a:sym typeface="Proxima Nova"/>
              </a:defRPr>
            </a:lvl3pPr>
            <a:lvl4pPr marR="0" lvl="3" algn="l" rtl="0">
              <a:lnSpc>
                <a:spcPct val="100000"/>
              </a:lnSpc>
              <a:spcBef>
                <a:spcPts val="0"/>
              </a:spcBef>
              <a:spcAft>
                <a:spcPts val="0"/>
              </a:spcAft>
              <a:buClr>
                <a:srgbClr val="000000"/>
              </a:buClr>
              <a:buSzPts val="1400"/>
              <a:buFont typeface="Proxima Nova"/>
              <a:buNone/>
              <a:defRPr sz="1800" i="0" u="none" strike="noStrike" cap="none">
                <a:solidFill>
                  <a:srgbClr val="000000"/>
                </a:solidFill>
                <a:latin typeface="Proxima Nova"/>
                <a:ea typeface="Proxima Nova"/>
                <a:cs typeface="Proxima Nova"/>
                <a:sym typeface="Proxima Nova"/>
              </a:defRPr>
            </a:lvl4pPr>
            <a:lvl5pPr marR="0" lvl="4" algn="l" rtl="0">
              <a:lnSpc>
                <a:spcPct val="100000"/>
              </a:lnSpc>
              <a:spcBef>
                <a:spcPts val="0"/>
              </a:spcBef>
              <a:spcAft>
                <a:spcPts val="0"/>
              </a:spcAft>
              <a:buClr>
                <a:srgbClr val="000000"/>
              </a:buClr>
              <a:buSzPts val="1400"/>
              <a:buFont typeface="Proxima Nova"/>
              <a:buNone/>
              <a:defRPr sz="1800" i="0" u="none" strike="noStrike" cap="none">
                <a:solidFill>
                  <a:srgbClr val="000000"/>
                </a:solidFill>
                <a:latin typeface="Proxima Nova"/>
                <a:ea typeface="Proxima Nova"/>
                <a:cs typeface="Proxima Nova"/>
                <a:sym typeface="Proxima Nova"/>
              </a:defRPr>
            </a:lvl5pPr>
            <a:lvl6pPr marR="0" lvl="5" algn="l" rtl="0">
              <a:lnSpc>
                <a:spcPct val="100000"/>
              </a:lnSpc>
              <a:spcBef>
                <a:spcPts val="0"/>
              </a:spcBef>
              <a:spcAft>
                <a:spcPts val="0"/>
              </a:spcAft>
              <a:buClr>
                <a:srgbClr val="000000"/>
              </a:buClr>
              <a:buSzPts val="1400"/>
              <a:buFont typeface="Proxima Nova"/>
              <a:buNone/>
              <a:defRPr sz="1800" i="0" u="none" strike="noStrike" cap="none">
                <a:solidFill>
                  <a:srgbClr val="000000"/>
                </a:solidFill>
                <a:latin typeface="Proxima Nova"/>
                <a:ea typeface="Proxima Nova"/>
                <a:cs typeface="Proxima Nova"/>
                <a:sym typeface="Proxima Nova"/>
              </a:defRPr>
            </a:lvl6pPr>
            <a:lvl7pPr marR="0" lvl="6" algn="l" rtl="0">
              <a:lnSpc>
                <a:spcPct val="100000"/>
              </a:lnSpc>
              <a:spcBef>
                <a:spcPts val="0"/>
              </a:spcBef>
              <a:spcAft>
                <a:spcPts val="0"/>
              </a:spcAft>
              <a:buClr>
                <a:srgbClr val="000000"/>
              </a:buClr>
              <a:buSzPts val="1400"/>
              <a:buFont typeface="Proxima Nova"/>
              <a:buNone/>
              <a:defRPr sz="1800" i="0" u="none" strike="noStrike" cap="none">
                <a:solidFill>
                  <a:srgbClr val="000000"/>
                </a:solidFill>
                <a:latin typeface="Proxima Nova"/>
                <a:ea typeface="Proxima Nova"/>
                <a:cs typeface="Proxima Nova"/>
                <a:sym typeface="Proxima Nova"/>
              </a:defRPr>
            </a:lvl7pPr>
            <a:lvl8pPr marR="0" lvl="7" algn="l" rtl="0">
              <a:lnSpc>
                <a:spcPct val="100000"/>
              </a:lnSpc>
              <a:spcBef>
                <a:spcPts val="0"/>
              </a:spcBef>
              <a:spcAft>
                <a:spcPts val="0"/>
              </a:spcAft>
              <a:buClr>
                <a:srgbClr val="000000"/>
              </a:buClr>
              <a:buSzPts val="1400"/>
              <a:buFont typeface="Proxima Nova"/>
              <a:buNone/>
              <a:defRPr sz="1800" i="0" u="none" strike="noStrike" cap="none">
                <a:solidFill>
                  <a:srgbClr val="000000"/>
                </a:solidFill>
                <a:latin typeface="Proxima Nova"/>
                <a:ea typeface="Proxima Nova"/>
                <a:cs typeface="Proxima Nova"/>
                <a:sym typeface="Proxima Nova"/>
              </a:defRPr>
            </a:lvl8pPr>
            <a:lvl9pPr marR="0" lvl="8" algn="l" rtl="0">
              <a:lnSpc>
                <a:spcPct val="100000"/>
              </a:lnSpc>
              <a:spcBef>
                <a:spcPts val="0"/>
              </a:spcBef>
              <a:spcAft>
                <a:spcPts val="0"/>
              </a:spcAft>
              <a:buClr>
                <a:srgbClr val="000000"/>
              </a:buClr>
              <a:buSzPts val="1400"/>
              <a:buFont typeface="Proxima Nova"/>
              <a:buNone/>
              <a:defRPr sz="1800" i="0" u="none" strike="noStrike" cap="none">
                <a:solidFill>
                  <a:srgbClr val="000000"/>
                </a:solidFill>
                <a:latin typeface="Proxima Nova"/>
                <a:ea typeface="Proxima Nova"/>
                <a:cs typeface="Proxima Nova"/>
                <a:sym typeface="Proxima Nova"/>
              </a:defRPr>
            </a:lvl9pPr>
          </a:lstStyle>
          <a:p>
            <a:endParaRPr/>
          </a:p>
        </p:txBody>
      </p:sp>
      <p:pic>
        <p:nvPicPr>
          <p:cNvPr id="147" name="Google Shape;147;p15"/>
          <p:cNvPicPr preferRelativeResize="0"/>
          <p:nvPr/>
        </p:nvPicPr>
        <p:blipFill rotWithShape="1">
          <a:blip r:embed="rId2">
            <a:alphaModFix/>
          </a:blip>
          <a:srcRect/>
          <a:stretch/>
        </p:blipFill>
        <p:spPr>
          <a:xfrm>
            <a:off x="10784228" y="431484"/>
            <a:ext cx="1139142" cy="348578"/>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148"/>
        <p:cNvGrpSpPr/>
        <p:nvPr/>
      </p:nvGrpSpPr>
      <p:grpSpPr>
        <a:xfrm>
          <a:off x="0" y="0"/>
          <a:ext cx="0" cy="0"/>
          <a:chOff x="0" y="0"/>
          <a:chExt cx="0" cy="0"/>
        </a:xfrm>
      </p:grpSpPr>
      <p:pic>
        <p:nvPicPr>
          <p:cNvPr id="149" name="Google Shape;149;p16"/>
          <p:cNvPicPr preferRelativeResize="0"/>
          <p:nvPr/>
        </p:nvPicPr>
        <p:blipFill rotWithShape="1">
          <a:blip r:embed="rId2">
            <a:alphaModFix/>
          </a:blip>
          <a:srcRect/>
          <a:stretch/>
        </p:blipFill>
        <p:spPr>
          <a:xfrm>
            <a:off x="0" y="0"/>
            <a:ext cx="12192000" cy="6858001"/>
          </a:xfrm>
          <a:prstGeom prst="rect">
            <a:avLst/>
          </a:prstGeom>
          <a:noFill/>
          <a:ln>
            <a:noFill/>
          </a:ln>
        </p:spPr>
      </p:pic>
      <p:sp>
        <p:nvSpPr>
          <p:cNvPr id="150" name="Google Shape;150;p1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51" name="Google Shape;151;p1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52" name="Google Shape;152;p1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pic>
        <p:nvPicPr>
          <p:cNvPr id="153" name="Google Shape;153;p16"/>
          <p:cNvPicPr preferRelativeResize="0"/>
          <p:nvPr/>
        </p:nvPicPr>
        <p:blipFill rotWithShape="1">
          <a:blip r:embed="rId3">
            <a:alphaModFix/>
          </a:blip>
          <a:srcRect/>
          <a:stretch/>
        </p:blipFill>
        <p:spPr>
          <a:xfrm>
            <a:off x="10402512" y="471715"/>
            <a:ext cx="1511902" cy="462642"/>
          </a:xfrm>
          <a:prstGeom prst="rect">
            <a:avLst/>
          </a:prstGeom>
          <a:noFill/>
          <a:ln>
            <a:noFill/>
          </a:ln>
        </p:spPr>
      </p:pic>
      <p:sp>
        <p:nvSpPr>
          <p:cNvPr id="154" name="Google Shape;154;p16"/>
          <p:cNvSpPr/>
          <p:nvPr/>
        </p:nvSpPr>
        <p:spPr>
          <a:xfrm>
            <a:off x="0" y="0"/>
            <a:ext cx="4038600" cy="2757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55" name="Google Shape;155;p16"/>
          <p:cNvSpPr/>
          <p:nvPr/>
        </p:nvSpPr>
        <p:spPr>
          <a:xfrm>
            <a:off x="4038600" y="0"/>
            <a:ext cx="4038600" cy="2757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56" name="Google Shape;156;p16"/>
          <p:cNvSpPr/>
          <p:nvPr/>
        </p:nvSpPr>
        <p:spPr>
          <a:xfrm>
            <a:off x="8077200" y="0"/>
            <a:ext cx="4114800" cy="275700"/>
          </a:xfrm>
          <a:prstGeom prst="rect">
            <a:avLst/>
          </a:prstGeom>
          <a:solidFill>
            <a:srgbClr val="F5A81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57" name="Google Shape;157;p16"/>
          <p:cNvSpPr/>
          <p:nvPr/>
        </p:nvSpPr>
        <p:spPr>
          <a:xfrm>
            <a:off x="0" y="6141493"/>
            <a:ext cx="12192000" cy="716400"/>
          </a:xfrm>
          <a:prstGeom prst="rect">
            <a:avLst/>
          </a:prstGeom>
          <a:solidFill>
            <a:srgbClr val="211F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58" name="Google Shape;158;p16"/>
          <p:cNvSpPr/>
          <p:nvPr/>
        </p:nvSpPr>
        <p:spPr>
          <a:xfrm>
            <a:off x="0" y="1269242"/>
            <a:ext cx="6373500" cy="4217100"/>
          </a:xfrm>
          <a:prstGeom prst="rect">
            <a:avLst/>
          </a:prstGeom>
          <a:solidFill>
            <a:srgbClr val="211F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59" name="Google Shape;159;p16"/>
          <p:cNvSpPr/>
          <p:nvPr/>
        </p:nvSpPr>
        <p:spPr>
          <a:xfrm>
            <a:off x="6508277" y="1269242"/>
            <a:ext cx="109200" cy="42171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60" name="Google Shape;160;p16"/>
          <p:cNvSpPr/>
          <p:nvPr/>
        </p:nvSpPr>
        <p:spPr>
          <a:xfrm>
            <a:off x="6752230" y="1269242"/>
            <a:ext cx="109200" cy="42171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161"/>
        <p:cNvGrpSpPr/>
        <p:nvPr/>
      </p:nvGrpSpPr>
      <p:grpSpPr>
        <a:xfrm>
          <a:off x="0" y="0"/>
          <a:ext cx="0" cy="0"/>
          <a:chOff x="0" y="0"/>
          <a:chExt cx="0" cy="0"/>
        </a:xfrm>
      </p:grpSpPr>
      <p:sp>
        <p:nvSpPr>
          <p:cNvPr id="162" name="Google Shape;162;p17"/>
          <p:cNvSpPr txBox="1">
            <a:spLocks noGrp="1"/>
          </p:cNvSpPr>
          <p:nvPr>
            <p:ph type="body" idx="1"/>
          </p:nvPr>
        </p:nvSpPr>
        <p:spPr>
          <a:xfrm>
            <a:off x="546100" y="1618456"/>
            <a:ext cx="5181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Proxima Nova"/>
              <a:buChar char="•"/>
              <a:defRPr sz="2800" i="0" u="none" strike="noStrike" cap="none">
                <a:solidFill>
                  <a:schemeClr val="dk1"/>
                </a:solidFill>
                <a:latin typeface="Proxima Nova"/>
                <a:ea typeface="Proxima Nova"/>
                <a:cs typeface="Proxima Nova"/>
                <a:sym typeface="Proxima Nova"/>
              </a:defRPr>
            </a:lvl1pPr>
            <a:lvl2pPr marL="914400" marR="0" lvl="1" indent="-381000" algn="l" rtl="0">
              <a:lnSpc>
                <a:spcPct val="90000"/>
              </a:lnSpc>
              <a:spcBef>
                <a:spcPts val="500"/>
              </a:spcBef>
              <a:spcAft>
                <a:spcPts val="0"/>
              </a:spcAft>
              <a:buClr>
                <a:schemeClr val="dk1"/>
              </a:buClr>
              <a:buSzPts val="2400"/>
              <a:buFont typeface="Proxima Nova"/>
              <a:buChar char="•"/>
              <a:defRPr sz="2400" i="0" u="none" strike="noStrike" cap="none">
                <a:solidFill>
                  <a:schemeClr val="dk1"/>
                </a:solidFill>
                <a:latin typeface="Proxima Nova"/>
                <a:ea typeface="Proxima Nova"/>
                <a:cs typeface="Proxima Nova"/>
                <a:sym typeface="Proxima Nova"/>
              </a:defRPr>
            </a:lvl2pPr>
            <a:lvl3pPr marL="1371600" marR="0" lvl="2" indent="-355600" algn="l" rtl="0">
              <a:lnSpc>
                <a:spcPct val="90000"/>
              </a:lnSpc>
              <a:spcBef>
                <a:spcPts val="500"/>
              </a:spcBef>
              <a:spcAft>
                <a:spcPts val="0"/>
              </a:spcAft>
              <a:buClr>
                <a:schemeClr val="dk1"/>
              </a:buClr>
              <a:buSzPts val="2000"/>
              <a:buFont typeface="Proxima Nova"/>
              <a:buChar char="•"/>
              <a:defRPr sz="2000" i="0" u="none" strike="noStrike" cap="none">
                <a:solidFill>
                  <a:schemeClr val="dk1"/>
                </a:solidFill>
                <a:latin typeface="Proxima Nova"/>
                <a:ea typeface="Proxima Nova"/>
                <a:cs typeface="Proxima Nova"/>
                <a:sym typeface="Proxima Nova"/>
              </a:defRPr>
            </a:lvl3pPr>
            <a:lvl4pPr marL="1828800" marR="0" lvl="3"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4pPr>
            <a:lvl5pPr marL="2286000" marR="0" lvl="4"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5pPr>
            <a:lvl6pPr marL="2743200" marR="0" lvl="5"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6pPr>
            <a:lvl7pPr marL="3200400" marR="0" lvl="6"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7pPr>
            <a:lvl8pPr marL="3657600" marR="0" lvl="7"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8pPr>
            <a:lvl9pPr marL="4114800" marR="0" lvl="8"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9pPr>
          </a:lstStyle>
          <a:p>
            <a:endParaRPr/>
          </a:p>
        </p:txBody>
      </p:sp>
      <p:sp>
        <p:nvSpPr>
          <p:cNvPr id="163" name="Google Shape;163;p17"/>
          <p:cNvSpPr txBox="1">
            <a:spLocks noGrp="1"/>
          </p:cNvSpPr>
          <p:nvPr>
            <p:ph type="body" idx="2"/>
          </p:nvPr>
        </p:nvSpPr>
        <p:spPr>
          <a:xfrm>
            <a:off x="5880100" y="1618456"/>
            <a:ext cx="5181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Proxima Nova"/>
              <a:buChar char="•"/>
              <a:defRPr sz="2800" i="0" u="none" strike="noStrike" cap="none">
                <a:solidFill>
                  <a:schemeClr val="dk1"/>
                </a:solidFill>
                <a:latin typeface="Proxima Nova"/>
                <a:ea typeface="Proxima Nova"/>
                <a:cs typeface="Proxima Nova"/>
                <a:sym typeface="Proxima Nova"/>
              </a:defRPr>
            </a:lvl1pPr>
            <a:lvl2pPr marL="914400" marR="0" lvl="1" indent="-381000" algn="l" rtl="0">
              <a:lnSpc>
                <a:spcPct val="90000"/>
              </a:lnSpc>
              <a:spcBef>
                <a:spcPts val="500"/>
              </a:spcBef>
              <a:spcAft>
                <a:spcPts val="0"/>
              </a:spcAft>
              <a:buClr>
                <a:schemeClr val="dk1"/>
              </a:buClr>
              <a:buSzPts val="2400"/>
              <a:buFont typeface="Proxima Nova"/>
              <a:buChar char="•"/>
              <a:defRPr sz="2400" i="0" u="none" strike="noStrike" cap="none">
                <a:solidFill>
                  <a:schemeClr val="dk1"/>
                </a:solidFill>
                <a:latin typeface="Proxima Nova"/>
                <a:ea typeface="Proxima Nova"/>
                <a:cs typeface="Proxima Nova"/>
                <a:sym typeface="Proxima Nova"/>
              </a:defRPr>
            </a:lvl2pPr>
            <a:lvl3pPr marL="1371600" marR="0" lvl="2" indent="-355600" algn="l" rtl="0">
              <a:lnSpc>
                <a:spcPct val="90000"/>
              </a:lnSpc>
              <a:spcBef>
                <a:spcPts val="500"/>
              </a:spcBef>
              <a:spcAft>
                <a:spcPts val="0"/>
              </a:spcAft>
              <a:buClr>
                <a:schemeClr val="dk1"/>
              </a:buClr>
              <a:buSzPts val="2000"/>
              <a:buFont typeface="Proxima Nova"/>
              <a:buChar char="•"/>
              <a:defRPr sz="2000" i="0" u="none" strike="noStrike" cap="none">
                <a:solidFill>
                  <a:schemeClr val="dk1"/>
                </a:solidFill>
                <a:latin typeface="Proxima Nova"/>
                <a:ea typeface="Proxima Nova"/>
                <a:cs typeface="Proxima Nova"/>
                <a:sym typeface="Proxima Nova"/>
              </a:defRPr>
            </a:lvl3pPr>
            <a:lvl4pPr marL="1828800" marR="0" lvl="3"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4pPr>
            <a:lvl5pPr marL="2286000" marR="0" lvl="4"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5pPr>
            <a:lvl6pPr marL="2743200" marR="0" lvl="5"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6pPr>
            <a:lvl7pPr marL="3200400" marR="0" lvl="6"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7pPr>
            <a:lvl8pPr marL="3657600" marR="0" lvl="7"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8pPr>
            <a:lvl9pPr marL="4114800" marR="0" lvl="8" indent="-342900" algn="l" rtl="0">
              <a:lnSpc>
                <a:spcPct val="90000"/>
              </a:lnSpc>
              <a:spcBef>
                <a:spcPts val="500"/>
              </a:spcBef>
              <a:spcAft>
                <a:spcPts val="0"/>
              </a:spcAft>
              <a:buClr>
                <a:schemeClr val="dk1"/>
              </a:buClr>
              <a:buSzPts val="1800"/>
              <a:buFont typeface="Proxima Nova"/>
              <a:buChar char="•"/>
              <a:defRPr sz="1800" i="0" u="none" strike="noStrike" cap="none">
                <a:solidFill>
                  <a:schemeClr val="dk1"/>
                </a:solidFill>
                <a:latin typeface="Proxima Nova"/>
                <a:ea typeface="Proxima Nova"/>
                <a:cs typeface="Proxima Nova"/>
                <a:sym typeface="Proxima Nova"/>
              </a:defRPr>
            </a:lvl9pPr>
          </a:lstStyle>
          <a:p>
            <a:endParaRPr/>
          </a:p>
        </p:txBody>
      </p:sp>
      <p:sp>
        <p:nvSpPr>
          <p:cNvPr id="164" name="Google Shape;164;p1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65" name="Google Shape;165;p1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66" name="Google Shape;166;p1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67" name="Google Shape;167;p17"/>
          <p:cNvSpPr/>
          <p:nvPr/>
        </p:nvSpPr>
        <p:spPr>
          <a:xfrm>
            <a:off x="0" y="0"/>
            <a:ext cx="4038600" cy="2757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68" name="Google Shape;168;p17"/>
          <p:cNvSpPr/>
          <p:nvPr/>
        </p:nvSpPr>
        <p:spPr>
          <a:xfrm>
            <a:off x="4038600" y="0"/>
            <a:ext cx="4038600" cy="2757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69" name="Google Shape;169;p17"/>
          <p:cNvSpPr/>
          <p:nvPr/>
        </p:nvSpPr>
        <p:spPr>
          <a:xfrm>
            <a:off x="8077200" y="0"/>
            <a:ext cx="4114800" cy="275700"/>
          </a:xfrm>
          <a:prstGeom prst="rect">
            <a:avLst/>
          </a:prstGeom>
          <a:solidFill>
            <a:srgbClr val="F5A81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70" name="Google Shape;170;p17"/>
          <p:cNvSpPr txBox="1">
            <a:spLocks noGrp="1"/>
          </p:cNvSpPr>
          <p:nvPr>
            <p:ph type="title"/>
          </p:nvPr>
        </p:nvSpPr>
        <p:spPr>
          <a:xfrm>
            <a:off x="546100" y="365125"/>
            <a:ext cx="10515600" cy="866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6AB2E2"/>
              </a:buClr>
              <a:buSzPts val="4400"/>
              <a:buFont typeface="Proxima Nova"/>
              <a:buNone/>
              <a:defRPr sz="4400" b="1" i="0" u="none" strike="noStrike" cap="none">
                <a:solidFill>
                  <a:srgbClr val="6AB2E2"/>
                </a:solidFill>
                <a:latin typeface="Proxima Nova"/>
                <a:ea typeface="Proxima Nova"/>
                <a:cs typeface="Proxima Nova"/>
                <a:sym typeface="Proxima Nov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171" name="Google Shape;171;p17"/>
          <p:cNvPicPr preferRelativeResize="0"/>
          <p:nvPr/>
        </p:nvPicPr>
        <p:blipFill rotWithShape="1">
          <a:blip r:embed="rId2">
            <a:alphaModFix/>
          </a:blip>
          <a:srcRect/>
          <a:stretch/>
        </p:blipFill>
        <p:spPr>
          <a:xfrm>
            <a:off x="10784228" y="431484"/>
            <a:ext cx="1139142" cy="348578"/>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72"/>
        <p:cNvGrpSpPr/>
        <p:nvPr/>
      </p:nvGrpSpPr>
      <p:grpSpPr>
        <a:xfrm>
          <a:off x="0" y="0"/>
          <a:ext cx="0" cy="0"/>
          <a:chOff x="0" y="0"/>
          <a:chExt cx="0" cy="0"/>
        </a:xfrm>
      </p:grpSpPr>
      <p:sp>
        <p:nvSpPr>
          <p:cNvPr id="173" name="Google Shape;173;p1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74" name="Google Shape;174;p1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75" name="Google Shape;175;p1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76" name="Google Shape;176;p18"/>
          <p:cNvSpPr/>
          <p:nvPr/>
        </p:nvSpPr>
        <p:spPr>
          <a:xfrm>
            <a:off x="0" y="0"/>
            <a:ext cx="4038600" cy="2757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77" name="Google Shape;177;p18"/>
          <p:cNvSpPr/>
          <p:nvPr/>
        </p:nvSpPr>
        <p:spPr>
          <a:xfrm>
            <a:off x="4038600" y="0"/>
            <a:ext cx="4038600" cy="2757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78" name="Google Shape;178;p18"/>
          <p:cNvSpPr/>
          <p:nvPr/>
        </p:nvSpPr>
        <p:spPr>
          <a:xfrm>
            <a:off x="8077200" y="0"/>
            <a:ext cx="4114800" cy="275700"/>
          </a:xfrm>
          <a:prstGeom prst="rect">
            <a:avLst/>
          </a:prstGeom>
          <a:solidFill>
            <a:srgbClr val="F5A81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79" name="Google Shape;179;p18"/>
          <p:cNvSpPr/>
          <p:nvPr/>
        </p:nvSpPr>
        <p:spPr>
          <a:xfrm>
            <a:off x="0" y="6316465"/>
            <a:ext cx="12192000" cy="541500"/>
          </a:xfrm>
          <a:prstGeom prst="rect">
            <a:avLst/>
          </a:prstGeom>
          <a:solidFill>
            <a:srgbClr val="211F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pic>
        <p:nvPicPr>
          <p:cNvPr id="180" name="Google Shape;180;p18"/>
          <p:cNvPicPr preferRelativeResize="0"/>
          <p:nvPr/>
        </p:nvPicPr>
        <p:blipFill rotWithShape="1">
          <a:blip r:embed="rId2">
            <a:alphaModFix/>
          </a:blip>
          <a:srcRect/>
          <a:stretch/>
        </p:blipFill>
        <p:spPr>
          <a:xfrm>
            <a:off x="10784228" y="431484"/>
            <a:ext cx="1139142" cy="348578"/>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1">
  <p:cSld name="Blank_1">
    <p:bg>
      <p:bgPr>
        <a:solidFill>
          <a:srgbClr val="000000"/>
        </a:solidFill>
        <a:effectLst/>
      </p:bgPr>
    </p:bg>
    <p:spTree>
      <p:nvGrpSpPr>
        <p:cNvPr id="1" name="Shape 181"/>
        <p:cNvGrpSpPr/>
        <p:nvPr/>
      </p:nvGrpSpPr>
      <p:grpSpPr>
        <a:xfrm>
          <a:off x="0" y="0"/>
          <a:ext cx="0" cy="0"/>
          <a:chOff x="0" y="0"/>
          <a:chExt cx="0" cy="0"/>
        </a:xfrm>
      </p:grpSpPr>
      <p:sp>
        <p:nvSpPr>
          <p:cNvPr id="182" name="Google Shape;182;p1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83" name="Google Shape;183;p1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84" name="Google Shape;184;p1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85" name="Google Shape;185;p19"/>
          <p:cNvSpPr/>
          <p:nvPr/>
        </p:nvSpPr>
        <p:spPr>
          <a:xfrm>
            <a:off x="0" y="0"/>
            <a:ext cx="4038600" cy="2757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86" name="Google Shape;186;p19"/>
          <p:cNvSpPr/>
          <p:nvPr/>
        </p:nvSpPr>
        <p:spPr>
          <a:xfrm>
            <a:off x="4038600" y="0"/>
            <a:ext cx="4038600" cy="2757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87" name="Google Shape;187;p19"/>
          <p:cNvSpPr/>
          <p:nvPr/>
        </p:nvSpPr>
        <p:spPr>
          <a:xfrm>
            <a:off x="8077200" y="0"/>
            <a:ext cx="4114800" cy="275700"/>
          </a:xfrm>
          <a:prstGeom prst="rect">
            <a:avLst/>
          </a:prstGeom>
          <a:solidFill>
            <a:srgbClr val="F5A81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88" name="Google Shape;188;p19"/>
          <p:cNvSpPr/>
          <p:nvPr/>
        </p:nvSpPr>
        <p:spPr>
          <a:xfrm>
            <a:off x="0" y="6356349"/>
            <a:ext cx="12192000" cy="501600"/>
          </a:xfrm>
          <a:prstGeom prst="rect">
            <a:avLst/>
          </a:prstGeom>
          <a:solidFill>
            <a:srgbClr val="211F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pic>
        <p:nvPicPr>
          <p:cNvPr id="189" name="Google Shape;189;p19"/>
          <p:cNvPicPr preferRelativeResize="0"/>
          <p:nvPr/>
        </p:nvPicPr>
        <p:blipFill>
          <a:blip r:embed="rId2">
            <a:alphaModFix/>
          </a:blip>
          <a:stretch>
            <a:fillRect/>
          </a:stretch>
        </p:blipFill>
        <p:spPr>
          <a:xfrm>
            <a:off x="10787952" y="431485"/>
            <a:ext cx="1135423" cy="348575"/>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Content 1">
  <p:cSld name="Title and Content">
    <p:spTree>
      <p:nvGrpSpPr>
        <p:cNvPr id="1" name="Shape 190"/>
        <p:cNvGrpSpPr/>
        <p:nvPr/>
      </p:nvGrpSpPr>
      <p:grpSpPr>
        <a:xfrm>
          <a:off x="0" y="0"/>
          <a:ext cx="0" cy="0"/>
          <a:chOff x="0" y="0"/>
          <a:chExt cx="0" cy="0"/>
        </a:xfrm>
      </p:grpSpPr>
      <p:pic>
        <p:nvPicPr>
          <p:cNvPr id="191" name="Google Shape;191;p20"/>
          <p:cNvPicPr preferRelativeResize="0"/>
          <p:nvPr/>
        </p:nvPicPr>
        <p:blipFill/>
        <p:spPr>
          <a:xfrm>
            <a:off x="1806" y="0"/>
            <a:ext cx="12188386" cy="6858000"/>
          </a:xfrm>
          <a:prstGeom prst="rect">
            <a:avLst/>
          </a:prstGeom>
          <a:noFill/>
          <a:ln>
            <a:noFill/>
          </a:ln>
        </p:spPr>
      </p:pic>
      <p:sp>
        <p:nvSpPr>
          <p:cNvPr id="192" name="Google Shape;192;p20"/>
          <p:cNvSpPr/>
          <p:nvPr/>
        </p:nvSpPr>
        <p:spPr>
          <a:xfrm>
            <a:off x="226827" y="912212"/>
            <a:ext cx="11724000" cy="5708400"/>
          </a:xfrm>
          <a:prstGeom prst="rect">
            <a:avLst/>
          </a:prstGeom>
          <a:noFill/>
          <a:ln w="19050"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Roboto"/>
              <a:ea typeface="Roboto"/>
              <a:cs typeface="Roboto"/>
              <a:sym typeface="Roboto"/>
            </a:endParaRPr>
          </a:p>
        </p:txBody>
      </p:sp>
      <p:sp>
        <p:nvSpPr>
          <p:cNvPr id="193" name="Google Shape;193;p20"/>
          <p:cNvSpPr txBox="1">
            <a:spLocks noGrp="1"/>
          </p:cNvSpPr>
          <p:nvPr>
            <p:ph type="title"/>
          </p:nvPr>
        </p:nvSpPr>
        <p:spPr>
          <a:xfrm>
            <a:off x="252227" y="169333"/>
            <a:ext cx="10515600" cy="742800"/>
          </a:xfrm>
          <a:prstGeom prst="rect">
            <a:avLst/>
          </a:prstGeom>
          <a:noFill/>
          <a:ln>
            <a:noFill/>
          </a:ln>
        </p:spPr>
        <p:txBody>
          <a:bodyPr spcFirstLastPara="1" wrap="square" lIns="91425" tIns="45700" rIns="91425" bIns="45700" anchor="ctr" anchorCtr="0">
            <a:noAutofit/>
          </a:bodyPr>
          <a:lstStyle>
            <a:lvl1pPr marR="0" lvl="0" rtl="0">
              <a:lnSpc>
                <a:spcPct val="90000"/>
              </a:lnSpc>
              <a:spcBef>
                <a:spcPts val="0"/>
              </a:spcBef>
              <a:spcAft>
                <a:spcPts val="0"/>
              </a:spcAft>
              <a:buClr>
                <a:srgbClr val="FFFFFF"/>
              </a:buClr>
              <a:buSzPts val="4300"/>
              <a:buFont typeface="Roboto"/>
              <a:buNone/>
              <a:defRPr sz="4300" b="1" i="0" u="none" strike="noStrike" cap="none">
                <a:solidFill>
                  <a:srgbClr val="FFFFFF"/>
                </a:solidFill>
                <a:latin typeface="Roboto"/>
                <a:ea typeface="Roboto"/>
                <a:cs typeface="Roboto"/>
                <a:sym typeface="Roboto"/>
              </a:defRPr>
            </a:lvl1pPr>
            <a:lvl2pPr lvl="1" rtl="0">
              <a:spcBef>
                <a:spcPts val="0"/>
              </a:spcBef>
              <a:spcAft>
                <a:spcPts val="0"/>
              </a:spcAft>
              <a:buSzPts val="1400"/>
              <a:buNone/>
              <a:defRPr sz="1900"/>
            </a:lvl2pPr>
            <a:lvl3pPr lvl="2" rtl="0">
              <a:spcBef>
                <a:spcPts val="0"/>
              </a:spcBef>
              <a:spcAft>
                <a:spcPts val="0"/>
              </a:spcAft>
              <a:buSzPts val="1400"/>
              <a:buNone/>
              <a:defRPr sz="1900"/>
            </a:lvl3pPr>
            <a:lvl4pPr lvl="3" rtl="0">
              <a:spcBef>
                <a:spcPts val="0"/>
              </a:spcBef>
              <a:spcAft>
                <a:spcPts val="0"/>
              </a:spcAft>
              <a:buSzPts val="1400"/>
              <a:buNone/>
              <a:defRPr sz="1900"/>
            </a:lvl4pPr>
            <a:lvl5pPr lvl="4" rtl="0">
              <a:spcBef>
                <a:spcPts val="0"/>
              </a:spcBef>
              <a:spcAft>
                <a:spcPts val="0"/>
              </a:spcAft>
              <a:buSzPts val="1400"/>
              <a:buNone/>
              <a:defRPr sz="1900"/>
            </a:lvl5pPr>
            <a:lvl6pPr lvl="5" rtl="0">
              <a:spcBef>
                <a:spcPts val="0"/>
              </a:spcBef>
              <a:spcAft>
                <a:spcPts val="0"/>
              </a:spcAft>
              <a:buSzPts val="1400"/>
              <a:buNone/>
              <a:defRPr sz="1900"/>
            </a:lvl6pPr>
            <a:lvl7pPr lvl="6" rtl="0">
              <a:spcBef>
                <a:spcPts val="0"/>
              </a:spcBef>
              <a:spcAft>
                <a:spcPts val="0"/>
              </a:spcAft>
              <a:buSzPts val="1400"/>
              <a:buNone/>
              <a:defRPr sz="1900"/>
            </a:lvl7pPr>
            <a:lvl8pPr lvl="7" rtl="0">
              <a:spcBef>
                <a:spcPts val="0"/>
              </a:spcBef>
              <a:spcAft>
                <a:spcPts val="0"/>
              </a:spcAft>
              <a:buSzPts val="1400"/>
              <a:buNone/>
              <a:defRPr sz="1900"/>
            </a:lvl8pPr>
            <a:lvl9pPr lvl="8" rtl="0">
              <a:spcBef>
                <a:spcPts val="0"/>
              </a:spcBef>
              <a:spcAft>
                <a:spcPts val="0"/>
              </a:spcAft>
              <a:buSzPts val="1400"/>
              <a:buNone/>
              <a:defRPr sz="1900"/>
            </a:lvl9pPr>
          </a:lstStyle>
          <a:p>
            <a:endParaRPr/>
          </a:p>
        </p:txBody>
      </p:sp>
      <p:sp>
        <p:nvSpPr>
          <p:cNvPr id="194" name="Google Shape;194;p20"/>
          <p:cNvSpPr txBox="1">
            <a:spLocks noGrp="1"/>
          </p:cNvSpPr>
          <p:nvPr>
            <p:ph type="body" idx="1"/>
          </p:nvPr>
        </p:nvSpPr>
        <p:spPr>
          <a:xfrm>
            <a:off x="685800" y="1393242"/>
            <a:ext cx="10515600" cy="4349700"/>
          </a:xfrm>
          <a:prstGeom prst="rect">
            <a:avLst/>
          </a:prstGeom>
          <a:noFill/>
          <a:ln>
            <a:noFill/>
          </a:ln>
        </p:spPr>
        <p:txBody>
          <a:bodyPr spcFirstLastPara="1" wrap="square" lIns="91425" tIns="45700" rIns="91425" bIns="45700" anchor="t" anchorCtr="0">
            <a:noAutofit/>
          </a:bodyPr>
          <a:lstStyle>
            <a:lvl1pPr marL="457200" marR="0" lvl="0" indent="-349250" algn="l" rtl="0">
              <a:lnSpc>
                <a:spcPct val="90000"/>
              </a:lnSpc>
              <a:spcBef>
                <a:spcPts val="1300"/>
              </a:spcBef>
              <a:spcAft>
                <a:spcPts val="0"/>
              </a:spcAft>
              <a:buClr>
                <a:schemeClr val="lt1"/>
              </a:buClr>
              <a:buSzPts val="1900"/>
              <a:buFont typeface="Roboto"/>
              <a:buChar char="●"/>
              <a:defRPr sz="1900" b="0" i="0" u="none" strike="noStrike" cap="none">
                <a:solidFill>
                  <a:schemeClr val="lt1"/>
                </a:solidFill>
                <a:latin typeface="Roboto"/>
                <a:ea typeface="Roboto"/>
                <a:cs typeface="Roboto"/>
                <a:sym typeface="Roboto"/>
              </a:defRPr>
            </a:lvl1pPr>
            <a:lvl2pPr marL="914400" marR="0" lvl="1" indent="-349250" algn="l" rtl="0">
              <a:lnSpc>
                <a:spcPct val="90000"/>
              </a:lnSpc>
              <a:spcBef>
                <a:spcPts val="700"/>
              </a:spcBef>
              <a:spcAft>
                <a:spcPts val="0"/>
              </a:spcAft>
              <a:buClr>
                <a:schemeClr val="lt1"/>
              </a:buClr>
              <a:buSzPts val="1900"/>
              <a:buFont typeface="Roboto"/>
              <a:buChar char="○"/>
              <a:defRPr sz="1900" b="0" i="0" u="none" strike="noStrike" cap="none">
                <a:solidFill>
                  <a:schemeClr val="lt1"/>
                </a:solidFill>
                <a:latin typeface="Roboto"/>
                <a:ea typeface="Roboto"/>
                <a:cs typeface="Roboto"/>
                <a:sym typeface="Roboto"/>
              </a:defRPr>
            </a:lvl2pPr>
            <a:lvl3pPr marL="1371600" marR="0" lvl="2" indent="-400050" algn="l" rtl="0">
              <a:lnSpc>
                <a:spcPct val="90000"/>
              </a:lnSpc>
              <a:spcBef>
                <a:spcPts val="700"/>
              </a:spcBef>
              <a:spcAft>
                <a:spcPts val="0"/>
              </a:spcAft>
              <a:buClr>
                <a:schemeClr val="lt1"/>
              </a:buClr>
              <a:buSzPts val="2700"/>
              <a:buFont typeface="Arial"/>
              <a:buChar char="■"/>
              <a:defRPr sz="2700" b="0" i="0" u="none" strike="noStrike" cap="none">
                <a:solidFill>
                  <a:schemeClr val="lt1"/>
                </a:solidFill>
                <a:latin typeface="Roboto"/>
                <a:ea typeface="Roboto"/>
                <a:cs typeface="Roboto"/>
                <a:sym typeface="Roboto"/>
              </a:defRPr>
            </a:lvl3pPr>
            <a:lvl4pPr marL="1828800" marR="0" lvl="3" indent="-381000" algn="l" rtl="0">
              <a:lnSpc>
                <a:spcPct val="90000"/>
              </a:lnSpc>
              <a:spcBef>
                <a:spcPts val="700"/>
              </a:spcBef>
              <a:spcAft>
                <a:spcPts val="0"/>
              </a:spcAft>
              <a:buClr>
                <a:schemeClr val="lt1"/>
              </a:buClr>
              <a:buSzPts val="2400"/>
              <a:buFont typeface="Arial"/>
              <a:buChar char="●"/>
              <a:defRPr sz="2400" b="0" i="0" u="none" strike="noStrike" cap="none">
                <a:solidFill>
                  <a:schemeClr val="lt1"/>
                </a:solidFill>
                <a:latin typeface="Roboto"/>
                <a:ea typeface="Roboto"/>
                <a:cs typeface="Roboto"/>
                <a:sym typeface="Roboto"/>
              </a:defRPr>
            </a:lvl4pPr>
            <a:lvl5pPr marL="2286000" marR="0" lvl="4" indent="-381000" algn="l" rtl="0">
              <a:lnSpc>
                <a:spcPct val="90000"/>
              </a:lnSpc>
              <a:spcBef>
                <a:spcPts val="700"/>
              </a:spcBef>
              <a:spcAft>
                <a:spcPts val="0"/>
              </a:spcAft>
              <a:buClr>
                <a:schemeClr val="lt1"/>
              </a:buClr>
              <a:buSzPts val="2400"/>
              <a:buFont typeface="Arial"/>
              <a:buChar char="○"/>
              <a:defRPr sz="2400" b="0" i="0" u="none" strike="noStrike" cap="none">
                <a:solidFill>
                  <a:schemeClr val="lt1"/>
                </a:solidFill>
                <a:latin typeface="Roboto"/>
                <a:ea typeface="Roboto"/>
                <a:cs typeface="Roboto"/>
                <a:sym typeface="Roboto"/>
              </a:defRPr>
            </a:lvl5pPr>
            <a:lvl6pPr marL="2743200" marR="0" lvl="5" indent="-381000" algn="l" rtl="0">
              <a:lnSpc>
                <a:spcPct val="90000"/>
              </a:lnSpc>
              <a:spcBef>
                <a:spcPts val="7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6pPr>
            <a:lvl7pPr marL="3200400" marR="0" lvl="6" indent="-381000" algn="l" rtl="0">
              <a:lnSpc>
                <a:spcPct val="90000"/>
              </a:lnSpc>
              <a:spcBef>
                <a:spcPts val="7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7pPr>
            <a:lvl8pPr marL="3657600" marR="0" lvl="7" indent="-381000" algn="l" rtl="0">
              <a:lnSpc>
                <a:spcPct val="90000"/>
              </a:lnSpc>
              <a:spcBef>
                <a:spcPts val="7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8pPr>
            <a:lvl9pPr marL="4114800" marR="0" lvl="8" indent="-381000" algn="l" rtl="0">
              <a:lnSpc>
                <a:spcPct val="90000"/>
              </a:lnSpc>
              <a:spcBef>
                <a:spcPts val="7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9pPr>
          </a:lstStyle>
          <a:p>
            <a:endParaRPr/>
          </a:p>
        </p:txBody>
      </p:sp>
      <p:sp>
        <p:nvSpPr>
          <p:cNvPr id="195" name="Google Shape;195;p20"/>
          <p:cNvSpPr txBox="1">
            <a:spLocks noGrp="1"/>
          </p:cNvSpPr>
          <p:nvPr>
            <p:ph type="dt" idx="10"/>
          </p:nvPr>
        </p:nvSpPr>
        <p:spPr>
          <a:xfrm>
            <a:off x="838200" y="6356351"/>
            <a:ext cx="2743200" cy="3660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600">
                <a:solidFill>
                  <a:srgbClr val="888888"/>
                </a:solidFill>
                <a:latin typeface="Roboto"/>
                <a:ea typeface="Roboto"/>
                <a:cs typeface="Roboto"/>
                <a:sym typeface="Roboto"/>
              </a:defRPr>
            </a:lvl1pPr>
            <a:lvl2pPr marR="0" lvl="1" algn="l" rtl="0">
              <a:spcBef>
                <a:spcPts val="0"/>
              </a:spcBef>
              <a:spcAft>
                <a:spcPts val="0"/>
              </a:spcAft>
              <a:buSzPts val="1400"/>
              <a:buNone/>
              <a:defRPr sz="1900" b="0" i="0" u="none" strike="noStrike" cap="none">
                <a:solidFill>
                  <a:schemeClr val="dk1"/>
                </a:solidFill>
                <a:latin typeface="Roboto"/>
                <a:ea typeface="Roboto"/>
                <a:cs typeface="Roboto"/>
                <a:sym typeface="Roboto"/>
              </a:defRPr>
            </a:lvl2pPr>
            <a:lvl3pPr marR="0" lvl="2" algn="l" rtl="0">
              <a:spcBef>
                <a:spcPts val="0"/>
              </a:spcBef>
              <a:spcAft>
                <a:spcPts val="0"/>
              </a:spcAft>
              <a:buSzPts val="1400"/>
              <a:buNone/>
              <a:defRPr sz="1900" b="0" i="0" u="none" strike="noStrike" cap="none">
                <a:solidFill>
                  <a:schemeClr val="dk1"/>
                </a:solidFill>
                <a:latin typeface="Roboto"/>
                <a:ea typeface="Roboto"/>
                <a:cs typeface="Roboto"/>
                <a:sym typeface="Roboto"/>
              </a:defRPr>
            </a:lvl3pPr>
            <a:lvl4pPr marR="0" lvl="3" algn="l" rtl="0">
              <a:spcBef>
                <a:spcPts val="0"/>
              </a:spcBef>
              <a:spcAft>
                <a:spcPts val="0"/>
              </a:spcAft>
              <a:buSzPts val="1400"/>
              <a:buNone/>
              <a:defRPr sz="1900" b="0" i="0" u="none" strike="noStrike" cap="none">
                <a:solidFill>
                  <a:schemeClr val="dk1"/>
                </a:solidFill>
                <a:latin typeface="Roboto"/>
                <a:ea typeface="Roboto"/>
                <a:cs typeface="Roboto"/>
                <a:sym typeface="Roboto"/>
              </a:defRPr>
            </a:lvl4pPr>
            <a:lvl5pPr marR="0" lvl="4" algn="l" rtl="0">
              <a:spcBef>
                <a:spcPts val="0"/>
              </a:spcBef>
              <a:spcAft>
                <a:spcPts val="0"/>
              </a:spcAft>
              <a:buSzPts val="1400"/>
              <a:buNone/>
              <a:defRPr sz="1900" b="0" i="0" u="none" strike="noStrike" cap="none">
                <a:solidFill>
                  <a:schemeClr val="dk1"/>
                </a:solidFill>
                <a:latin typeface="Roboto"/>
                <a:ea typeface="Roboto"/>
                <a:cs typeface="Roboto"/>
                <a:sym typeface="Roboto"/>
              </a:defRPr>
            </a:lvl5pPr>
            <a:lvl6pPr marR="0" lvl="5" algn="l" rtl="0">
              <a:spcBef>
                <a:spcPts val="0"/>
              </a:spcBef>
              <a:spcAft>
                <a:spcPts val="0"/>
              </a:spcAft>
              <a:buSzPts val="1400"/>
              <a:buNone/>
              <a:defRPr sz="1900" b="0" i="0" u="none" strike="noStrike" cap="none">
                <a:solidFill>
                  <a:schemeClr val="dk1"/>
                </a:solidFill>
                <a:latin typeface="Roboto"/>
                <a:ea typeface="Roboto"/>
                <a:cs typeface="Roboto"/>
                <a:sym typeface="Roboto"/>
              </a:defRPr>
            </a:lvl6pPr>
            <a:lvl7pPr marR="0" lvl="6" algn="l" rtl="0">
              <a:spcBef>
                <a:spcPts val="0"/>
              </a:spcBef>
              <a:spcAft>
                <a:spcPts val="0"/>
              </a:spcAft>
              <a:buSzPts val="1400"/>
              <a:buNone/>
              <a:defRPr sz="1900" b="0" i="0" u="none" strike="noStrike" cap="none">
                <a:solidFill>
                  <a:schemeClr val="dk1"/>
                </a:solidFill>
                <a:latin typeface="Roboto"/>
                <a:ea typeface="Roboto"/>
                <a:cs typeface="Roboto"/>
                <a:sym typeface="Roboto"/>
              </a:defRPr>
            </a:lvl7pPr>
            <a:lvl8pPr marR="0" lvl="7" algn="l" rtl="0">
              <a:spcBef>
                <a:spcPts val="0"/>
              </a:spcBef>
              <a:spcAft>
                <a:spcPts val="0"/>
              </a:spcAft>
              <a:buSzPts val="1400"/>
              <a:buNone/>
              <a:defRPr sz="1900" b="0" i="0" u="none" strike="noStrike" cap="none">
                <a:solidFill>
                  <a:schemeClr val="dk1"/>
                </a:solidFill>
                <a:latin typeface="Roboto"/>
                <a:ea typeface="Roboto"/>
                <a:cs typeface="Roboto"/>
                <a:sym typeface="Roboto"/>
              </a:defRPr>
            </a:lvl8pPr>
            <a:lvl9pPr marR="0" lvl="8" algn="l" rtl="0">
              <a:spcBef>
                <a:spcPts val="0"/>
              </a:spcBef>
              <a:spcAft>
                <a:spcPts val="0"/>
              </a:spcAft>
              <a:buSzPts val="1400"/>
              <a:buNone/>
              <a:defRPr sz="1900" b="0" i="0" u="none" strike="noStrike" cap="none">
                <a:solidFill>
                  <a:schemeClr val="dk1"/>
                </a:solidFill>
                <a:latin typeface="Roboto"/>
                <a:ea typeface="Roboto"/>
                <a:cs typeface="Roboto"/>
                <a:sym typeface="Roboto"/>
              </a:defRPr>
            </a:lvl9pPr>
          </a:lstStyle>
          <a:p>
            <a:endParaRPr/>
          </a:p>
        </p:txBody>
      </p:sp>
      <p:sp>
        <p:nvSpPr>
          <p:cNvPr id="196" name="Google Shape;196;p20"/>
          <p:cNvSpPr txBox="1">
            <a:spLocks noGrp="1"/>
          </p:cNvSpPr>
          <p:nvPr>
            <p:ph type="ftr" idx="11"/>
          </p:nvPr>
        </p:nvSpPr>
        <p:spPr>
          <a:xfrm>
            <a:off x="4038600" y="6356351"/>
            <a:ext cx="4114800" cy="366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600">
                <a:solidFill>
                  <a:srgbClr val="888888"/>
                </a:solidFill>
                <a:latin typeface="Roboto"/>
                <a:ea typeface="Roboto"/>
                <a:cs typeface="Roboto"/>
                <a:sym typeface="Roboto"/>
              </a:defRPr>
            </a:lvl1pPr>
            <a:lvl2pPr marR="0" lvl="1" algn="l" rtl="0">
              <a:spcBef>
                <a:spcPts val="0"/>
              </a:spcBef>
              <a:spcAft>
                <a:spcPts val="0"/>
              </a:spcAft>
              <a:buSzPts val="1400"/>
              <a:buNone/>
              <a:defRPr sz="1900" b="0" i="0" u="none" strike="noStrike" cap="none">
                <a:solidFill>
                  <a:schemeClr val="dk1"/>
                </a:solidFill>
                <a:latin typeface="Roboto"/>
                <a:ea typeface="Roboto"/>
                <a:cs typeface="Roboto"/>
                <a:sym typeface="Roboto"/>
              </a:defRPr>
            </a:lvl2pPr>
            <a:lvl3pPr marR="0" lvl="2" algn="l" rtl="0">
              <a:spcBef>
                <a:spcPts val="0"/>
              </a:spcBef>
              <a:spcAft>
                <a:spcPts val="0"/>
              </a:spcAft>
              <a:buSzPts val="1400"/>
              <a:buNone/>
              <a:defRPr sz="1900" b="0" i="0" u="none" strike="noStrike" cap="none">
                <a:solidFill>
                  <a:schemeClr val="dk1"/>
                </a:solidFill>
                <a:latin typeface="Roboto"/>
                <a:ea typeface="Roboto"/>
                <a:cs typeface="Roboto"/>
                <a:sym typeface="Roboto"/>
              </a:defRPr>
            </a:lvl3pPr>
            <a:lvl4pPr marR="0" lvl="3" algn="l" rtl="0">
              <a:spcBef>
                <a:spcPts val="0"/>
              </a:spcBef>
              <a:spcAft>
                <a:spcPts val="0"/>
              </a:spcAft>
              <a:buSzPts val="1400"/>
              <a:buNone/>
              <a:defRPr sz="1900" b="0" i="0" u="none" strike="noStrike" cap="none">
                <a:solidFill>
                  <a:schemeClr val="dk1"/>
                </a:solidFill>
                <a:latin typeface="Roboto"/>
                <a:ea typeface="Roboto"/>
                <a:cs typeface="Roboto"/>
                <a:sym typeface="Roboto"/>
              </a:defRPr>
            </a:lvl4pPr>
            <a:lvl5pPr marR="0" lvl="4" algn="l" rtl="0">
              <a:spcBef>
                <a:spcPts val="0"/>
              </a:spcBef>
              <a:spcAft>
                <a:spcPts val="0"/>
              </a:spcAft>
              <a:buSzPts val="1400"/>
              <a:buNone/>
              <a:defRPr sz="1900" b="0" i="0" u="none" strike="noStrike" cap="none">
                <a:solidFill>
                  <a:schemeClr val="dk1"/>
                </a:solidFill>
                <a:latin typeface="Roboto"/>
                <a:ea typeface="Roboto"/>
                <a:cs typeface="Roboto"/>
                <a:sym typeface="Roboto"/>
              </a:defRPr>
            </a:lvl5pPr>
            <a:lvl6pPr marR="0" lvl="5" algn="l" rtl="0">
              <a:spcBef>
                <a:spcPts val="0"/>
              </a:spcBef>
              <a:spcAft>
                <a:spcPts val="0"/>
              </a:spcAft>
              <a:buSzPts val="1400"/>
              <a:buNone/>
              <a:defRPr sz="1900" b="0" i="0" u="none" strike="noStrike" cap="none">
                <a:solidFill>
                  <a:schemeClr val="dk1"/>
                </a:solidFill>
                <a:latin typeface="Roboto"/>
                <a:ea typeface="Roboto"/>
                <a:cs typeface="Roboto"/>
                <a:sym typeface="Roboto"/>
              </a:defRPr>
            </a:lvl6pPr>
            <a:lvl7pPr marR="0" lvl="6" algn="l" rtl="0">
              <a:spcBef>
                <a:spcPts val="0"/>
              </a:spcBef>
              <a:spcAft>
                <a:spcPts val="0"/>
              </a:spcAft>
              <a:buSzPts val="1400"/>
              <a:buNone/>
              <a:defRPr sz="1900" b="0" i="0" u="none" strike="noStrike" cap="none">
                <a:solidFill>
                  <a:schemeClr val="dk1"/>
                </a:solidFill>
                <a:latin typeface="Roboto"/>
                <a:ea typeface="Roboto"/>
                <a:cs typeface="Roboto"/>
                <a:sym typeface="Roboto"/>
              </a:defRPr>
            </a:lvl7pPr>
            <a:lvl8pPr marR="0" lvl="7" algn="l" rtl="0">
              <a:spcBef>
                <a:spcPts val="0"/>
              </a:spcBef>
              <a:spcAft>
                <a:spcPts val="0"/>
              </a:spcAft>
              <a:buSzPts val="1400"/>
              <a:buNone/>
              <a:defRPr sz="1900" b="0" i="0" u="none" strike="noStrike" cap="none">
                <a:solidFill>
                  <a:schemeClr val="dk1"/>
                </a:solidFill>
                <a:latin typeface="Roboto"/>
                <a:ea typeface="Roboto"/>
                <a:cs typeface="Roboto"/>
                <a:sym typeface="Roboto"/>
              </a:defRPr>
            </a:lvl8pPr>
            <a:lvl9pPr marR="0" lvl="8" algn="l" rtl="0">
              <a:spcBef>
                <a:spcPts val="0"/>
              </a:spcBef>
              <a:spcAft>
                <a:spcPts val="0"/>
              </a:spcAft>
              <a:buSzPts val="1400"/>
              <a:buNone/>
              <a:defRPr sz="1900" b="0" i="0" u="none" strike="noStrike" cap="none">
                <a:solidFill>
                  <a:schemeClr val="dk1"/>
                </a:solidFill>
                <a:latin typeface="Roboto"/>
                <a:ea typeface="Roboto"/>
                <a:cs typeface="Roboto"/>
                <a:sym typeface="Roboto"/>
              </a:defRPr>
            </a:lvl9pPr>
          </a:lstStyle>
          <a:p>
            <a:endParaRPr/>
          </a:p>
        </p:txBody>
      </p:sp>
      <p:sp>
        <p:nvSpPr>
          <p:cNvPr id="197" name="Google Shape;197;p20"/>
          <p:cNvSpPr txBox="1">
            <a:spLocks noGrp="1"/>
          </p:cNvSpPr>
          <p:nvPr>
            <p:ph type="sldNum" idx="12"/>
          </p:nvPr>
        </p:nvSpPr>
        <p:spPr>
          <a:xfrm>
            <a:off x="8610600" y="6356351"/>
            <a:ext cx="2743200" cy="3660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600">
                <a:solidFill>
                  <a:srgbClr val="888888"/>
                </a:solidFill>
                <a:latin typeface="Roboto"/>
                <a:ea typeface="Roboto"/>
                <a:cs typeface="Roboto"/>
                <a:sym typeface="Roboto"/>
              </a:defRPr>
            </a:lvl1pPr>
            <a:lvl2pPr marL="0" marR="0" lvl="1" indent="0" algn="r" rtl="0">
              <a:spcBef>
                <a:spcPts val="0"/>
              </a:spcBef>
              <a:buNone/>
              <a:defRPr sz="1600">
                <a:solidFill>
                  <a:srgbClr val="888888"/>
                </a:solidFill>
                <a:latin typeface="Roboto"/>
                <a:ea typeface="Roboto"/>
                <a:cs typeface="Roboto"/>
                <a:sym typeface="Roboto"/>
              </a:defRPr>
            </a:lvl2pPr>
            <a:lvl3pPr marL="0" marR="0" lvl="2" indent="0" algn="r" rtl="0">
              <a:spcBef>
                <a:spcPts val="0"/>
              </a:spcBef>
              <a:buNone/>
              <a:defRPr sz="1600">
                <a:solidFill>
                  <a:srgbClr val="888888"/>
                </a:solidFill>
                <a:latin typeface="Roboto"/>
                <a:ea typeface="Roboto"/>
                <a:cs typeface="Roboto"/>
                <a:sym typeface="Roboto"/>
              </a:defRPr>
            </a:lvl3pPr>
            <a:lvl4pPr marL="0" marR="0" lvl="3" indent="0" algn="r" rtl="0">
              <a:spcBef>
                <a:spcPts val="0"/>
              </a:spcBef>
              <a:buNone/>
              <a:defRPr sz="1600">
                <a:solidFill>
                  <a:srgbClr val="888888"/>
                </a:solidFill>
                <a:latin typeface="Roboto"/>
                <a:ea typeface="Roboto"/>
                <a:cs typeface="Roboto"/>
                <a:sym typeface="Roboto"/>
              </a:defRPr>
            </a:lvl4pPr>
            <a:lvl5pPr marL="0" marR="0" lvl="4" indent="0" algn="r" rtl="0">
              <a:spcBef>
                <a:spcPts val="0"/>
              </a:spcBef>
              <a:buNone/>
              <a:defRPr sz="1600">
                <a:solidFill>
                  <a:srgbClr val="888888"/>
                </a:solidFill>
                <a:latin typeface="Roboto"/>
                <a:ea typeface="Roboto"/>
                <a:cs typeface="Roboto"/>
                <a:sym typeface="Roboto"/>
              </a:defRPr>
            </a:lvl5pPr>
            <a:lvl6pPr marL="0" marR="0" lvl="5" indent="0" algn="r" rtl="0">
              <a:spcBef>
                <a:spcPts val="0"/>
              </a:spcBef>
              <a:buNone/>
              <a:defRPr sz="1600">
                <a:solidFill>
                  <a:srgbClr val="888888"/>
                </a:solidFill>
                <a:latin typeface="Roboto"/>
                <a:ea typeface="Roboto"/>
                <a:cs typeface="Roboto"/>
                <a:sym typeface="Roboto"/>
              </a:defRPr>
            </a:lvl6pPr>
            <a:lvl7pPr marL="0" marR="0" lvl="6" indent="0" algn="r" rtl="0">
              <a:spcBef>
                <a:spcPts val="0"/>
              </a:spcBef>
              <a:buNone/>
              <a:defRPr sz="1600">
                <a:solidFill>
                  <a:srgbClr val="888888"/>
                </a:solidFill>
                <a:latin typeface="Roboto"/>
                <a:ea typeface="Roboto"/>
                <a:cs typeface="Roboto"/>
                <a:sym typeface="Roboto"/>
              </a:defRPr>
            </a:lvl7pPr>
            <a:lvl8pPr marL="0" marR="0" lvl="7" indent="0" algn="r" rtl="0">
              <a:spcBef>
                <a:spcPts val="0"/>
              </a:spcBef>
              <a:buNone/>
              <a:defRPr sz="1600">
                <a:solidFill>
                  <a:srgbClr val="888888"/>
                </a:solidFill>
                <a:latin typeface="Roboto"/>
                <a:ea typeface="Roboto"/>
                <a:cs typeface="Roboto"/>
                <a:sym typeface="Roboto"/>
              </a:defRPr>
            </a:lvl8pPr>
            <a:lvl9pPr marL="0" marR="0" lvl="8" indent="0" algn="r" rtl="0">
              <a:spcBef>
                <a:spcPts val="0"/>
              </a:spcBef>
              <a:buNone/>
              <a:defRPr sz="1600">
                <a:solidFill>
                  <a:srgbClr val="888888"/>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pic>
        <p:nvPicPr>
          <p:cNvPr id="198" name="Google Shape;198;p20"/>
          <p:cNvPicPr preferRelativeResize="0"/>
          <p:nvPr/>
        </p:nvPicPr>
        <p:blipFill/>
        <p:spPr>
          <a:xfrm>
            <a:off x="10263382" y="261148"/>
            <a:ext cx="1586950" cy="475997"/>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04"/>
        <p:cNvGrpSpPr/>
        <p:nvPr/>
      </p:nvGrpSpPr>
      <p:grpSpPr>
        <a:xfrm>
          <a:off x="0" y="0"/>
          <a:ext cx="0" cy="0"/>
          <a:chOff x="0" y="0"/>
          <a:chExt cx="0" cy="0"/>
        </a:xfrm>
      </p:grpSpPr>
      <p:sp>
        <p:nvSpPr>
          <p:cNvPr id="205" name="Google Shape;205;p22"/>
          <p:cNvSpPr txBox="1">
            <a:spLocks noGrp="1"/>
          </p:cNvSpPr>
          <p:nvPr>
            <p:ph type="ctrTitle"/>
          </p:nvPr>
        </p:nvSpPr>
        <p:spPr>
          <a:xfrm>
            <a:off x="895010" y="1075033"/>
            <a:ext cx="10401900" cy="2306700"/>
          </a:xfrm>
          <a:prstGeom prst="rect">
            <a:avLst/>
          </a:prstGeom>
        </p:spPr>
        <p:txBody>
          <a:bodyPr spcFirstLastPara="1" wrap="square" lIns="121900" tIns="121900" rIns="121900" bIns="121900" anchor="b" anchorCtr="0">
            <a:noAutofit/>
          </a:bodyPr>
          <a:lstStyle>
            <a:lvl1pPr lvl="0" algn="ctr" rtl="0">
              <a:spcBef>
                <a:spcPts val="0"/>
              </a:spcBef>
              <a:spcAft>
                <a:spcPts val="0"/>
              </a:spcAft>
              <a:buSzPts val="6400"/>
              <a:buFont typeface="Proxima Nova"/>
              <a:buNone/>
              <a:defRPr sz="6400" b="1">
                <a:latin typeface="Proxima Nova"/>
                <a:ea typeface="Proxima Nova"/>
                <a:cs typeface="Proxima Nova"/>
                <a:sym typeface="Proxima Nova"/>
              </a:defRPr>
            </a:lvl1pPr>
            <a:lvl2pPr lvl="1" algn="ctr" rtl="0">
              <a:spcBef>
                <a:spcPts val="0"/>
              </a:spcBef>
              <a:spcAft>
                <a:spcPts val="0"/>
              </a:spcAft>
              <a:buSzPts val="6400"/>
              <a:buNone/>
              <a:defRPr sz="6400"/>
            </a:lvl2pPr>
            <a:lvl3pPr lvl="2" algn="ctr" rtl="0">
              <a:spcBef>
                <a:spcPts val="0"/>
              </a:spcBef>
              <a:spcAft>
                <a:spcPts val="0"/>
              </a:spcAft>
              <a:buSzPts val="6400"/>
              <a:buNone/>
              <a:defRPr sz="6400"/>
            </a:lvl3pPr>
            <a:lvl4pPr lvl="3" algn="ctr" rtl="0">
              <a:spcBef>
                <a:spcPts val="0"/>
              </a:spcBef>
              <a:spcAft>
                <a:spcPts val="0"/>
              </a:spcAft>
              <a:buSzPts val="6400"/>
              <a:buNone/>
              <a:defRPr sz="6400"/>
            </a:lvl4pPr>
            <a:lvl5pPr lvl="4" algn="ctr" rtl="0">
              <a:spcBef>
                <a:spcPts val="0"/>
              </a:spcBef>
              <a:spcAft>
                <a:spcPts val="0"/>
              </a:spcAft>
              <a:buSzPts val="6400"/>
              <a:buNone/>
              <a:defRPr sz="6400"/>
            </a:lvl5pPr>
            <a:lvl6pPr lvl="5" algn="ctr" rtl="0">
              <a:spcBef>
                <a:spcPts val="0"/>
              </a:spcBef>
              <a:spcAft>
                <a:spcPts val="0"/>
              </a:spcAft>
              <a:buSzPts val="6400"/>
              <a:buNone/>
              <a:defRPr sz="6400"/>
            </a:lvl6pPr>
            <a:lvl7pPr lvl="6" algn="ctr" rtl="0">
              <a:spcBef>
                <a:spcPts val="0"/>
              </a:spcBef>
              <a:spcAft>
                <a:spcPts val="0"/>
              </a:spcAft>
              <a:buSzPts val="6400"/>
              <a:buNone/>
              <a:defRPr sz="6400"/>
            </a:lvl7pPr>
            <a:lvl8pPr lvl="7" algn="ctr" rtl="0">
              <a:spcBef>
                <a:spcPts val="0"/>
              </a:spcBef>
              <a:spcAft>
                <a:spcPts val="0"/>
              </a:spcAft>
              <a:buSzPts val="6400"/>
              <a:buNone/>
              <a:defRPr sz="6400"/>
            </a:lvl8pPr>
            <a:lvl9pPr lvl="8" algn="ctr" rtl="0">
              <a:spcBef>
                <a:spcPts val="0"/>
              </a:spcBef>
              <a:spcAft>
                <a:spcPts val="0"/>
              </a:spcAft>
              <a:buSzPts val="6400"/>
              <a:buNone/>
              <a:defRPr sz="6400"/>
            </a:lvl9pPr>
          </a:lstStyle>
          <a:p>
            <a:endParaRPr/>
          </a:p>
        </p:txBody>
      </p:sp>
      <p:sp>
        <p:nvSpPr>
          <p:cNvPr id="206" name="Google Shape;206;p22"/>
          <p:cNvSpPr txBox="1">
            <a:spLocks noGrp="1"/>
          </p:cNvSpPr>
          <p:nvPr>
            <p:ph type="subTitle" idx="1"/>
          </p:nvPr>
        </p:nvSpPr>
        <p:spPr>
          <a:xfrm>
            <a:off x="895000" y="3623568"/>
            <a:ext cx="10401900" cy="1056900"/>
          </a:xfrm>
          <a:prstGeom prst="rect">
            <a:avLst/>
          </a:prstGeom>
        </p:spPr>
        <p:txBody>
          <a:bodyPr spcFirstLastPara="1" wrap="square" lIns="121900" tIns="121900" rIns="121900" bIns="121900" anchor="t" anchorCtr="0">
            <a:noAutofit/>
          </a:bodyPr>
          <a:lstStyle>
            <a:lvl1pPr lvl="0" algn="ctr" rtl="0">
              <a:lnSpc>
                <a:spcPct val="100000"/>
              </a:lnSpc>
              <a:spcBef>
                <a:spcPts val="0"/>
              </a:spcBef>
              <a:spcAft>
                <a:spcPts val="0"/>
              </a:spcAft>
              <a:buSzPts val="4000"/>
              <a:buFont typeface="Varela Round"/>
              <a:buNone/>
              <a:defRPr sz="4000">
                <a:latin typeface="Varela Round"/>
                <a:ea typeface="Varela Round"/>
                <a:cs typeface="Varela Round"/>
                <a:sym typeface="Varela Round"/>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07" name="Google Shape;207;p22"/>
          <p:cNvSpPr txBox="1">
            <a:spLocks noGrp="1"/>
          </p:cNvSpPr>
          <p:nvPr>
            <p:ph type="sldNum" idx="12"/>
          </p:nvPr>
        </p:nvSpPr>
        <p:spPr>
          <a:xfrm>
            <a:off x="11320333" y="6241346"/>
            <a:ext cx="731700" cy="524700"/>
          </a:xfrm>
          <a:prstGeom prst="rect">
            <a:avLst/>
          </a:prstGeom>
        </p:spPr>
        <p:txBody>
          <a:bodyPr spcFirstLastPara="1" wrap="square" lIns="121900" tIns="121900" rIns="121900" bIns="1219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pic>
        <p:nvPicPr>
          <p:cNvPr id="208" name="Google Shape;208;p22"/>
          <p:cNvPicPr preferRelativeResize="0"/>
          <p:nvPr/>
        </p:nvPicPr>
        <p:blipFill>
          <a:blip r:embed="rId2">
            <a:alphaModFix/>
          </a:blip>
          <a:stretch>
            <a:fillRect/>
          </a:stretch>
        </p:blipFill>
        <p:spPr>
          <a:xfrm>
            <a:off x="4188200" y="5077067"/>
            <a:ext cx="4038833" cy="132743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Blank" type="blank">
  <p:cSld name="BLANK">
    <p:spTree>
      <p:nvGrpSpPr>
        <p:cNvPr id="1" name="Shape 27"/>
        <p:cNvGrpSpPr/>
        <p:nvPr/>
      </p:nvGrpSpPr>
      <p:grpSpPr>
        <a:xfrm>
          <a:off x="0" y="0"/>
          <a:ext cx="0" cy="0"/>
          <a:chOff x="0" y="0"/>
          <a:chExt cx="0" cy="0"/>
        </a:xfrm>
      </p:grpSpPr>
      <p:sp>
        <p:nvSpPr>
          <p:cNvPr id="28" name="Google Shape;28;p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29" name="Google Shape;29;p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30" name="Google Shape;30;p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Lato"/>
                <a:ea typeface="Lato"/>
                <a:cs typeface="Lato"/>
                <a:sym typeface="Lato"/>
              </a:defRPr>
            </a:lvl1pPr>
            <a:lvl2pPr marL="0" marR="0" lvl="1" indent="0" algn="r" rtl="0">
              <a:spcBef>
                <a:spcPts val="0"/>
              </a:spcBef>
              <a:buNone/>
              <a:defRPr sz="1200" b="0" i="0" u="none" strike="noStrike" cap="none">
                <a:solidFill>
                  <a:srgbClr val="888888"/>
                </a:solidFill>
                <a:latin typeface="Lato"/>
                <a:ea typeface="Lato"/>
                <a:cs typeface="Lato"/>
                <a:sym typeface="Lato"/>
              </a:defRPr>
            </a:lvl2pPr>
            <a:lvl3pPr marL="0" marR="0" lvl="2" indent="0" algn="r" rtl="0">
              <a:spcBef>
                <a:spcPts val="0"/>
              </a:spcBef>
              <a:buNone/>
              <a:defRPr sz="1200" b="0" i="0" u="none" strike="noStrike" cap="none">
                <a:solidFill>
                  <a:srgbClr val="888888"/>
                </a:solidFill>
                <a:latin typeface="Lato"/>
                <a:ea typeface="Lato"/>
                <a:cs typeface="Lato"/>
                <a:sym typeface="Lato"/>
              </a:defRPr>
            </a:lvl3pPr>
            <a:lvl4pPr marL="0" marR="0" lvl="3" indent="0" algn="r" rtl="0">
              <a:spcBef>
                <a:spcPts val="0"/>
              </a:spcBef>
              <a:buNone/>
              <a:defRPr sz="1200" b="0" i="0" u="none" strike="noStrike" cap="none">
                <a:solidFill>
                  <a:srgbClr val="888888"/>
                </a:solidFill>
                <a:latin typeface="Lato"/>
                <a:ea typeface="Lato"/>
                <a:cs typeface="Lato"/>
                <a:sym typeface="Lato"/>
              </a:defRPr>
            </a:lvl4pPr>
            <a:lvl5pPr marL="0" marR="0" lvl="4" indent="0" algn="r" rtl="0">
              <a:spcBef>
                <a:spcPts val="0"/>
              </a:spcBef>
              <a:buNone/>
              <a:defRPr sz="1200" b="0" i="0" u="none" strike="noStrike" cap="none">
                <a:solidFill>
                  <a:srgbClr val="888888"/>
                </a:solidFill>
                <a:latin typeface="Lato"/>
                <a:ea typeface="Lato"/>
                <a:cs typeface="Lato"/>
                <a:sym typeface="Lato"/>
              </a:defRPr>
            </a:lvl5pPr>
            <a:lvl6pPr marL="0" marR="0" lvl="5" indent="0" algn="r" rtl="0">
              <a:spcBef>
                <a:spcPts val="0"/>
              </a:spcBef>
              <a:buNone/>
              <a:defRPr sz="1200" b="0" i="0" u="none" strike="noStrike" cap="none">
                <a:solidFill>
                  <a:srgbClr val="888888"/>
                </a:solidFill>
                <a:latin typeface="Lato"/>
                <a:ea typeface="Lato"/>
                <a:cs typeface="Lato"/>
                <a:sym typeface="Lato"/>
              </a:defRPr>
            </a:lvl6pPr>
            <a:lvl7pPr marL="0" marR="0" lvl="6" indent="0" algn="r" rtl="0">
              <a:spcBef>
                <a:spcPts val="0"/>
              </a:spcBef>
              <a:buNone/>
              <a:defRPr sz="1200" b="0" i="0" u="none" strike="noStrike" cap="none">
                <a:solidFill>
                  <a:srgbClr val="888888"/>
                </a:solidFill>
                <a:latin typeface="Lato"/>
                <a:ea typeface="Lato"/>
                <a:cs typeface="Lato"/>
                <a:sym typeface="Lato"/>
              </a:defRPr>
            </a:lvl7pPr>
            <a:lvl8pPr marL="0" marR="0" lvl="7" indent="0" algn="r" rtl="0">
              <a:spcBef>
                <a:spcPts val="0"/>
              </a:spcBef>
              <a:buNone/>
              <a:defRPr sz="1200" b="0" i="0" u="none" strike="noStrike" cap="none">
                <a:solidFill>
                  <a:srgbClr val="888888"/>
                </a:solidFill>
                <a:latin typeface="Lato"/>
                <a:ea typeface="Lato"/>
                <a:cs typeface="Lato"/>
                <a:sym typeface="Lato"/>
              </a:defRPr>
            </a:lvl8pPr>
            <a:lvl9pPr marL="0" marR="0" lvl="8" indent="0" algn="r" rtl="0">
              <a:spcBef>
                <a:spcPts val="0"/>
              </a:spcBef>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pic>
        <p:nvPicPr>
          <p:cNvPr id="31" name="Google Shape;31;p3"/>
          <p:cNvPicPr preferRelativeResize="0"/>
          <p:nvPr/>
        </p:nvPicPr>
        <p:blipFill rotWithShape="1">
          <a:blip r:embed="rId2">
            <a:alphaModFix/>
          </a:blip>
          <a:srcRect/>
          <a:stretch/>
        </p:blipFill>
        <p:spPr>
          <a:xfrm>
            <a:off x="10784228" y="222164"/>
            <a:ext cx="1139142" cy="348578"/>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09"/>
        <p:cNvGrpSpPr/>
        <p:nvPr/>
      </p:nvGrpSpPr>
      <p:grpSpPr>
        <a:xfrm>
          <a:off x="0" y="0"/>
          <a:ext cx="0" cy="0"/>
          <a:chOff x="0" y="0"/>
          <a:chExt cx="0" cy="0"/>
        </a:xfrm>
      </p:grpSpPr>
      <p:sp>
        <p:nvSpPr>
          <p:cNvPr id="210" name="Google Shape;210;p23"/>
          <p:cNvSpPr txBox="1">
            <a:spLocks noGrp="1"/>
          </p:cNvSpPr>
          <p:nvPr>
            <p:ph type="title"/>
          </p:nvPr>
        </p:nvSpPr>
        <p:spPr>
          <a:xfrm>
            <a:off x="895000" y="2855000"/>
            <a:ext cx="10469700" cy="1148100"/>
          </a:xfrm>
          <a:prstGeom prst="rect">
            <a:avLst/>
          </a:prstGeom>
        </p:spPr>
        <p:txBody>
          <a:bodyPr spcFirstLastPara="1" wrap="square" lIns="121900" tIns="121900" rIns="121900" bIns="121900" anchor="ctr"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211" name="Google Shape;211;p23"/>
          <p:cNvSpPr txBox="1">
            <a:spLocks noGrp="1"/>
          </p:cNvSpPr>
          <p:nvPr>
            <p:ph type="sldNum" idx="12"/>
          </p:nvPr>
        </p:nvSpPr>
        <p:spPr>
          <a:xfrm>
            <a:off x="11320333" y="6241346"/>
            <a:ext cx="731700" cy="524700"/>
          </a:xfrm>
          <a:prstGeom prst="rect">
            <a:avLst/>
          </a:prstGeom>
        </p:spPr>
        <p:txBody>
          <a:bodyPr spcFirstLastPara="1" wrap="square" lIns="121900" tIns="121900" rIns="121900" bIns="1219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12"/>
        <p:cNvGrpSpPr/>
        <p:nvPr/>
      </p:nvGrpSpPr>
      <p:grpSpPr>
        <a:xfrm>
          <a:off x="0" y="0"/>
          <a:ext cx="0" cy="0"/>
          <a:chOff x="0" y="0"/>
          <a:chExt cx="0" cy="0"/>
        </a:xfrm>
      </p:grpSpPr>
      <p:sp>
        <p:nvSpPr>
          <p:cNvPr id="213" name="Google Shape;213;p24"/>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Autofit/>
          </a:bodyPr>
          <a:lstStyle>
            <a:lvl1pPr lvl="0" rtl="0">
              <a:spcBef>
                <a:spcPts val="0"/>
              </a:spcBef>
              <a:spcAft>
                <a:spcPts val="0"/>
              </a:spcAft>
              <a:buSzPts val="40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214" name="Google Shape;214;p24"/>
          <p:cNvSpPr txBox="1">
            <a:spLocks noGrp="1"/>
          </p:cNvSpPr>
          <p:nvPr>
            <p:ph type="body" idx="1"/>
          </p:nvPr>
        </p:nvSpPr>
        <p:spPr>
          <a:xfrm>
            <a:off x="415600" y="1536633"/>
            <a:ext cx="11360700" cy="4555200"/>
          </a:xfrm>
          <a:prstGeom prst="rect">
            <a:avLst/>
          </a:prstGeom>
        </p:spPr>
        <p:txBody>
          <a:bodyPr spcFirstLastPara="1" wrap="square" lIns="121900" tIns="121900" rIns="121900" bIns="121900" anchor="t" anchorCtr="0">
            <a:noAutofit/>
          </a:bodyPr>
          <a:lstStyle>
            <a:lvl1pPr marL="457200" lvl="0" indent="-381000" rtl="0">
              <a:spcBef>
                <a:spcPts val="0"/>
              </a:spcBef>
              <a:spcAft>
                <a:spcPts val="0"/>
              </a:spcAft>
              <a:buSzPts val="2400"/>
              <a:buChar char="●"/>
              <a:defRPr/>
            </a:lvl1pPr>
            <a:lvl2pPr marL="914400" lvl="1" indent="-349250" rtl="0">
              <a:spcBef>
                <a:spcPts val="2100"/>
              </a:spcBef>
              <a:spcAft>
                <a:spcPts val="0"/>
              </a:spcAft>
              <a:buSzPts val="1900"/>
              <a:buChar char="○"/>
              <a:defRPr/>
            </a:lvl2pPr>
            <a:lvl3pPr marL="1371600" lvl="2" indent="-349250" rtl="0">
              <a:spcBef>
                <a:spcPts val="2100"/>
              </a:spcBef>
              <a:spcAft>
                <a:spcPts val="0"/>
              </a:spcAft>
              <a:buSzPts val="1900"/>
              <a:buChar char="■"/>
              <a:defRPr/>
            </a:lvl3pPr>
            <a:lvl4pPr marL="1828800" lvl="3" indent="-349250" rtl="0">
              <a:spcBef>
                <a:spcPts val="2100"/>
              </a:spcBef>
              <a:spcAft>
                <a:spcPts val="0"/>
              </a:spcAft>
              <a:buSzPts val="1900"/>
              <a:buChar char="●"/>
              <a:defRPr/>
            </a:lvl4pPr>
            <a:lvl5pPr marL="2286000" lvl="4" indent="-349250" rtl="0">
              <a:spcBef>
                <a:spcPts val="2100"/>
              </a:spcBef>
              <a:spcAft>
                <a:spcPts val="0"/>
              </a:spcAft>
              <a:buSzPts val="1900"/>
              <a:buChar char="○"/>
              <a:defRPr/>
            </a:lvl5pPr>
            <a:lvl6pPr marL="2743200" lvl="5" indent="-349250" rtl="0">
              <a:spcBef>
                <a:spcPts val="2100"/>
              </a:spcBef>
              <a:spcAft>
                <a:spcPts val="0"/>
              </a:spcAft>
              <a:buSzPts val="1900"/>
              <a:buChar char="■"/>
              <a:defRPr/>
            </a:lvl6pPr>
            <a:lvl7pPr marL="3200400" lvl="6" indent="-349250" rtl="0">
              <a:spcBef>
                <a:spcPts val="2100"/>
              </a:spcBef>
              <a:spcAft>
                <a:spcPts val="0"/>
              </a:spcAft>
              <a:buSzPts val="1900"/>
              <a:buChar char="●"/>
              <a:defRPr/>
            </a:lvl7pPr>
            <a:lvl8pPr marL="3657600" lvl="7" indent="-349250" rtl="0">
              <a:spcBef>
                <a:spcPts val="2100"/>
              </a:spcBef>
              <a:spcAft>
                <a:spcPts val="0"/>
              </a:spcAft>
              <a:buSzPts val="1900"/>
              <a:buChar char="○"/>
              <a:defRPr/>
            </a:lvl8pPr>
            <a:lvl9pPr marL="4114800" lvl="8" indent="-349250" rtl="0">
              <a:spcBef>
                <a:spcPts val="2100"/>
              </a:spcBef>
              <a:spcAft>
                <a:spcPts val="2100"/>
              </a:spcAft>
              <a:buSzPts val="1900"/>
              <a:buChar char="■"/>
              <a:defRPr/>
            </a:lvl9pPr>
          </a:lstStyle>
          <a:p>
            <a:endParaRPr/>
          </a:p>
        </p:txBody>
      </p:sp>
      <p:sp>
        <p:nvSpPr>
          <p:cNvPr id="215" name="Google Shape;215;p24"/>
          <p:cNvSpPr txBox="1">
            <a:spLocks noGrp="1"/>
          </p:cNvSpPr>
          <p:nvPr>
            <p:ph type="sldNum" idx="12"/>
          </p:nvPr>
        </p:nvSpPr>
        <p:spPr>
          <a:xfrm>
            <a:off x="11320333" y="6241346"/>
            <a:ext cx="731700" cy="524700"/>
          </a:xfrm>
          <a:prstGeom prst="rect">
            <a:avLst/>
          </a:prstGeom>
        </p:spPr>
        <p:txBody>
          <a:bodyPr spcFirstLastPara="1" wrap="square" lIns="121900" tIns="121900" rIns="121900" bIns="1219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6"/>
        <p:cNvGrpSpPr/>
        <p:nvPr/>
      </p:nvGrpSpPr>
      <p:grpSpPr>
        <a:xfrm>
          <a:off x="0" y="0"/>
          <a:ext cx="0" cy="0"/>
          <a:chOff x="0" y="0"/>
          <a:chExt cx="0" cy="0"/>
        </a:xfrm>
      </p:grpSpPr>
      <p:sp>
        <p:nvSpPr>
          <p:cNvPr id="217" name="Google Shape;217;p25"/>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Autofit/>
          </a:bodyPr>
          <a:lstStyle>
            <a:lvl1pPr lvl="0" rtl="0">
              <a:spcBef>
                <a:spcPts val="0"/>
              </a:spcBef>
              <a:spcAft>
                <a:spcPts val="0"/>
              </a:spcAft>
              <a:buSzPts val="40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218" name="Google Shape;218;p25"/>
          <p:cNvSpPr txBox="1">
            <a:spLocks noGrp="1"/>
          </p:cNvSpPr>
          <p:nvPr>
            <p:ph type="body" idx="1"/>
          </p:nvPr>
        </p:nvSpPr>
        <p:spPr>
          <a:xfrm>
            <a:off x="415600" y="1536633"/>
            <a:ext cx="5333100" cy="4555200"/>
          </a:xfrm>
          <a:prstGeom prst="rect">
            <a:avLst/>
          </a:prstGeom>
        </p:spPr>
        <p:txBody>
          <a:bodyPr spcFirstLastPara="1" wrap="square" lIns="121900" tIns="121900" rIns="121900" bIns="121900" anchor="t" anchorCtr="0">
            <a:noAutofit/>
          </a:bodyPr>
          <a:lstStyle>
            <a:lvl1pPr marL="457200" lvl="0" indent="-349250" rtl="0">
              <a:spcBef>
                <a:spcPts val="0"/>
              </a:spcBef>
              <a:spcAft>
                <a:spcPts val="0"/>
              </a:spcAft>
              <a:buSzPts val="1900"/>
              <a:buChar char="●"/>
              <a:defRPr sz="1900"/>
            </a:lvl1pPr>
            <a:lvl2pPr marL="914400" lvl="1" indent="-330200" rtl="0">
              <a:spcBef>
                <a:spcPts val="2100"/>
              </a:spcBef>
              <a:spcAft>
                <a:spcPts val="0"/>
              </a:spcAft>
              <a:buSzPts val="1600"/>
              <a:buChar char="○"/>
              <a:defRPr sz="1600"/>
            </a:lvl2pPr>
            <a:lvl3pPr marL="1371600" lvl="2" indent="-330200" rtl="0">
              <a:spcBef>
                <a:spcPts val="2100"/>
              </a:spcBef>
              <a:spcAft>
                <a:spcPts val="0"/>
              </a:spcAft>
              <a:buSzPts val="1600"/>
              <a:buChar char="■"/>
              <a:defRPr sz="1600"/>
            </a:lvl3pPr>
            <a:lvl4pPr marL="1828800" lvl="3" indent="-330200" rtl="0">
              <a:spcBef>
                <a:spcPts val="2100"/>
              </a:spcBef>
              <a:spcAft>
                <a:spcPts val="0"/>
              </a:spcAft>
              <a:buSzPts val="1600"/>
              <a:buChar char="●"/>
              <a:defRPr sz="1600"/>
            </a:lvl4pPr>
            <a:lvl5pPr marL="2286000" lvl="4" indent="-330200" rtl="0">
              <a:spcBef>
                <a:spcPts val="2100"/>
              </a:spcBef>
              <a:spcAft>
                <a:spcPts val="0"/>
              </a:spcAft>
              <a:buSzPts val="1600"/>
              <a:buChar char="○"/>
              <a:defRPr sz="1600"/>
            </a:lvl5pPr>
            <a:lvl6pPr marL="2743200" lvl="5" indent="-330200" rtl="0">
              <a:spcBef>
                <a:spcPts val="2100"/>
              </a:spcBef>
              <a:spcAft>
                <a:spcPts val="0"/>
              </a:spcAft>
              <a:buSzPts val="1600"/>
              <a:buChar char="■"/>
              <a:defRPr sz="1600"/>
            </a:lvl6pPr>
            <a:lvl7pPr marL="3200400" lvl="6" indent="-330200" rtl="0">
              <a:spcBef>
                <a:spcPts val="2100"/>
              </a:spcBef>
              <a:spcAft>
                <a:spcPts val="0"/>
              </a:spcAft>
              <a:buSzPts val="1600"/>
              <a:buChar char="●"/>
              <a:defRPr sz="1600"/>
            </a:lvl7pPr>
            <a:lvl8pPr marL="3657600" lvl="7" indent="-330200" rtl="0">
              <a:spcBef>
                <a:spcPts val="2100"/>
              </a:spcBef>
              <a:spcAft>
                <a:spcPts val="0"/>
              </a:spcAft>
              <a:buSzPts val="1600"/>
              <a:buChar char="○"/>
              <a:defRPr sz="1600"/>
            </a:lvl8pPr>
            <a:lvl9pPr marL="4114800" lvl="8" indent="-330200" rtl="0">
              <a:spcBef>
                <a:spcPts val="2100"/>
              </a:spcBef>
              <a:spcAft>
                <a:spcPts val="2100"/>
              </a:spcAft>
              <a:buSzPts val="1600"/>
              <a:buChar char="■"/>
              <a:defRPr sz="1600"/>
            </a:lvl9pPr>
          </a:lstStyle>
          <a:p>
            <a:endParaRPr/>
          </a:p>
        </p:txBody>
      </p:sp>
      <p:sp>
        <p:nvSpPr>
          <p:cNvPr id="219" name="Google Shape;219;p25"/>
          <p:cNvSpPr txBox="1">
            <a:spLocks noGrp="1"/>
          </p:cNvSpPr>
          <p:nvPr>
            <p:ph type="body" idx="2"/>
          </p:nvPr>
        </p:nvSpPr>
        <p:spPr>
          <a:xfrm>
            <a:off x="6443200" y="1536633"/>
            <a:ext cx="5333100" cy="4555200"/>
          </a:xfrm>
          <a:prstGeom prst="rect">
            <a:avLst/>
          </a:prstGeom>
        </p:spPr>
        <p:txBody>
          <a:bodyPr spcFirstLastPara="1" wrap="square" lIns="121900" tIns="121900" rIns="121900" bIns="121900" anchor="t" anchorCtr="0">
            <a:noAutofit/>
          </a:bodyPr>
          <a:lstStyle>
            <a:lvl1pPr marL="457200" lvl="0" indent="-349250" rtl="0">
              <a:spcBef>
                <a:spcPts val="0"/>
              </a:spcBef>
              <a:spcAft>
                <a:spcPts val="0"/>
              </a:spcAft>
              <a:buSzPts val="1900"/>
              <a:buChar char="●"/>
              <a:defRPr sz="1900"/>
            </a:lvl1pPr>
            <a:lvl2pPr marL="914400" lvl="1" indent="-330200" rtl="0">
              <a:spcBef>
                <a:spcPts val="2100"/>
              </a:spcBef>
              <a:spcAft>
                <a:spcPts val="0"/>
              </a:spcAft>
              <a:buSzPts val="1600"/>
              <a:buChar char="○"/>
              <a:defRPr sz="1600"/>
            </a:lvl2pPr>
            <a:lvl3pPr marL="1371600" lvl="2" indent="-330200" rtl="0">
              <a:spcBef>
                <a:spcPts val="2100"/>
              </a:spcBef>
              <a:spcAft>
                <a:spcPts val="0"/>
              </a:spcAft>
              <a:buSzPts val="1600"/>
              <a:buChar char="■"/>
              <a:defRPr sz="1600"/>
            </a:lvl3pPr>
            <a:lvl4pPr marL="1828800" lvl="3" indent="-330200" rtl="0">
              <a:spcBef>
                <a:spcPts val="2100"/>
              </a:spcBef>
              <a:spcAft>
                <a:spcPts val="0"/>
              </a:spcAft>
              <a:buSzPts val="1600"/>
              <a:buChar char="●"/>
              <a:defRPr sz="1600"/>
            </a:lvl4pPr>
            <a:lvl5pPr marL="2286000" lvl="4" indent="-330200" rtl="0">
              <a:spcBef>
                <a:spcPts val="2100"/>
              </a:spcBef>
              <a:spcAft>
                <a:spcPts val="0"/>
              </a:spcAft>
              <a:buSzPts val="1600"/>
              <a:buChar char="○"/>
              <a:defRPr sz="1600"/>
            </a:lvl5pPr>
            <a:lvl6pPr marL="2743200" lvl="5" indent="-330200" rtl="0">
              <a:spcBef>
                <a:spcPts val="2100"/>
              </a:spcBef>
              <a:spcAft>
                <a:spcPts val="0"/>
              </a:spcAft>
              <a:buSzPts val="1600"/>
              <a:buChar char="■"/>
              <a:defRPr sz="1600"/>
            </a:lvl6pPr>
            <a:lvl7pPr marL="3200400" lvl="6" indent="-330200" rtl="0">
              <a:spcBef>
                <a:spcPts val="2100"/>
              </a:spcBef>
              <a:spcAft>
                <a:spcPts val="0"/>
              </a:spcAft>
              <a:buSzPts val="1600"/>
              <a:buChar char="●"/>
              <a:defRPr sz="1600"/>
            </a:lvl7pPr>
            <a:lvl8pPr marL="3657600" lvl="7" indent="-330200" rtl="0">
              <a:spcBef>
                <a:spcPts val="2100"/>
              </a:spcBef>
              <a:spcAft>
                <a:spcPts val="0"/>
              </a:spcAft>
              <a:buSzPts val="1600"/>
              <a:buChar char="○"/>
              <a:defRPr sz="1600"/>
            </a:lvl8pPr>
            <a:lvl9pPr marL="4114800" lvl="8" indent="-330200" rtl="0">
              <a:spcBef>
                <a:spcPts val="2100"/>
              </a:spcBef>
              <a:spcAft>
                <a:spcPts val="2100"/>
              </a:spcAft>
              <a:buSzPts val="1600"/>
              <a:buChar char="■"/>
              <a:defRPr sz="1600"/>
            </a:lvl9pPr>
          </a:lstStyle>
          <a:p>
            <a:endParaRPr/>
          </a:p>
        </p:txBody>
      </p:sp>
      <p:sp>
        <p:nvSpPr>
          <p:cNvPr id="220" name="Google Shape;220;p25"/>
          <p:cNvSpPr txBox="1">
            <a:spLocks noGrp="1"/>
          </p:cNvSpPr>
          <p:nvPr>
            <p:ph type="sldNum" idx="12"/>
          </p:nvPr>
        </p:nvSpPr>
        <p:spPr>
          <a:xfrm>
            <a:off x="11320333" y="6241346"/>
            <a:ext cx="731700" cy="524700"/>
          </a:xfrm>
          <a:prstGeom prst="rect">
            <a:avLst/>
          </a:prstGeom>
        </p:spPr>
        <p:txBody>
          <a:bodyPr spcFirstLastPara="1" wrap="square" lIns="121900" tIns="121900" rIns="121900" bIns="1219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1"/>
        <p:cNvGrpSpPr/>
        <p:nvPr/>
      </p:nvGrpSpPr>
      <p:grpSpPr>
        <a:xfrm>
          <a:off x="0" y="0"/>
          <a:ext cx="0" cy="0"/>
          <a:chOff x="0" y="0"/>
          <a:chExt cx="0" cy="0"/>
        </a:xfrm>
      </p:grpSpPr>
      <p:sp>
        <p:nvSpPr>
          <p:cNvPr id="222" name="Google Shape;222;p26"/>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Autofit/>
          </a:bodyPr>
          <a:lstStyle>
            <a:lvl1pPr lvl="0" rtl="0">
              <a:spcBef>
                <a:spcPts val="0"/>
              </a:spcBef>
              <a:spcAft>
                <a:spcPts val="0"/>
              </a:spcAft>
              <a:buSzPts val="40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223" name="Google Shape;223;p26"/>
          <p:cNvSpPr txBox="1">
            <a:spLocks noGrp="1"/>
          </p:cNvSpPr>
          <p:nvPr>
            <p:ph type="sldNum" idx="12"/>
          </p:nvPr>
        </p:nvSpPr>
        <p:spPr>
          <a:xfrm>
            <a:off x="11320333" y="6241346"/>
            <a:ext cx="731700" cy="524700"/>
          </a:xfrm>
          <a:prstGeom prst="rect">
            <a:avLst/>
          </a:prstGeom>
        </p:spPr>
        <p:txBody>
          <a:bodyPr spcFirstLastPara="1" wrap="square" lIns="121900" tIns="121900" rIns="121900" bIns="1219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24"/>
        <p:cNvGrpSpPr/>
        <p:nvPr/>
      </p:nvGrpSpPr>
      <p:grpSpPr>
        <a:xfrm>
          <a:off x="0" y="0"/>
          <a:ext cx="0" cy="0"/>
          <a:chOff x="0" y="0"/>
          <a:chExt cx="0" cy="0"/>
        </a:xfrm>
      </p:grpSpPr>
      <p:sp>
        <p:nvSpPr>
          <p:cNvPr id="225" name="Google Shape;225;p27"/>
          <p:cNvSpPr txBox="1">
            <a:spLocks noGrp="1"/>
          </p:cNvSpPr>
          <p:nvPr>
            <p:ph type="title"/>
          </p:nvPr>
        </p:nvSpPr>
        <p:spPr>
          <a:xfrm>
            <a:off x="415600" y="740800"/>
            <a:ext cx="3744000" cy="1007700"/>
          </a:xfrm>
          <a:prstGeom prst="rect">
            <a:avLst/>
          </a:prstGeom>
        </p:spPr>
        <p:txBody>
          <a:bodyPr spcFirstLastPara="1" wrap="square" lIns="121900" tIns="121900" rIns="121900" bIns="121900" anchor="b" anchorCtr="0">
            <a:noAutofit/>
          </a:bodyPr>
          <a:lstStyle>
            <a:lvl1pPr lvl="0" rtl="0">
              <a:spcBef>
                <a:spcPts val="0"/>
              </a:spcBef>
              <a:spcAft>
                <a:spcPts val="0"/>
              </a:spcAft>
              <a:buSzPts val="3200"/>
              <a:buNone/>
              <a:defRPr sz="3200"/>
            </a:lvl1pPr>
            <a:lvl2pPr lvl="1" rtl="0">
              <a:spcBef>
                <a:spcPts val="0"/>
              </a:spcBef>
              <a:spcAft>
                <a:spcPts val="0"/>
              </a:spcAft>
              <a:buSzPts val="3200"/>
              <a:buNone/>
              <a:defRPr sz="3200"/>
            </a:lvl2pPr>
            <a:lvl3pPr lvl="2" rtl="0">
              <a:spcBef>
                <a:spcPts val="0"/>
              </a:spcBef>
              <a:spcAft>
                <a:spcPts val="0"/>
              </a:spcAft>
              <a:buSzPts val="3200"/>
              <a:buNone/>
              <a:defRPr sz="3200"/>
            </a:lvl3pPr>
            <a:lvl4pPr lvl="3" rtl="0">
              <a:spcBef>
                <a:spcPts val="0"/>
              </a:spcBef>
              <a:spcAft>
                <a:spcPts val="0"/>
              </a:spcAft>
              <a:buSzPts val="3200"/>
              <a:buNone/>
              <a:defRPr sz="3200"/>
            </a:lvl4pPr>
            <a:lvl5pPr lvl="4" rtl="0">
              <a:spcBef>
                <a:spcPts val="0"/>
              </a:spcBef>
              <a:spcAft>
                <a:spcPts val="0"/>
              </a:spcAft>
              <a:buSzPts val="3200"/>
              <a:buNone/>
              <a:defRPr sz="3200"/>
            </a:lvl5pPr>
            <a:lvl6pPr lvl="5" rtl="0">
              <a:spcBef>
                <a:spcPts val="0"/>
              </a:spcBef>
              <a:spcAft>
                <a:spcPts val="0"/>
              </a:spcAft>
              <a:buSzPts val="3200"/>
              <a:buNone/>
              <a:defRPr sz="3200"/>
            </a:lvl6pPr>
            <a:lvl7pPr lvl="6" rtl="0">
              <a:spcBef>
                <a:spcPts val="0"/>
              </a:spcBef>
              <a:spcAft>
                <a:spcPts val="0"/>
              </a:spcAft>
              <a:buSzPts val="3200"/>
              <a:buNone/>
              <a:defRPr sz="3200"/>
            </a:lvl7pPr>
            <a:lvl8pPr lvl="7" rtl="0">
              <a:spcBef>
                <a:spcPts val="0"/>
              </a:spcBef>
              <a:spcAft>
                <a:spcPts val="0"/>
              </a:spcAft>
              <a:buSzPts val="3200"/>
              <a:buNone/>
              <a:defRPr sz="3200"/>
            </a:lvl8pPr>
            <a:lvl9pPr lvl="8" rtl="0">
              <a:spcBef>
                <a:spcPts val="0"/>
              </a:spcBef>
              <a:spcAft>
                <a:spcPts val="0"/>
              </a:spcAft>
              <a:buSzPts val="3200"/>
              <a:buNone/>
              <a:defRPr sz="3200"/>
            </a:lvl9pPr>
          </a:lstStyle>
          <a:p>
            <a:endParaRPr/>
          </a:p>
        </p:txBody>
      </p:sp>
      <p:sp>
        <p:nvSpPr>
          <p:cNvPr id="226" name="Google Shape;226;p27"/>
          <p:cNvSpPr txBox="1">
            <a:spLocks noGrp="1"/>
          </p:cNvSpPr>
          <p:nvPr>
            <p:ph type="body" idx="1"/>
          </p:nvPr>
        </p:nvSpPr>
        <p:spPr>
          <a:xfrm>
            <a:off x="415600" y="1852800"/>
            <a:ext cx="3744000" cy="4239300"/>
          </a:xfrm>
          <a:prstGeom prst="rect">
            <a:avLst/>
          </a:prstGeom>
        </p:spPr>
        <p:txBody>
          <a:bodyPr spcFirstLastPara="1" wrap="square" lIns="121900" tIns="121900" rIns="121900" bIns="121900" anchor="t" anchorCtr="0">
            <a:noAutofit/>
          </a:bodyPr>
          <a:lstStyle>
            <a:lvl1pPr marL="457200" lvl="0" indent="-330200" rtl="0">
              <a:spcBef>
                <a:spcPts val="0"/>
              </a:spcBef>
              <a:spcAft>
                <a:spcPts val="0"/>
              </a:spcAft>
              <a:buSzPts val="1600"/>
              <a:buChar char="●"/>
              <a:defRPr sz="1600"/>
            </a:lvl1pPr>
            <a:lvl2pPr marL="914400" lvl="1" indent="-330200" rtl="0">
              <a:spcBef>
                <a:spcPts val="2100"/>
              </a:spcBef>
              <a:spcAft>
                <a:spcPts val="0"/>
              </a:spcAft>
              <a:buSzPts val="1600"/>
              <a:buChar char="○"/>
              <a:defRPr sz="1600"/>
            </a:lvl2pPr>
            <a:lvl3pPr marL="1371600" lvl="2" indent="-330200" rtl="0">
              <a:spcBef>
                <a:spcPts val="2100"/>
              </a:spcBef>
              <a:spcAft>
                <a:spcPts val="0"/>
              </a:spcAft>
              <a:buSzPts val="1600"/>
              <a:buChar char="■"/>
              <a:defRPr sz="1600"/>
            </a:lvl3pPr>
            <a:lvl4pPr marL="1828800" lvl="3" indent="-330200" rtl="0">
              <a:spcBef>
                <a:spcPts val="2100"/>
              </a:spcBef>
              <a:spcAft>
                <a:spcPts val="0"/>
              </a:spcAft>
              <a:buSzPts val="1600"/>
              <a:buChar char="●"/>
              <a:defRPr sz="1600"/>
            </a:lvl4pPr>
            <a:lvl5pPr marL="2286000" lvl="4" indent="-330200" rtl="0">
              <a:spcBef>
                <a:spcPts val="2100"/>
              </a:spcBef>
              <a:spcAft>
                <a:spcPts val="0"/>
              </a:spcAft>
              <a:buSzPts val="1600"/>
              <a:buChar char="○"/>
              <a:defRPr sz="1600"/>
            </a:lvl5pPr>
            <a:lvl6pPr marL="2743200" lvl="5" indent="-330200" rtl="0">
              <a:spcBef>
                <a:spcPts val="2100"/>
              </a:spcBef>
              <a:spcAft>
                <a:spcPts val="0"/>
              </a:spcAft>
              <a:buSzPts val="1600"/>
              <a:buChar char="■"/>
              <a:defRPr sz="1600"/>
            </a:lvl6pPr>
            <a:lvl7pPr marL="3200400" lvl="6" indent="-330200" rtl="0">
              <a:spcBef>
                <a:spcPts val="2100"/>
              </a:spcBef>
              <a:spcAft>
                <a:spcPts val="0"/>
              </a:spcAft>
              <a:buSzPts val="1600"/>
              <a:buChar char="●"/>
              <a:defRPr sz="1600"/>
            </a:lvl7pPr>
            <a:lvl8pPr marL="3657600" lvl="7" indent="-330200" rtl="0">
              <a:spcBef>
                <a:spcPts val="2100"/>
              </a:spcBef>
              <a:spcAft>
                <a:spcPts val="0"/>
              </a:spcAft>
              <a:buSzPts val="1600"/>
              <a:buChar char="○"/>
              <a:defRPr sz="1600"/>
            </a:lvl8pPr>
            <a:lvl9pPr marL="4114800" lvl="8" indent="-330200" rtl="0">
              <a:spcBef>
                <a:spcPts val="2100"/>
              </a:spcBef>
              <a:spcAft>
                <a:spcPts val="2100"/>
              </a:spcAft>
              <a:buSzPts val="1600"/>
              <a:buChar char="■"/>
              <a:defRPr sz="1600"/>
            </a:lvl9pPr>
          </a:lstStyle>
          <a:p>
            <a:endParaRPr/>
          </a:p>
        </p:txBody>
      </p:sp>
      <p:sp>
        <p:nvSpPr>
          <p:cNvPr id="227" name="Google Shape;227;p27"/>
          <p:cNvSpPr txBox="1">
            <a:spLocks noGrp="1"/>
          </p:cNvSpPr>
          <p:nvPr>
            <p:ph type="sldNum" idx="12"/>
          </p:nvPr>
        </p:nvSpPr>
        <p:spPr>
          <a:xfrm>
            <a:off x="11320333" y="6241346"/>
            <a:ext cx="731700" cy="524700"/>
          </a:xfrm>
          <a:prstGeom prst="rect">
            <a:avLst/>
          </a:prstGeom>
        </p:spPr>
        <p:txBody>
          <a:bodyPr spcFirstLastPara="1" wrap="square" lIns="121900" tIns="121900" rIns="121900" bIns="1219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228"/>
        <p:cNvGrpSpPr/>
        <p:nvPr/>
      </p:nvGrpSpPr>
      <p:grpSpPr>
        <a:xfrm>
          <a:off x="0" y="0"/>
          <a:ext cx="0" cy="0"/>
          <a:chOff x="0" y="0"/>
          <a:chExt cx="0" cy="0"/>
        </a:xfrm>
      </p:grpSpPr>
      <p:sp>
        <p:nvSpPr>
          <p:cNvPr id="229" name="Google Shape;229;p28"/>
          <p:cNvSpPr txBox="1">
            <a:spLocks noGrp="1"/>
          </p:cNvSpPr>
          <p:nvPr>
            <p:ph type="title"/>
          </p:nvPr>
        </p:nvSpPr>
        <p:spPr>
          <a:xfrm>
            <a:off x="653667" y="701800"/>
            <a:ext cx="8302800" cy="5454300"/>
          </a:xfrm>
          <a:prstGeom prst="rect">
            <a:avLst/>
          </a:prstGeom>
        </p:spPr>
        <p:txBody>
          <a:bodyPr spcFirstLastPara="1" wrap="square" lIns="121900" tIns="121900" rIns="121900" bIns="121900" anchor="ctr" anchorCtr="0">
            <a:noAutofit/>
          </a:bodyPr>
          <a:lstStyle>
            <a:lvl1pPr lvl="0" rtl="0">
              <a:spcBef>
                <a:spcPts val="0"/>
              </a:spcBef>
              <a:spcAft>
                <a:spcPts val="0"/>
              </a:spcAft>
              <a:buClr>
                <a:schemeClr val="lt1"/>
              </a:buClr>
              <a:buSzPts val="6400"/>
              <a:buNone/>
              <a:defRPr sz="6400">
                <a:solidFill>
                  <a:schemeClr val="lt1"/>
                </a:solidFill>
              </a:defRPr>
            </a:lvl1pPr>
            <a:lvl2pPr lvl="1" rtl="0">
              <a:spcBef>
                <a:spcPts val="0"/>
              </a:spcBef>
              <a:spcAft>
                <a:spcPts val="0"/>
              </a:spcAft>
              <a:buClr>
                <a:schemeClr val="lt1"/>
              </a:buClr>
              <a:buSzPts val="6400"/>
              <a:buNone/>
              <a:defRPr sz="6400">
                <a:solidFill>
                  <a:schemeClr val="lt1"/>
                </a:solidFill>
              </a:defRPr>
            </a:lvl2pPr>
            <a:lvl3pPr lvl="2" rtl="0">
              <a:spcBef>
                <a:spcPts val="0"/>
              </a:spcBef>
              <a:spcAft>
                <a:spcPts val="0"/>
              </a:spcAft>
              <a:buClr>
                <a:schemeClr val="lt1"/>
              </a:buClr>
              <a:buSzPts val="6400"/>
              <a:buNone/>
              <a:defRPr sz="6400">
                <a:solidFill>
                  <a:schemeClr val="lt1"/>
                </a:solidFill>
              </a:defRPr>
            </a:lvl3pPr>
            <a:lvl4pPr lvl="3" rtl="0">
              <a:spcBef>
                <a:spcPts val="0"/>
              </a:spcBef>
              <a:spcAft>
                <a:spcPts val="0"/>
              </a:spcAft>
              <a:buClr>
                <a:schemeClr val="lt1"/>
              </a:buClr>
              <a:buSzPts val="6400"/>
              <a:buNone/>
              <a:defRPr sz="6400">
                <a:solidFill>
                  <a:schemeClr val="lt1"/>
                </a:solidFill>
              </a:defRPr>
            </a:lvl4pPr>
            <a:lvl5pPr lvl="4" rtl="0">
              <a:spcBef>
                <a:spcPts val="0"/>
              </a:spcBef>
              <a:spcAft>
                <a:spcPts val="0"/>
              </a:spcAft>
              <a:buClr>
                <a:schemeClr val="lt1"/>
              </a:buClr>
              <a:buSzPts val="6400"/>
              <a:buNone/>
              <a:defRPr sz="6400">
                <a:solidFill>
                  <a:schemeClr val="lt1"/>
                </a:solidFill>
              </a:defRPr>
            </a:lvl5pPr>
            <a:lvl6pPr lvl="5" rtl="0">
              <a:spcBef>
                <a:spcPts val="0"/>
              </a:spcBef>
              <a:spcAft>
                <a:spcPts val="0"/>
              </a:spcAft>
              <a:buClr>
                <a:schemeClr val="lt1"/>
              </a:buClr>
              <a:buSzPts val="6400"/>
              <a:buNone/>
              <a:defRPr sz="6400">
                <a:solidFill>
                  <a:schemeClr val="lt1"/>
                </a:solidFill>
              </a:defRPr>
            </a:lvl6pPr>
            <a:lvl7pPr lvl="6" rtl="0">
              <a:spcBef>
                <a:spcPts val="0"/>
              </a:spcBef>
              <a:spcAft>
                <a:spcPts val="0"/>
              </a:spcAft>
              <a:buClr>
                <a:schemeClr val="lt1"/>
              </a:buClr>
              <a:buSzPts val="6400"/>
              <a:buNone/>
              <a:defRPr sz="6400">
                <a:solidFill>
                  <a:schemeClr val="lt1"/>
                </a:solidFill>
              </a:defRPr>
            </a:lvl7pPr>
            <a:lvl8pPr lvl="7" rtl="0">
              <a:spcBef>
                <a:spcPts val="0"/>
              </a:spcBef>
              <a:spcAft>
                <a:spcPts val="0"/>
              </a:spcAft>
              <a:buClr>
                <a:schemeClr val="lt1"/>
              </a:buClr>
              <a:buSzPts val="6400"/>
              <a:buNone/>
              <a:defRPr sz="6400">
                <a:solidFill>
                  <a:schemeClr val="lt1"/>
                </a:solidFill>
              </a:defRPr>
            </a:lvl8pPr>
            <a:lvl9pPr lvl="8" rtl="0">
              <a:spcBef>
                <a:spcPts val="0"/>
              </a:spcBef>
              <a:spcAft>
                <a:spcPts val="0"/>
              </a:spcAft>
              <a:buClr>
                <a:schemeClr val="lt1"/>
              </a:buClr>
              <a:buSzPts val="6400"/>
              <a:buNone/>
              <a:defRPr sz="6400">
                <a:solidFill>
                  <a:schemeClr val="lt1"/>
                </a:solidFill>
              </a:defRPr>
            </a:lvl9pPr>
          </a:lstStyle>
          <a:p>
            <a:endParaRPr/>
          </a:p>
        </p:txBody>
      </p:sp>
      <p:sp>
        <p:nvSpPr>
          <p:cNvPr id="230" name="Google Shape;230;p28"/>
          <p:cNvSpPr txBox="1">
            <a:spLocks noGrp="1"/>
          </p:cNvSpPr>
          <p:nvPr>
            <p:ph type="sldNum" idx="12"/>
          </p:nvPr>
        </p:nvSpPr>
        <p:spPr>
          <a:xfrm>
            <a:off x="11320333" y="6241346"/>
            <a:ext cx="731700" cy="524700"/>
          </a:xfrm>
          <a:prstGeom prst="rect">
            <a:avLst/>
          </a:prstGeom>
        </p:spPr>
        <p:txBody>
          <a:bodyPr spcFirstLastPara="1" wrap="square" lIns="121900" tIns="121900" rIns="121900" bIns="121900"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31"/>
        <p:cNvGrpSpPr/>
        <p:nvPr/>
      </p:nvGrpSpPr>
      <p:grpSpPr>
        <a:xfrm>
          <a:off x="0" y="0"/>
          <a:ext cx="0" cy="0"/>
          <a:chOff x="0" y="0"/>
          <a:chExt cx="0" cy="0"/>
        </a:xfrm>
      </p:grpSpPr>
      <p:sp>
        <p:nvSpPr>
          <p:cNvPr id="232" name="Google Shape;232;p29"/>
          <p:cNvSpPr/>
          <p:nvPr/>
        </p:nvSpPr>
        <p:spPr>
          <a:xfrm>
            <a:off x="6096000" y="0"/>
            <a:ext cx="6096000" cy="6858000"/>
          </a:xfrm>
          <a:prstGeom prst="rect">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cxnSp>
        <p:nvCxnSpPr>
          <p:cNvPr id="233" name="Google Shape;233;p29"/>
          <p:cNvCxnSpPr/>
          <p:nvPr/>
        </p:nvCxnSpPr>
        <p:spPr>
          <a:xfrm>
            <a:off x="6706233" y="5994000"/>
            <a:ext cx="624300" cy="0"/>
          </a:xfrm>
          <a:prstGeom prst="straightConnector1">
            <a:avLst/>
          </a:prstGeom>
          <a:noFill/>
          <a:ln w="19050" cap="flat" cmpd="sng">
            <a:solidFill>
              <a:schemeClr val="lt1"/>
            </a:solidFill>
            <a:prstDash val="solid"/>
            <a:round/>
            <a:headEnd type="none" w="sm" len="sm"/>
            <a:tailEnd type="none" w="sm" len="sm"/>
          </a:ln>
        </p:spPr>
      </p:cxnSp>
      <p:sp>
        <p:nvSpPr>
          <p:cNvPr id="234" name="Google Shape;234;p29"/>
          <p:cNvSpPr txBox="1">
            <a:spLocks noGrp="1"/>
          </p:cNvSpPr>
          <p:nvPr>
            <p:ph type="title"/>
          </p:nvPr>
        </p:nvSpPr>
        <p:spPr>
          <a:xfrm>
            <a:off x="354000" y="1441867"/>
            <a:ext cx="5393700" cy="2280300"/>
          </a:xfrm>
          <a:prstGeom prst="rect">
            <a:avLst/>
          </a:prstGeom>
        </p:spPr>
        <p:txBody>
          <a:bodyPr spcFirstLastPara="1" wrap="square" lIns="121900" tIns="121900" rIns="121900" bIns="121900" anchor="b" anchorCtr="0">
            <a:noAutofit/>
          </a:bodyPr>
          <a:lstStyle>
            <a:lvl1pPr lvl="0" algn="ctr" rtl="0">
              <a:spcBef>
                <a:spcPts val="0"/>
              </a:spcBef>
              <a:spcAft>
                <a:spcPts val="0"/>
              </a:spcAft>
              <a:buSzPts val="5600"/>
              <a:buNone/>
              <a:defRPr sz="5600"/>
            </a:lvl1pPr>
            <a:lvl2pPr lvl="1" algn="ctr" rtl="0">
              <a:spcBef>
                <a:spcPts val="0"/>
              </a:spcBef>
              <a:spcAft>
                <a:spcPts val="0"/>
              </a:spcAft>
              <a:buSzPts val="5600"/>
              <a:buNone/>
              <a:defRPr sz="5600"/>
            </a:lvl2pPr>
            <a:lvl3pPr lvl="2" algn="ctr" rtl="0">
              <a:spcBef>
                <a:spcPts val="0"/>
              </a:spcBef>
              <a:spcAft>
                <a:spcPts val="0"/>
              </a:spcAft>
              <a:buSzPts val="5600"/>
              <a:buNone/>
              <a:defRPr sz="5600"/>
            </a:lvl3pPr>
            <a:lvl4pPr lvl="3" algn="ctr" rtl="0">
              <a:spcBef>
                <a:spcPts val="0"/>
              </a:spcBef>
              <a:spcAft>
                <a:spcPts val="0"/>
              </a:spcAft>
              <a:buSzPts val="5600"/>
              <a:buNone/>
              <a:defRPr sz="5600"/>
            </a:lvl4pPr>
            <a:lvl5pPr lvl="4" algn="ctr" rtl="0">
              <a:spcBef>
                <a:spcPts val="0"/>
              </a:spcBef>
              <a:spcAft>
                <a:spcPts val="0"/>
              </a:spcAft>
              <a:buSzPts val="5600"/>
              <a:buNone/>
              <a:defRPr sz="5600"/>
            </a:lvl5pPr>
            <a:lvl6pPr lvl="5" algn="ctr" rtl="0">
              <a:spcBef>
                <a:spcPts val="0"/>
              </a:spcBef>
              <a:spcAft>
                <a:spcPts val="0"/>
              </a:spcAft>
              <a:buSzPts val="5600"/>
              <a:buNone/>
              <a:defRPr sz="5600"/>
            </a:lvl6pPr>
            <a:lvl7pPr lvl="6" algn="ctr" rtl="0">
              <a:spcBef>
                <a:spcPts val="0"/>
              </a:spcBef>
              <a:spcAft>
                <a:spcPts val="0"/>
              </a:spcAft>
              <a:buSzPts val="5600"/>
              <a:buNone/>
              <a:defRPr sz="5600"/>
            </a:lvl7pPr>
            <a:lvl8pPr lvl="7" algn="ctr" rtl="0">
              <a:spcBef>
                <a:spcPts val="0"/>
              </a:spcBef>
              <a:spcAft>
                <a:spcPts val="0"/>
              </a:spcAft>
              <a:buSzPts val="5600"/>
              <a:buNone/>
              <a:defRPr sz="5600"/>
            </a:lvl8pPr>
            <a:lvl9pPr lvl="8" algn="ctr" rtl="0">
              <a:spcBef>
                <a:spcPts val="0"/>
              </a:spcBef>
              <a:spcAft>
                <a:spcPts val="0"/>
              </a:spcAft>
              <a:buSzPts val="5600"/>
              <a:buNone/>
              <a:defRPr sz="5600"/>
            </a:lvl9pPr>
          </a:lstStyle>
          <a:p>
            <a:endParaRPr/>
          </a:p>
        </p:txBody>
      </p:sp>
      <p:sp>
        <p:nvSpPr>
          <p:cNvPr id="235" name="Google Shape;235;p29"/>
          <p:cNvSpPr txBox="1">
            <a:spLocks noGrp="1"/>
          </p:cNvSpPr>
          <p:nvPr>
            <p:ph type="subTitle" idx="1"/>
          </p:nvPr>
        </p:nvSpPr>
        <p:spPr>
          <a:xfrm>
            <a:off x="354000" y="3793601"/>
            <a:ext cx="5393700" cy="1794000"/>
          </a:xfrm>
          <a:prstGeom prst="rect">
            <a:avLst/>
          </a:prstGeom>
        </p:spPr>
        <p:txBody>
          <a:bodyPr spcFirstLastPara="1" wrap="square" lIns="121900" tIns="121900" rIns="121900" bIns="121900" anchor="t" anchorCtr="0">
            <a:noAutofit/>
          </a:bodyPr>
          <a:lstStyle>
            <a:lvl1pPr lvl="0" algn="ctr" rtl="0">
              <a:lnSpc>
                <a:spcPct val="100000"/>
              </a:lnSpc>
              <a:spcBef>
                <a:spcPts val="0"/>
              </a:spcBef>
              <a:spcAft>
                <a:spcPts val="0"/>
              </a:spcAft>
              <a:buClr>
                <a:schemeClr val="dk1"/>
              </a:buClr>
              <a:buSzPts val="2800"/>
              <a:buNone/>
              <a:defRPr sz="2800">
                <a:solidFill>
                  <a:schemeClr val="dk1"/>
                </a:solidFill>
              </a:defRPr>
            </a:lvl1pPr>
            <a:lvl2pPr lvl="1" algn="ctr" rtl="0">
              <a:lnSpc>
                <a:spcPct val="100000"/>
              </a:lnSpc>
              <a:spcBef>
                <a:spcPts val="0"/>
              </a:spcBef>
              <a:spcAft>
                <a:spcPts val="0"/>
              </a:spcAft>
              <a:buClr>
                <a:schemeClr val="dk1"/>
              </a:buClr>
              <a:buSzPts val="2800"/>
              <a:buNone/>
              <a:defRPr sz="2800">
                <a:solidFill>
                  <a:schemeClr val="dk1"/>
                </a:solidFill>
              </a:defRPr>
            </a:lvl2pPr>
            <a:lvl3pPr lvl="2" algn="ctr" rtl="0">
              <a:lnSpc>
                <a:spcPct val="100000"/>
              </a:lnSpc>
              <a:spcBef>
                <a:spcPts val="0"/>
              </a:spcBef>
              <a:spcAft>
                <a:spcPts val="0"/>
              </a:spcAft>
              <a:buClr>
                <a:schemeClr val="dk1"/>
              </a:buClr>
              <a:buSzPts val="2800"/>
              <a:buNone/>
              <a:defRPr sz="2800">
                <a:solidFill>
                  <a:schemeClr val="dk1"/>
                </a:solidFill>
              </a:defRPr>
            </a:lvl3pPr>
            <a:lvl4pPr lvl="3" algn="ctr" rtl="0">
              <a:lnSpc>
                <a:spcPct val="100000"/>
              </a:lnSpc>
              <a:spcBef>
                <a:spcPts val="0"/>
              </a:spcBef>
              <a:spcAft>
                <a:spcPts val="0"/>
              </a:spcAft>
              <a:buClr>
                <a:schemeClr val="dk1"/>
              </a:buClr>
              <a:buSzPts val="2800"/>
              <a:buNone/>
              <a:defRPr sz="2800">
                <a:solidFill>
                  <a:schemeClr val="dk1"/>
                </a:solidFill>
              </a:defRPr>
            </a:lvl4pPr>
            <a:lvl5pPr lvl="4" algn="ctr" rtl="0">
              <a:lnSpc>
                <a:spcPct val="100000"/>
              </a:lnSpc>
              <a:spcBef>
                <a:spcPts val="0"/>
              </a:spcBef>
              <a:spcAft>
                <a:spcPts val="0"/>
              </a:spcAft>
              <a:buClr>
                <a:schemeClr val="dk1"/>
              </a:buClr>
              <a:buSzPts val="2800"/>
              <a:buNone/>
              <a:defRPr sz="2800">
                <a:solidFill>
                  <a:schemeClr val="dk1"/>
                </a:solidFill>
              </a:defRPr>
            </a:lvl5pPr>
            <a:lvl6pPr lvl="5" algn="ctr" rtl="0">
              <a:lnSpc>
                <a:spcPct val="100000"/>
              </a:lnSpc>
              <a:spcBef>
                <a:spcPts val="0"/>
              </a:spcBef>
              <a:spcAft>
                <a:spcPts val="0"/>
              </a:spcAft>
              <a:buClr>
                <a:schemeClr val="dk1"/>
              </a:buClr>
              <a:buSzPts val="2800"/>
              <a:buNone/>
              <a:defRPr sz="2800">
                <a:solidFill>
                  <a:schemeClr val="dk1"/>
                </a:solidFill>
              </a:defRPr>
            </a:lvl6pPr>
            <a:lvl7pPr lvl="6" algn="ctr" rtl="0">
              <a:lnSpc>
                <a:spcPct val="100000"/>
              </a:lnSpc>
              <a:spcBef>
                <a:spcPts val="0"/>
              </a:spcBef>
              <a:spcAft>
                <a:spcPts val="0"/>
              </a:spcAft>
              <a:buClr>
                <a:schemeClr val="dk1"/>
              </a:buClr>
              <a:buSzPts val="2800"/>
              <a:buNone/>
              <a:defRPr sz="2800">
                <a:solidFill>
                  <a:schemeClr val="dk1"/>
                </a:solidFill>
              </a:defRPr>
            </a:lvl7pPr>
            <a:lvl8pPr lvl="7" algn="ctr" rtl="0">
              <a:lnSpc>
                <a:spcPct val="100000"/>
              </a:lnSpc>
              <a:spcBef>
                <a:spcPts val="0"/>
              </a:spcBef>
              <a:spcAft>
                <a:spcPts val="0"/>
              </a:spcAft>
              <a:buClr>
                <a:schemeClr val="dk1"/>
              </a:buClr>
              <a:buSzPts val="2800"/>
              <a:buNone/>
              <a:defRPr sz="2800">
                <a:solidFill>
                  <a:schemeClr val="dk1"/>
                </a:solidFill>
              </a:defRPr>
            </a:lvl8pPr>
            <a:lvl9pPr lvl="8" algn="ctr" rtl="0">
              <a:lnSpc>
                <a:spcPct val="100000"/>
              </a:lnSpc>
              <a:spcBef>
                <a:spcPts val="0"/>
              </a:spcBef>
              <a:spcAft>
                <a:spcPts val="0"/>
              </a:spcAft>
              <a:buClr>
                <a:schemeClr val="dk1"/>
              </a:buClr>
              <a:buSzPts val="2800"/>
              <a:buNone/>
              <a:defRPr sz="2800">
                <a:solidFill>
                  <a:schemeClr val="dk1"/>
                </a:solidFill>
              </a:defRPr>
            </a:lvl9pPr>
          </a:lstStyle>
          <a:p>
            <a:endParaRPr/>
          </a:p>
        </p:txBody>
      </p:sp>
      <p:sp>
        <p:nvSpPr>
          <p:cNvPr id="236" name="Google Shape;236;p29"/>
          <p:cNvSpPr txBox="1">
            <a:spLocks noGrp="1"/>
          </p:cNvSpPr>
          <p:nvPr>
            <p:ph type="body" idx="2"/>
          </p:nvPr>
        </p:nvSpPr>
        <p:spPr>
          <a:xfrm>
            <a:off x="6586000" y="965600"/>
            <a:ext cx="5115900" cy="4926900"/>
          </a:xfrm>
          <a:prstGeom prst="rect">
            <a:avLst/>
          </a:prstGeom>
        </p:spPr>
        <p:txBody>
          <a:bodyPr spcFirstLastPara="1" wrap="square" lIns="121900" tIns="121900" rIns="121900" bIns="121900" anchor="ctr" anchorCtr="0">
            <a:noAutofit/>
          </a:bodyPr>
          <a:lstStyle>
            <a:lvl1pPr marL="457200" lvl="0" indent="-381000" rtl="0">
              <a:spcBef>
                <a:spcPts val="0"/>
              </a:spcBef>
              <a:spcAft>
                <a:spcPts val="0"/>
              </a:spcAft>
              <a:buClr>
                <a:schemeClr val="lt1"/>
              </a:buClr>
              <a:buSzPts val="2400"/>
              <a:buChar char="●"/>
              <a:defRPr>
                <a:solidFill>
                  <a:schemeClr val="lt1"/>
                </a:solidFill>
              </a:defRPr>
            </a:lvl1pPr>
            <a:lvl2pPr marL="914400" lvl="1" indent="-349250" rtl="0">
              <a:spcBef>
                <a:spcPts val="2100"/>
              </a:spcBef>
              <a:spcAft>
                <a:spcPts val="0"/>
              </a:spcAft>
              <a:buClr>
                <a:schemeClr val="lt1"/>
              </a:buClr>
              <a:buSzPts val="1900"/>
              <a:buChar char="○"/>
              <a:defRPr>
                <a:solidFill>
                  <a:schemeClr val="lt1"/>
                </a:solidFill>
              </a:defRPr>
            </a:lvl2pPr>
            <a:lvl3pPr marL="1371600" lvl="2" indent="-349250" rtl="0">
              <a:spcBef>
                <a:spcPts val="2100"/>
              </a:spcBef>
              <a:spcAft>
                <a:spcPts val="0"/>
              </a:spcAft>
              <a:buClr>
                <a:schemeClr val="lt1"/>
              </a:buClr>
              <a:buSzPts val="1900"/>
              <a:buChar char="■"/>
              <a:defRPr>
                <a:solidFill>
                  <a:schemeClr val="lt1"/>
                </a:solidFill>
              </a:defRPr>
            </a:lvl3pPr>
            <a:lvl4pPr marL="1828800" lvl="3" indent="-349250" rtl="0">
              <a:spcBef>
                <a:spcPts val="2100"/>
              </a:spcBef>
              <a:spcAft>
                <a:spcPts val="0"/>
              </a:spcAft>
              <a:buClr>
                <a:schemeClr val="lt1"/>
              </a:buClr>
              <a:buSzPts val="1900"/>
              <a:buChar char="●"/>
              <a:defRPr>
                <a:solidFill>
                  <a:schemeClr val="lt1"/>
                </a:solidFill>
              </a:defRPr>
            </a:lvl4pPr>
            <a:lvl5pPr marL="2286000" lvl="4" indent="-349250" rtl="0">
              <a:spcBef>
                <a:spcPts val="2100"/>
              </a:spcBef>
              <a:spcAft>
                <a:spcPts val="0"/>
              </a:spcAft>
              <a:buClr>
                <a:schemeClr val="lt1"/>
              </a:buClr>
              <a:buSzPts val="1900"/>
              <a:buChar char="○"/>
              <a:defRPr>
                <a:solidFill>
                  <a:schemeClr val="lt1"/>
                </a:solidFill>
              </a:defRPr>
            </a:lvl5pPr>
            <a:lvl6pPr marL="2743200" lvl="5" indent="-349250" rtl="0">
              <a:spcBef>
                <a:spcPts val="2100"/>
              </a:spcBef>
              <a:spcAft>
                <a:spcPts val="0"/>
              </a:spcAft>
              <a:buClr>
                <a:schemeClr val="lt1"/>
              </a:buClr>
              <a:buSzPts val="1900"/>
              <a:buChar char="■"/>
              <a:defRPr>
                <a:solidFill>
                  <a:schemeClr val="lt1"/>
                </a:solidFill>
              </a:defRPr>
            </a:lvl6pPr>
            <a:lvl7pPr marL="3200400" lvl="6" indent="-349250" rtl="0">
              <a:spcBef>
                <a:spcPts val="2100"/>
              </a:spcBef>
              <a:spcAft>
                <a:spcPts val="0"/>
              </a:spcAft>
              <a:buClr>
                <a:schemeClr val="lt1"/>
              </a:buClr>
              <a:buSzPts val="1900"/>
              <a:buChar char="●"/>
              <a:defRPr>
                <a:solidFill>
                  <a:schemeClr val="lt1"/>
                </a:solidFill>
              </a:defRPr>
            </a:lvl7pPr>
            <a:lvl8pPr marL="3657600" lvl="7" indent="-349250" rtl="0">
              <a:spcBef>
                <a:spcPts val="2100"/>
              </a:spcBef>
              <a:spcAft>
                <a:spcPts val="0"/>
              </a:spcAft>
              <a:buClr>
                <a:schemeClr val="lt1"/>
              </a:buClr>
              <a:buSzPts val="1900"/>
              <a:buChar char="○"/>
              <a:defRPr>
                <a:solidFill>
                  <a:schemeClr val="lt1"/>
                </a:solidFill>
              </a:defRPr>
            </a:lvl8pPr>
            <a:lvl9pPr marL="4114800" lvl="8" indent="-349250" rtl="0">
              <a:spcBef>
                <a:spcPts val="2100"/>
              </a:spcBef>
              <a:spcAft>
                <a:spcPts val="2100"/>
              </a:spcAft>
              <a:buClr>
                <a:schemeClr val="lt1"/>
              </a:buClr>
              <a:buSzPts val="1900"/>
              <a:buChar char="■"/>
              <a:defRPr>
                <a:solidFill>
                  <a:schemeClr val="lt1"/>
                </a:solidFill>
              </a:defRPr>
            </a:lvl9pPr>
          </a:lstStyle>
          <a:p>
            <a:endParaRPr/>
          </a:p>
        </p:txBody>
      </p:sp>
      <p:sp>
        <p:nvSpPr>
          <p:cNvPr id="237" name="Google Shape;237;p29"/>
          <p:cNvSpPr txBox="1">
            <a:spLocks noGrp="1"/>
          </p:cNvSpPr>
          <p:nvPr>
            <p:ph type="sldNum" idx="12"/>
          </p:nvPr>
        </p:nvSpPr>
        <p:spPr>
          <a:xfrm>
            <a:off x="11320333" y="6241346"/>
            <a:ext cx="731700" cy="524700"/>
          </a:xfrm>
          <a:prstGeom prst="rect">
            <a:avLst/>
          </a:prstGeom>
        </p:spPr>
        <p:txBody>
          <a:bodyPr spcFirstLastPara="1" wrap="square" lIns="121900" tIns="121900" rIns="121900" bIns="121900"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238"/>
        <p:cNvGrpSpPr/>
        <p:nvPr/>
      </p:nvGrpSpPr>
      <p:grpSpPr>
        <a:xfrm>
          <a:off x="0" y="0"/>
          <a:ext cx="0" cy="0"/>
          <a:chOff x="0" y="0"/>
          <a:chExt cx="0" cy="0"/>
        </a:xfrm>
      </p:grpSpPr>
      <p:sp>
        <p:nvSpPr>
          <p:cNvPr id="239" name="Google Shape;239;p30"/>
          <p:cNvSpPr txBox="1">
            <a:spLocks noGrp="1"/>
          </p:cNvSpPr>
          <p:nvPr>
            <p:ph type="body" idx="1"/>
          </p:nvPr>
        </p:nvSpPr>
        <p:spPr>
          <a:xfrm>
            <a:off x="415600" y="5640767"/>
            <a:ext cx="7998300" cy="806700"/>
          </a:xfrm>
          <a:prstGeom prst="rect">
            <a:avLst/>
          </a:prstGeom>
        </p:spPr>
        <p:txBody>
          <a:bodyPr spcFirstLastPara="1" wrap="square" lIns="121900" tIns="121900" rIns="121900" bIns="121900" anchor="ctr" anchorCtr="0">
            <a:noAutofit/>
          </a:bodyPr>
          <a:lstStyle>
            <a:lvl1pPr marL="457200" lvl="0" indent="-228600" rtl="0">
              <a:lnSpc>
                <a:spcPct val="100000"/>
              </a:lnSpc>
              <a:spcBef>
                <a:spcPts val="0"/>
              </a:spcBef>
              <a:spcAft>
                <a:spcPts val="0"/>
              </a:spcAft>
              <a:buClr>
                <a:schemeClr val="dk1"/>
              </a:buClr>
              <a:buSzPts val="2800"/>
              <a:buFont typeface="Oswald"/>
              <a:buNone/>
              <a:defRPr sz="2800">
                <a:solidFill>
                  <a:schemeClr val="dk1"/>
                </a:solidFill>
                <a:latin typeface="Oswald"/>
                <a:ea typeface="Oswald"/>
                <a:cs typeface="Oswald"/>
                <a:sym typeface="Oswald"/>
              </a:defRPr>
            </a:lvl1pPr>
          </a:lstStyle>
          <a:p>
            <a:endParaRPr/>
          </a:p>
        </p:txBody>
      </p:sp>
      <p:sp>
        <p:nvSpPr>
          <p:cNvPr id="240" name="Google Shape;240;p30"/>
          <p:cNvSpPr txBox="1">
            <a:spLocks noGrp="1"/>
          </p:cNvSpPr>
          <p:nvPr>
            <p:ph type="sldNum" idx="12"/>
          </p:nvPr>
        </p:nvSpPr>
        <p:spPr>
          <a:xfrm>
            <a:off x="11320333" y="6241346"/>
            <a:ext cx="731700" cy="524700"/>
          </a:xfrm>
          <a:prstGeom prst="rect">
            <a:avLst/>
          </a:prstGeom>
        </p:spPr>
        <p:txBody>
          <a:bodyPr spcFirstLastPara="1" wrap="square" lIns="121900" tIns="121900" rIns="121900" bIns="1219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241"/>
        <p:cNvGrpSpPr/>
        <p:nvPr/>
      </p:nvGrpSpPr>
      <p:grpSpPr>
        <a:xfrm>
          <a:off x="0" y="0"/>
          <a:ext cx="0" cy="0"/>
          <a:chOff x="0" y="0"/>
          <a:chExt cx="0" cy="0"/>
        </a:xfrm>
      </p:grpSpPr>
      <p:sp>
        <p:nvSpPr>
          <p:cNvPr id="242" name="Google Shape;242;p31"/>
          <p:cNvSpPr txBox="1">
            <a:spLocks noGrp="1"/>
          </p:cNvSpPr>
          <p:nvPr>
            <p:ph type="title" hasCustomPrompt="1"/>
          </p:nvPr>
        </p:nvSpPr>
        <p:spPr>
          <a:xfrm>
            <a:off x="415600" y="1673700"/>
            <a:ext cx="11360700" cy="2520900"/>
          </a:xfrm>
          <a:prstGeom prst="rect">
            <a:avLst/>
          </a:prstGeom>
        </p:spPr>
        <p:txBody>
          <a:bodyPr spcFirstLastPara="1" wrap="square" lIns="121900" tIns="121900" rIns="121900" bIns="121900" anchor="b" anchorCtr="0">
            <a:noAutofit/>
          </a:bodyPr>
          <a:lstStyle>
            <a:lvl1pPr lvl="0" algn="ctr" rtl="0">
              <a:spcBef>
                <a:spcPts val="0"/>
              </a:spcBef>
              <a:spcAft>
                <a:spcPts val="0"/>
              </a:spcAft>
              <a:buSzPts val="16000"/>
              <a:buNone/>
              <a:defRPr sz="16000"/>
            </a:lvl1pPr>
            <a:lvl2pPr lvl="1" algn="ctr" rtl="0">
              <a:spcBef>
                <a:spcPts val="0"/>
              </a:spcBef>
              <a:spcAft>
                <a:spcPts val="0"/>
              </a:spcAft>
              <a:buSzPts val="16000"/>
              <a:buNone/>
              <a:defRPr sz="16000"/>
            </a:lvl2pPr>
            <a:lvl3pPr lvl="2" algn="ctr" rtl="0">
              <a:spcBef>
                <a:spcPts val="0"/>
              </a:spcBef>
              <a:spcAft>
                <a:spcPts val="0"/>
              </a:spcAft>
              <a:buSzPts val="16000"/>
              <a:buNone/>
              <a:defRPr sz="16000"/>
            </a:lvl3pPr>
            <a:lvl4pPr lvl="3" algn="ctr" rtl="0">
              <a:spcBef>
                <a:spcPts val="0"/>
              </a:spcBef>
              <a:spcAft>
                <a:spcPts val="0"/>
              </a:spcAft>
              <a:buSzPts val="16000"/>
              <a:buNone/>
              <a:defRPr sz="16000"/>
            </a:lvl4pPr>
            <a:lvl5pPr lvl="4" algn="ctr" rtl="0">
              <a:spcBef>
                <a:spcPts val="0"/>
              </a:spcBef>
              <a:spcAft>
                <a:spcPts val="0"/>
              </a:spcAft>
              <a:buSzPts val="16000"/>
              <a:buNone/>
              <a:defRPr sz="16000"/>
            </a:lvl5pPr>
            <a:lvl6pPr lvl="5" algn="ctr" rtl="0">
              <a:spcBef>
                <a:spcPts val="0"/>
              </a:spcBef>
              <a:spcAft>
                <a:spcPts val="0"/>
              </a:spcAft>
              <a:buSzPts val="16000"/>
              <a:buNone/>
              <a:defRPr sz="16000"/>
            </a:lvl6pPr>
            <a:lvl7pPr lvl="6" algn="ctr" rtl="0">
              <a:spcBef>
                <a:spcPts val="0"/>
              </a:spcBef>
              <a:spcAft>
                <a:spcPts val="0"/>
              </a:spcAft>
              <a:buSzPts val="16000"/>
              <a:buNone/>
              <a:defRPr sz="16000"/>
            </a:lvl7pPr>
            <a:lvl8pPr lvl="7" algn="ctr" rtl="0">
              <a:spcBef>
                <a:spcPts val="0"/>
              </a:spcBef>
              <a:spcAft>
                <a:spcPts val="0"/>
              </a:spcAft>
              <a:buSzPts val="16000"/>
              <a:buNone/>
              <a:defRPr sz="16000"/>
            </a:lvl8pPr>
            <a:lvl9pPr lvl="8" algn="ctr" rtl="0">
              <a:spcBef>
                <a:spcPts val="0"/>
              </a:spcBef>
              <a:spcAft>
                <a:spcPts val="0"/>
              </a:spcAft>
              <a:buSzPts val="16000"/>
              <a:buNone/>
              <a:defRPr sz="16000"/>
            </a:lvl9pPr>
          </a:lstStyle>
          <a:p>
            <a:r>
              <a:t>xx%</a:t>
            </a:r>
          </a:p>
        </p:txBody>
      </p:sp>
      <p:sp>
        <p:nvSpPr>
          <p:cNvPr id="243" name="Google Shape;243;p31"/>
          <p:cNvSpPr txBox="1">
            <a:spLocks noGrp="1"/>
          </p:cNvSpPr>
          <p:nvPr>
            <p:ph type="body" idx="1"/>
          </p:nvPr>
        </p:nvSpPr>
        <p:spPr>
          <a:xfrm>
            <a:off x="415600" y="4304567"/>
            <a:ext cx="11360700" cy="1734300"/>
          </a:xfrm>
          <a:prstGeom prst="rect">
            <a:avLst/>
          </a:prstGeom>
        </p:spPr>
        <p:txBody>
          <a:bodyPr spcFirstLastPara="1" wrap="square" lIns="121900" tIns="121900" rIns="121900" bIns="121900" anchor="t" anchorCtr="0">
            <a:noAutofit/>
          </a:bodyPr>
          <a:lstStyle>
            <a:lvl1pPr marL="457200" lvl="0" indent="-381000" algn="ctr" rtl="0">
              <a:spcBef>
                <a:spcPts val="0"/>
              </a:spcBef>
              <a:spcAft>
                <a:spcPts val="0"/>
              </a:spcAft>
              <a:buSzPts val="2400"/>
              <a:buChar char="●"/>
              <a:defRPr/>
            </a:lvl1pPr>
            <a:lvl2pPr marL="914400" lvl="1" indent="-349250" algn="ctr" rtl="0">
              <a:spcBef>
                <a:spcPts val="2100"/>
              </a:spcBef>
              <a:spcAft>
                <a:spcPts val="0"/>
              </a:spcAft>
              <a:buSzPts val="1900"/>
              <a:buChar char="○"/>
              <a:defRPr/>
            </a:lvl2pPr>
            <a:lvl3pPr marL="1371600" lvl="2" indent="-349250" algn="ctr" rtl="0">
              <a:spcBef>
                <a:spcPts val="2100"/>
              </a:spcBef>
              <a:spcAft>
                <a:spcPts val="0"/>
              </a:spcAft>
              <a:buSzPts val="1900"/>
              <a:buChar char="■"/>
              <a:defRPr/>
            </a:lvl3pPr>
            <a:lvl4pPr marL="1828800" lvl="3" indent="-349250" algn="ctr" rtl="0">
              <a:spcBef>
                <a:spcPts val="2100"/>
              </a:spcBef>
              <a:spcAft>
                <a:spcPts val="0"/>
              </a:spcAft>
              <a:buSzPts val="1900"/>
              <a:buChar char="●"/>
              <a:defRPr/>
            </a:lvl4pPr>
            <a:lvl5pPr marL="2286000" lvl="4" indent="-349250" algn="ctr" rtl="0">
              <a:spcBef>
                <a:spcPts val="2100"/>
              </a:spcBef>
              <a:spcAft>
                <a:spcPts val="0"/>
              </a:spcAft>
              <a:buSzPts val="1900"/>
              <a:buChar char="○"/>
              <a:defRPr/>
            </a:lvl5pPr>
            <a:lvl6pPr marL="2743200" lvl="5" indent="-349250" algn="ctr" rtl="0">
              <a:spcBef>
                <a:spcPts val="2100"/>
              </a:spcBef>
              <a:spcAft>
                <a:spcPts val="0"/>
              </a:spcAft>
              <a:buSzPts val="1900"/>
              <a:buChar char="■"/>
              <a:defRPr/>
            </a:lvl6pPr>
            <a:lvl7pPr marL="3200400" lvl="6" indent="-349250" algn="ctr" rtl="0">
              <a:spcBef>
                <a:spcPts val="2100"/>
              </a:spcBef>
              <a:spcAft>
                <a:spcPts val="0"/>
              </a:spcAft>
              <a:buSzPts val="1900"/>
              <a:buChar char="●"/>
              <a:defRPr/>
            </a:lvl7pPr>
            <a:lvl8pPr marL="3657600" lvl="7" indent="-349250" algn="ctr" rtl="0">
              <a:spcBef>
                <a:spcPts val="2100"/>
              </a:spcBef>
              <a:spcAft>
                <a:spcPts val="0"/>
              </a:spcAft>
              <a:buSzPts val="1900"/>
              <a:buChar char="○"/>
              <a:defRPr/>
            </a:lvl8pPr>
            <a:lvl9pPr marL="4114800" lvl="8" indent="-349250" algn="ctr" rtl="0">
              <a:spcBef>
                <a:spcPts val="2100"/>
              </a:spcBef>
              <a:spcAft>
                <a:spcPts val="2100"/>
              </a:spcAft>
              <a:buSzPts val="1900"/>
              <a:buChar char="■"/>
              <a:defRPr/>
            </a:lvl9pPr>
          </a:lstStyle>
          <a:p>
            <a:endParaRPr/>
          </a:p>
        </p:txBody>
      </p:sp>
      <p:sp>
        <p:nvSpPr>
          <p:cNvPr id="244" name="Google Shape;244;p31"/>
          <p:cNvSpPr txBox="1">
            <a:spLocks noGrp="1"/>
          </p:cNvSpPr>
          <p:nvPr>
            <p:ph type="sldNum" idx="12"/>
          </p:nvPr>
        </p:nvSpPr>
        <p:spPr>
          <a:xfrm>
            <a:off x="11320333" y="6241346"/>
            <a:ext cx="731700" cy="524700"/>
          </a:xfrm>
          <a:prstGeom prst="rect">
            <a:avLst/>
          </a:prstGeom>
        </p:spPr>
        <p:txBody>
          <a:bodyPr spcFirstLastPara="1" wrap="square" lIns="121900" tIns="121900" rIns="121900" bIns="1219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45"/>
        <p:cNvGrpSpPr/>
        <p:nvPr/>
      </p:nvGrpSpPr>
      <p:grpSpPr>
        <a:xfrm>
          <a:off x="0" y="0"/>
          <a:ext cx="0" cy="0"/>
          <a:chOff x="0" y="0"/>
          <a:chExt cx="0" cy="0"/>
        </a:xfrm>
      </p:grpSpPr>
      <p:sp>
        <p:nvSpPr>
          <p:cNvPr id="246" name="Google Shape;246;p32"/>
          <p:cNvSpPr txBox="1">
            <a:spLocks noGrp="1"/>
          </p:cNvSpPr>
          <p:nvPr>
            <p:ph type="sldNum" idx="12"/>
          </p:nvPr>
        </p:nvSpPr>
        <p:spPr>
          <a:xfrm>
            <a:off x="11320333" y="6241346"/>
            <a:ext cx="731700" cy="524700"/>
          </a:xfrm>
          <a:prstGeom prst="rect">
            <a:avLst/>
          </a:prstGeom>
        </p:spPr>
        <p:txBody>
          <a:bodyPr spcFirstLastPara="1" wrap="square" lIns="121900" tIns="121900" rIns="121900" bIns="1219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32"/>
        <p:cNvGrpSpPr/>
        <p:nvPr/>
      </p:nvGrpSpPr>
      <p:grpSpPr>
        <a:xfrm>
          <a:off x="0" y="0"/>
          <a:ext cx="0" cy="0"/>
          <a:chOff x="0" y="0"/>
          <a:chExt cx="0" cy="0"/>
        </a:xfrm>
      </p:grpSpPr>
      <p:sp>
        <p:nvSpPr>
          <p:cNvPr id="33" name="Google Shape;33;p4"/>
          <p:cNvSpPr txBox="1">
            <a:spLocks noGrp="1"/>
          </p:cNvSpPr>
          <p:nvPr>
            <p:ph type="body" idx="1"/>
          </p:nvPr>
        </p:nvSpPr>
        <p:spPr>
          <a:xfrm>
            <a:off x="546100" y="15081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Lato"/>
                <a:ea typeface="Lato"/>
                <a:cs typeface="Lato"/>
                <a:sym typeface="Lat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Lato"/>
                <a:ea typeface="Lato"/>
                <a:cs typeface="Lato"/>
                <a:sym typeface="Lat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Lato"/>
                <a:ea typeface="Lato"/>
                <a:cs typeface="Lato"/>
                <a:sym typeface="Lat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9pPr>
          </a:lstStyle>
          <a:p>
            <a:endParaRPr/>
          </a:p>
        </p:txBody>
      </p:sp>
      <p:sp>
        <p:nvSpPr>
          <p:cNvPr id="34" name="Google Shape;34;p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35" name="Google Shape;35;p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36" name="Google Shape;36;p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Lato"/>
                <a:ea typeface="Lato"/>
                <a:cs typeface="Lato"/>
                <a:sym typeface="Lato"/>
              </a:defRPr>
            </a:lvl1pPr>
            <a:lvl2pPr marL="0" marR="0" lvl="1" indent="0" algn="r" rtl="0">
              <a:spcBef>
                <a:spcPts val="0"/>
              </a:spcBef>
              <a:buNone/>
              <a:defRPr sz="1200" b="0" i="0" u="none" strike="noStrike" cap="none">
                <a:solidFill>
                  <a:srgbClr val="888888"/>
                </a:solidFill>
                <a:latin typeface="Lato"/>
                <a:ea typeface="Lato"/>
                <a:cs typeface="Lato"/>
                <a:sym typeface="Lato"/>
              </a:defRPr>
            </a:lvl2pPr>
            <a:lvl3pPr marL="0" marR="0" lvl="2" indent="0" algn="r" rtl="0">
              <a:spcBef>
                <a:spcPts val="0"/>
              </a:spcBef>
              <a:buNone/>
              <a:defRPr sz="1200" b="0" i="0" u="none" strike="noStrike" cap="none">
                <a:solidFill>
                  <a:srgbClr val="888888"/>
                </a:solidFill>
                <a:latin typeface="Lato"/>
                <a:ea typeface="Lato"/>
                <a:cs typeface="Lato"/>
                <a:sym typeface="Lato"/>
              </a:defRPr>
            </a:lvl3pPr>
            <a:lvl4pPr marL="0" marR="0" lvl="3" indent="0" algn="r" rtl="0">
              <a:spcBef>
                <a:spcPts val="0"/>
              </a:spcBef>
              <a:buNone/>
              <a:defRPr sz="1200" b="0" i="0" u="none" strike="noStrike" cap="none">
                <a:solidFill>
                  <a:srgbClr val="888888"/>
                </a:solidFill>
                <a:latin typeface="Lato"/>
                <a:ea typeface="Lato"/>
                <a:cs typeface="Lato"/>
                <a:sym typeface="Lato"/>
              </a:defRPr>
            </a:lvl4pPr>
            <a:lvl5pPr marL="0" marR="0" lvl="4" indent="0" algn="r" rtl="0">
              <a:spcBef>
                <a:spcPts val="0"/>
              </a:spcBef>
              <a:buNone/>
              <a:defRPr sz="1200" b="0" i="0" u="none" strike="noStrike" cap="none">
                <a:solidFill>
                  <a:srgbClr val="888888"/>
                </a:solidFill>
                <a:latin typeface="Lato"/>
                <a:ea typeface="Lato"/>
                <a:cs typeface="Lato"/>
                <a:sym typeface="Lato"/>
              </a:defRPr>
            </a:lvl5pPr>
            <a:lvl6pPr marL="0" marR="0" lvl="5" indent="0" algn="r" rtl="0">
              <a:spcBef>
                <a:spcPts val="0"/>
              </a:spcBef>
              <a:buNone/>
              <a:defRPr sz="1200" b="0" i="0" u="none" strike="noStrike" cap="none">
                <a:solidFill>
                  <a:srgbClr val="888888"/>
                </a:solidFill>
                <a:latin typeface="Lato"/>
                <a:ea typeface="Lato"/>
                <a:cs typeface="Lato"/>
                <a:sym typeface="Lato"/>
              </a:defRPr>
            </a:lvl6pPr>
            <a:lvl7pPr marL="0" marR="0" lvl="6" indent="0" algn="r" rtl="0">
              <a:spcBef>
                <a:spcPts val="0"/>
              </a:spcBef>
              <a:buNone/>
              <a:defRPr sz="1200" b="0" i="0" u="none" strike="noStrike" cap="none">
                <a:solidFill>
                  <a:srgbClr val="888888"/>
                </a:solidFill>
                <a:latin typeface="Lato"/>
                <a:ea typeface="Lato"/>
                <a:cs typeface="Lato"/>
                <a:sym typeface="Lato"/>
              </a:defRPr>
            </a:lvl7pPr>
            <a:lvl8pPr marL="0" marR="0" lvl="7" indent="0" algn="r" rtl="0">
              <a:spcBef>
                <a:spcPts val="0"/>
              </a:spcBef>
              <a:buNone/>
              <a:defRPr sz="1200" b="0" i="0" u="none" strike="noStrike" cap="none">
                <a:solidFill>
                  <a:srgbClr val="888888"/>
                </a:solidFill>
                <a:latin typeface="Lato"/>
                <a:ea typeface="Lato"/>
                <a:cs typeface="Lato"/>
                <a:sym typeface="Lato"/>
              </a:defRPr>
            </a:lvl8pPr>
            <a:lvl9pPr marL="0" marR="0" lvl="8" indent="0" algn="r" rtl="0">
              <a:spcBef>
                <a:spcPts val="0"/>
              </a:spcBef>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37" name="Google Shape;37;p4"/>
          <p:cNvSpPr/>
          <p:nvPr/>
        </p:nvSpPr>
        <p:spPr>
          <a:xfrm>
            <a:off x="0" y="0"/>
            <a:ext cx="4038600" cy="2757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ato"/>
              <a:ea typeface="Lato"/>
              <a:cs typeface="Lato"/>
              <a:sym typeface="Lato"/>
            </a:endParaRPr>
          </a:p>
        </p:txBody>
      </p:sp>
      <p:sp>
        <p:nvSpPr>
          <p:cNvPr id="38" name="Google Shape;38;p4"/>
          <p:cNvSpPr/>
          <p:nvPr/>
        </p:nvSpPr>
        <p:spPr>
          <a:xfrm>
            <a:off x="4038600" y="0"/>
            <a:ext cx="4038600" cy="2757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ato"/>
              <a:ea typeface="Lato"/>
              <a:cs typeface="Lato"/>
              <a:sym typeface="Lato"/>
            </a:endParaRPr>
          </a:p>
        </p:txBody>
      </p:sp>
      <p:sp>
        <p:nvSpPr>
          <p:cNvPr id="39" name="Google Shape;39;p4"/>
          <p:cNvSpPr/>
          <p:nvPr/>
        </p:nvSpPr>
        <p:spPr>
          <a:xfrm>
            <a:off x="8077200" y="0"/>
            <a:ext cx="4114800" cy="275700"/>
          </a:xfrm>
          <a:prstGeom prst="rect">
            <a:avLst/>
          </a:prstGeom>
          <a:solidFill>
            <a:srgbClr val="F5A81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ato"/>
              <a:ea typeface="Lato"/>
              <a:cs typeface="Lato"/>
              <a:sym typeface="Lato"/>
            </a:endParaRPr>
          </a:p>
        </p:txBody>
      </p:sp>
      <p:sp>
        <p:nvSpPr>
          <p:cNvPr id="40" name="Google Shape;40;p4"/>
          <p:cNvSpPr txBox="1">
            <a:spLocks noGrp="1"/>
          </p:cNvSpPr>
          <p:nvPr>
            <p:ph type="title"/>
          </p:nvPr>
        </p:nvSpPr>
        <p:spPr>
          <a:xfrm>
            <a:off x="546100" y="365125"/>
            <a:ext cx="10515600" cy="866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2ABBAF"/>
              </a:buClr>
              <a:buSzPts val="4400"/>
              <a:buFont typeface="Lato"/>
              <a:buNone/>
              <a:defRPr sz="4400" b="1" i="0" u="none" strike="noStrike" cap="none">
                <a:solidFill>
                  <a:srgbClr val="2ABBAF"/>
                </a:solidFill>
                <a:latin typeface="Lato"/>
                <a:ea typeface="Lato"/>
                <a:cs typeface="Lato"/>
                <a:sym typeface="Lato"/>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pic>
        <p:nvPicPr>
          <p:cNvPr id="41" name="Google Shape;41;p4"/>
          <p:cNvPicPr preferRelativeResize="0"/>
          <p:nvPr/>
        </p:nvPicPr>
        <p:blipFill rotWithShape="1">
          <a:blip r:embed="rId2">
            <a:alphaModFix/>
          </a:blip>
          <a:srcRect/>
          <a:stretch/>
        </p:blipFill>
        <p:spPr>
          <a:xfrm>
            <a:off x="10784228" y="431484"/>
            <a:ext cx="1139142" cy="348578"/>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2"/>
        <p:cNvGrpSpPr/>
        <p:nvPr/>
      </p:nvGrpSpPr>
      <p:grpSpPr>
        <a:xfrm>
          <a:off x="0" y="0"/>
          <a:ext cx="0" cy="0"/>
          <a:chOff x="0" y="0"/>
          <a:chExt cx="0" cy="0"/>
        </a:xfrm>
      </p:grpSpPr>
      <p:sp>
        <p:nvSpPr>
          <p:cNvPr id="43" name="Google Shape;43;p5"/>
          <p:cNvSpPr txBox="1">
            <a:spLocks noGrp="1"/>
          </p:cNvSpPr>
          <p:nvPr>
            <p:ph type="title"/>
          </p:nvPr>
        </p:nvSpPr>
        <p:spPr>
          <a:xfrm>
            <a:off x="546100" y="365125"/>
            <a:ext cx="10515600" cy="866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F5A81C"/>
              </a:buClr>
              <a:buSzPts val="4400"/>
              <a:buFont typeface="Lato"/>
              <a:buNone/>
              <a:defRPr sz="4400" b="1" i="0" u="none" strike="noStrike" cap="none">
                <a:solidFill>
                  <a:srgbClr val="F5A81C"/>
                </a:solidFill>
                <a:latin typeface="Lato"/>
                <a:ea typeface="Lato"/>
                <a:cs typeface="Lato"/>
                <a:sym typeface="Lato"/>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4" name="Google Shape;44;p5"/>
          <p:cNvSpPr txBox="1">
            <a:spLocks noGrp="1"/>
          </p:cNvSpPr>
          <p:nvPr>
            <p:ph type="body" idx="1"/>
          </p:nvPr>
        </p:nvSpPr>
        <p:spPr>
          <a:xfrm>
            <a:off x="546100" y="16351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Lato"/>
                <a:ea typeface="Lato"/>
                <a:cs typeface="Lato"/>
                <a:sym typeface="Lat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Lato"/>
                <a:ea typeface="Lato"/>
                <a:cs typeface="Lato"/>
                <a:sym typeface="Lat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Lato"/>
                <a:ea typeface="Lato"/>
                <a:cs typeface="Lato"/>
                <a:sym typeface="Lat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9pPr>
          </a:lstStyle>
          <a:p>
            <a:endParaRPr/>
          </a:p>
        </p:txBody>
      </p:sp>
      <p:sp>
        <p:nvSpPr>
          <p:cNvPr id="45" name="Google Shape;45;p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46" name="Google Shape;46;p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47" name="Google Shape;47;p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Lato"/>
                <a:ea typeface="Lato"/>
                <a:cs typeface="Lato"/>
                <a:sym typeface="Lato"/>
              </a:defRPr>
            </a:lvl1pPr>
            <a:lvl2pPr marL="0" marR="0" lvl="1" indent="0" algn="r" rtl="0">
              <a:spcBef>
                <a:spcPts val="0"/>
              </a:spcBef>
              <a:buNone/>
              <a:defRPr sz="1200" b="0" i="0" u="none" strike="noStrike" cap="none">
                <a:solidFill>
                  <a:srgbClr val="888888"/>
                </a:solidFill>
                <a:latin typeface="Lato"/>
                <a:ea typeface="Lato"/>
                <a:cs typeface="Lato"/>
                <a:sym typeface="Lato"/>
              </a:defRPr>
            </a:lvl2pPr>
            <a:lvl3pPr marL="0" marR="0" lvl="2" indent="0" algn="r" rtl="0">
              <a:spcBef>
                <a:spcPts val="0"/>
              </a:spcBef>
              <a:buNone/>
              <a:defRPr sz="1200" b="0" i="0" u="none" strike="noStrike" cap="none">
                <a:solidFill>
                  <a:srgbClr val="888888"/>
                </a:solidFill>
                <a:latin typeface="Lato"/>
                <a:ea typeface="Lato"/>
                <a:cs typeface="Lato"/>
                <a:sym typeface="Lato"/>
              </a:defRPr>
            </a:lvl3pPr>
            <a:lvl4pPr marL="0" marR="0" lvl="3" indent="0" algn="r" rtl="0">
              <a:spcBef>
                <a:spcPts val="0"/>
              </a:spcBef>
              <a:buNone/>
              <a:defRPr sz="1200" b="0" i="0" u="none" strike="noStrike" cap="none">
                <a:solidFill>
                  <a:srgbClr val="888888"/>
                </a:solidFill>
                <a:latin typeface="Lato"/>
                <a:ea typeface="Lato"/>
                <a:cs typeface="Lato"/>
                <a:sym typeface="Lato"/>
              </a:defRPr>
            </a:lvl4pPr>
            <a:lvl5pPr marL="0" marR="0" lvl="4" indent="0" algn="r" rtl="0">
              <a:spcBef>
                <a:spcPts val="0"/>
              </a:spcBef>
              <a:buNone/>
              <a:defRPr sz="1200" b="0" i="0" u="none" strike="noStrike" cap="none">
                <a:solidFill>
                  <a:srgbClr val="888888"/>
                </a:solidFill>
                <a:latin typeface="Lato"/>
                <a:ea typeface="Lato"/>
                <a:cs typeface="Lato"/>
                <a:sym typeface="Lato"/>
              </a:defRPr>
            </a:lvl5pPr>
            <a:lvl6pPr marL="0" marR="0" lvl="5" indent="0" algn="r" rtl="0">
              <a:spcBef>
                <a:spcPts val="0"/>
              </a:spcBef>
              <a:buNone/>
              <a:defRPr sz="1200" b="0" i="0" u="none" strike="noStrike" cap="none">
                <a:solidFill>
                  <a:srgbClr val="888888"/>
                </a:solidFill>
                <a:latin typeface="Lato"/>
                <a:ea typeface="Lato"/>
                <a:cs typeface="Lato"/>
                <a:sym typeface="Lato"/>
              </a:defRPr>
            </a:lvl6pPr>
            <a:lvl7pPr marL="0" marR="0" lvl="6" indent="0" algn="r" rtl="0">
              <a:spcBef>
                <a:spcPts val="0"/>
              </a:spcBef>
              <a:buNone/>
              <a:defRPr sz="1200" b="0" i="0" u="none" strike="noStrike" cap="none">
                <a:solidFill>
                  <a:srgbClr val="888888"/>
                </a:solidFill>
                <a:latin typeface="Lato"/>
                <a:ea typeface="Lato"/>
                <a:cs typeface="Lato"/>
                <a:sym typeface="Lato"/>
              </a:defRPr>
            </a:lvl7pPr>
            <a:lvl8pPr marL="0" marR="0" lvl="7" indent="0" algn="r" rtl="0">
              <a:spcBef>
                <a:spcPts val="0"/>
              </a:spcBef>
              <a:buNone/>
              <a:defRPr sz="1200" b="0" i="0" u="none" strike="noStrike" cap="none">
                <a:solidFill>
                  <a:srgbClr val="888888"/>
                </a:solidFill>
                <a:latin typeface="Lato"/>
                <a:ea typeface="Lato"/>
                <a:cs typeface="Lato"/>
                <a:sym typeface="Lato"/>
              </a:defRPr>
            </a:lvl8pPr>
            <a:lvl9pPr marL="0" marR="0" lvl="8" indent="0" algn="r" rtl="0">
              <a:spcBef>
                <a:spcPts val="0"/>
              </a:spcBef>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48" name="Google Shape;48;p5"/>
          <p:cNvSpPr/>
          <p:nvPr/>
        </p:nvSpPr>
        <p:spPr>
          <a:xfrm>
            <a:off x="0" y="0"/>
            <a:ext cx="4038600" cy="2757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ato"/>
              <a:ea typeface="Lato"/>
              <a:cs typeface="Lato"/>
              <a:sym typeface="Lato"/>
            </a:endParaRPr>
          </a:p>
        </p:txBody>
      </p:sp>
      <p:sp>
        <p:nvSpPr>
          <p:cNvPr id="49" name="Google Shape;49;p5"/>
          <p:cNvSpPr/>
          <p:nvPr/>
        </p:nvSpPr>
        <p:spPr>
          <a:xfrm>
            <a:off x="4038600" y="0"/>
            <a:ext cx="4038600" cy="2757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ato"/>
              <a:ea typeface="Lato"/>
              <a:cs typeface="Lato"/>
              <a:sym typeface="Lato"/>
            </a:endParaRPr>
          </a:p>
        </p:txBody>
      </p:sp>
      <p:sp>
        <p:nvSpPr>
          <p:cNvPr id="50" name="Google Shape;50;p5"/>
          <p:cNvSpPr/>
          <p:nvPr/>
        </p:nvSpPr>
        <p:spPr>
          <a:xfrm>
            <a:off x="8077200" y="0"/>
            <a:ext cx="4114800" cy="275700"/>
          </a:xfrm>
          <a:prstGeom prst="rect">
            <a:avLst/>
          </a:prstGeom>
          <a:solidFill>
            <a:srgbClr val="F5A81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ato"/>
              <a:ea typeface="Lato"/>
              <a:cs typeface="Lato"/>
              <a:sym typeface="Lato"/>
            </a:endParaRPr>
          </a:p>
        </p:txBody>
      </p:sp>
      <p:sp>
        <p:nvSpPr>
          <p:cNvPr id="51" name="Google Shape;51;p5"/>
          <p:cNvSpPr/>
          <p:nvPr/>
        </p:nvSpPr>
        <p:spPr>
          <a:xfrm>
            <a:off x="0" y="6316465"/>
            <a:ext cx="12192000" cy="541500"/>
          </a:xfrm>
          <a:prstGeom prst="rect">
            <a:avLst/>
          </a:prstGeom>
          <a:solidFill>
            <a:srgbClr val="211F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ato"/>
              <a:ea typeface="Lato"/>
              <a:cs typeface="Lato"/>
              <a:sym typeface="Lato"/>
            </a:endParaRPr>
          </a:p>
        </p:txBody>
      </p:sp>
      <p:pic>
        <p:nvPicPr>
          <p:cNvPr id="52" name="Google Shape;52;p5"/>
          <p:cNvPicPr preferRelativeResize="0"/>
          <p:nvPr/>
        </p:nvPicPr>
        <p:blipFill rotWithShape="1">
          <a:blip r:embed="rId2">
            <a:alphaModFix/>
          </a:blip>
          <a:srcRect/>
          <a:stretch/>
        </p:blipFill>
        <p:spPr>
          <a:xfrm>
            <a:off x="10784228" y="431484"/>
            <a:ext cx="1139142" cy="348578"/>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3"/>
        <p:cNvGrpSpPr/>
        <p:nvPr/>
      </p:nvGrpSpPr>
      <p:grpSpPr>
        <a:xfrm>
          <a:off x="0" y="0"/>
          <a:ext cx="0" cy="0"/>
          <a:chOff x="0" y="0"/>
          <a:chExt cx="0" cy="0"/>
        </a:xfrm>
      </p:grpSpPr>
      <p:sp>
        <p:nvSpPr>
          <p:cNvPr id="54" name="Google Shape;54;p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55" name="Google Shape;55;p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56" name="Google Shape;56;p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Lato"/>
                <a:ea typeface="Lato"/>
                <a:cs typeface="Lato"/>
                <a:sym typeface="Lato"/>
              </a:defRPr>
            </a:lvl1pPr>
            <a:lvl2pPr marL="0" marR="0" lvl="1" indent="0" algn="r" rtl="0">
              <a:spcBef>
                <a:spcPts val="0"/>
              </a:spcBef>
              <a:buNone/>
              <a:defRPr sz="1200" b="0" i="0" u="none" strike="noStrike" cap="none">
                <a:solidFill>
                  <a:srgbClr val="888888"/>
                </a:solidFill>
                <a:latin typeface="Lato"/>
                <a:ea typeface="Lato"/>
                <a:cs typeface="Lato"/>
                <a:sym typeface="Lato"/>
              </a:defRPr>
            </a:lvl2pPr>
            <a:lvl3pPr marL="0" marR="0" lvl="2" indent="0" algn="r" rtl="0">
              <a:spcBef>
                <a:spcPts val="0"/>
              </a:spcBef>
              <a:buNone/>
              <a:defRPr sz="1200" b="0" i="0" u="none" strike="noStrike" cap="none">
                <a:solidFill>
                  <a:srgbClr val="888888"/>
                </a:solidFill>
                <a:latin typeface="Lato"/>
                <a:ea typeface="Lato"/>
                <a:cs typeface="Lato"/>
                <a:sym typeface="Lato"/>
              </a:defRPr>
            </a:lvl3pPr>
            <a:lvl4pPr marL="0" marR="0" lvl="3" indent="0" algn="r" rtl="0">
              <a:spcBef>
                <a:spcPts val="0"/>
              </a:spcBef>
              <a:buNone/>
              <a:defRPr sz="1200" b="0" i="0" u="none" strike="noStrike" cap="none">
                <a:solidFill>
                  <a:srgbClr val="888888"/>
                </a:solidFill>
                <a:latin typeface="Lato"/>
                <a:ea typeface="Lato"/>
                <a:cs typeface="Lato"/>
                <a:sym typeface="Lato"/>
              </a:defRPr>
            </a:lvl4pPr>
            <a:lvl5pPr marL="0" marR="0" lvl="4" indent="0" algn="r" rtl="0">
              <a:spcBef>
                <a:spcPts val="0"/>
              </a:spcBef>
              <a:buNone/>
              <a:defRPr sz="1200" b="0" i="0" u="none" strike="noStrike" cap="none">
                <a:solidFill>
                  <a:srgbClr val="888888"/>
                </a:solidFill>
                <a:latin typeface="Lato"/>
                <a:ea typeface="Lato"/>
                <a:cs typeface="Lato"/>
                <a:sym typeface="Lato"/>
              </a:defRPr>
            </a:lvl5pPr>
            <a:lvl6pPr marL="0" marR="0" lvl="5" indent="0" algn="r" rtl="0">
              <a:spcBef>
                <a:spcPts val="0"/>
              </a:spcBef>
              <a:buNone/>
              <a:defRPr sz="1200" b="0" i="0" u="none" strike="noStrike" cap="none">
                <a:solidFill>
                  <a:srgbClr val="888888"/>
                </a:solidFill>
                <a:latin typeface="Lato"/>
                <a:ea typeface="Lato"/>
                <a:cs typeface="Lato"/>
                <a:sym typeface="Lato"/>
              </a:defRPr>
            </a:lvl6pPr>
            <a:lvl7pPr marL="0" marR="0" lvl="6" indent="0" algn="r" rtl="0">
              <a:spcBef>
                <a:spcPts val="0"/>
              </a:spcBef>
              <a:buNone/>
              <a:defRPr sz="1200" b="0" i="0" u="none" strike="noStrike" cap="none">
                <a:solidFill>
                  <a:srgbClr val="888888"/>
                </a:solidFill>
                <a:latin typeface="Lato"/>
                <a:ea typeface="Lato"/>
                <a:cs typeface="Lato"/>
                <a:sym typeface="Lato"/>
              </a:defRPr>
            </a:lvl7pPr>
            <a:lvl8pPr marL="0" marR="0" lvl="7" indent="0" algn="r" rtl="0">
              <a:spcBef>
                <a:spcPts val="0"/>
              </a:spcBef>
              <a:buNone/>
              <a:defRPr sz="1200" b="0" i="0" u="none" strike="noStrike" cap="none">
                <a:solidFill>
                  <a:srgbClr val="888888"/>
                </a:solidFill>
                <a:latin typeface="Lato"/>
                <a:ea typeface="Lato"/>
                <a:cs typeface="Lato"/>
                <a:sym typeface="Lato"/>
              </a:defRPr>
            </a:lvl8pPr>
            <a:lvl9pPr marL="0" marR="0" lvl="8" indent="0" algn="r" rtl="0">
              <a:spcBef>
                <a:spcPts val="0"/>
              </a:spcBef>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57" name="Google Shape;57;p6"/>
          <p:cNvSpPr/>
          <p:nvPr/>
        </p:nvSpPr>
        <p:spPr>
          <a:xfrm>
            <a:off x="0" y="0"/>
            <a:ext cx="4038600" cy="2757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ato"/>
              <a:ea typeface="Lato"/>
              <a:cs typeface="Lato"/>
              <a:sym typeface="Lato"/>
            </a:endParaRPr>
          </a:p>
        </p:txBody>
      </p:sp>
      <p:sp>
        <p:nvSpPr>
          <p:cNvPr id="58" name="Google Shape;58;p6"/>
          <p:cNvSpPr/>
          <p:nvPr/>
        </p:nvSpPr>
        <p:spPr>
          <a:xfrm>
            <a:off x="4038600" y="0"/>
            <a:ext cx="4038600" cy="2757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ato"/>
              <a:ea typeface="Lato"/>
              <a:cs typeface="Lato"/>
              <a:sym typeface="Lato"/>
            </a:endParaRPr>
          </a:p>
        </p:txBody>
      </p:sp>
      <p:sp>
        <p:nvSpPr>
          <p:cNvPr id="59" name="Google Shape;59;p6"/>
          <p:cNvSpPr/>
          <p:nvPr/>
        </p:nvSpPr>
        <p:spPr>
          <a:xfrm>
            <a:off x="8077200" y="0"/>
            <a:ext cx="4114800" cy="275700"/>
          </a:xfrm>
          <a:prstGeom prst="rect">
            <a:avLst/>
          </a:prstGeom>
          <a:solidFill>
            <a:srgbClr val="F5A81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Lato"/>
              <a:ea typeface="Lato"/>
              <a:cs typeface="Lato"/>
              <a:sym typeface="Lato"/>
            </a:endParaRPr>
          </a:p>
        </p:txBody>
      </p:sp>
      <p:sp>
        <p:nvSpPr>
          <p:cNvPr id="60" name="Google Shape;60;p6"/>
          <p:cNvSpPr txBox="1">
            <a:spLocks noGrp="1"/>
          </p:cNvSpPr>
          <p:nvPr>
            <p:ph type="title"/>
          </p:nvPr>
        </p:nvSpPr>
        <p:spPr>
          <a:xfrm>
            <a:off x="546100" y="365125"/>
            <a:ext cx="10515600" cy="866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211F33"/>
              </a:buClr>
              <a:buSzPts val="4400"/>
              <a:buFont typeface="Lato"/>
              <a:buNone/>
              <a:defRPr sz="4400" b="1" i="0" u="none" strike="noStrike" cap="none">
                <a:solidFill>
                  <a:srgbClr val="211F33"/>
                </a:solidFill>
                <a:latin typeface="Lato"/>
                <a:ea typeface="Lato"/>
                <a:cs typeface="Lato"/>
                <a:sym typeface="Lato"/>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pic>
        <p:nvPicPr>
          <p:cNvPr id="61" name="Google Shape;61;p6"/>
          <p:cNvPicPr preferRelativeResize="0"/>
          <p:nvPr/>
        </p:nvPicPr>
        <p:blipFill rotWithShape="1">
          <a:blip r:embed="rId2">
            <a:alphaModFix/>
          </a:blip>
          <a:srcRect/>
          <a:stretch/>
        </p:blipFill>
        <p:spPr>
          <a:xfrm>
            <a:off x="10784228" y="431484"/>
            <a:ext cx="1139142" cy="348578"/>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62"/>
        <p:cNvGrpSpPr/>
        <p:nvPr/>
      </p:nvGrpSpPr>
      <p:grpSpPr>
        <a:xfrm>
          <a:off x="0" y="0"/>
          <a:ext cx="0" cy="0"/>
          <a:chOff x="0" y="0"/>
          <a:chExt cx="0" cy="0"/>
        </a:xfrm>
      </p:grpSpPr>
      <p:pic>
        <p:nvPicPr>
          <p:cNvPr id="63" name="Google Shape;63;p7"/>
          <p:cNvPicPr preferRelativeResize="0"/>
          <p:nvPr/>
        </p:nvPicPr>
        <p:blipFill rotWithShape="1">
          <a:blip r:embed="rId2">
            <a:alphaModFix/>
          </a:blip>
          <a:srcRect/>
          <a:stretch/>
        </p:blipFill>
        <p:spPr>
          <a:xfrm>
            <a:off x="0" y="0"/>
            <a:ext cx="12191997" cy="6857998"/>
          </a:xfrm>
          <a:prstGeom prst="rect">
            <a:avLst/>
          </a:prstGeom>
          <a:noFill/>
          <a:ln>
            <a:noFill/>
          </a:ln>
        </p:spPr>
      </p:pic>
      <p:sp>
        <p:nvSpPr>
          <p:cNvPr id="64" name="Google Shape;64;p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65" name="Google Shape;65;p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66" name="Google Shape;66;p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Lato"/>
                <a:ea typeface="Lato"/>
                <a:cs typeface="Lato"/>
                <a:sym typeface="Lato"/>
              </a:defRPr>
            </a:lvl1pPr>
            <a:lvl2pPr marL="0" marR="0" lvl="1" indent="0" algn="r" rtl="0">
              <a:spcBef>
                <a:spcPts val="0"/>
              </a:spcBef>
              <a:buNone/>
              <a:defRPr sz="1200">
                <a:solidFill>
                  <a:srgbClr val="888888"/>
                </a:solidFill>
                <a:latin typeface="Lato"/>
                <a:ea typeface="Lato"/>
                <a:cs typeface="Lato"/>
                <a:sym typeface="Lato"/>
              </a:defRPr>
            </a:lvl2pPr>
            <a:lvl3pPr marL="0" marR="0" lvl="2" indent="0" algn="r" rtl="0">
              <a:spcBef>
                <a:spcPts val="0"/>
              </a:spcBef>
              <a:buNone/>
              <a:defRPr sz="1200">
                <a:solidFill>
                  <a:srgbClr val="888888"/>
                </a:solidFill>
                <a:latin typeface="Lato"/>
                <a:ea typeface="Lato"/>
                <a:cs typeface="Lato"/>
                <a:sym typeface="Lato"/>
              </a:defRPr>
            </a:lvl3pPr>
            <a:lvl4pPr marL="0" marR="0" lvl="3" indent="0" algn="r" rtl="0">
              <a:spcBef>
                <a:spcPts val="0"/>
              </a:spcBef>
              <a:buNone/>
              <a:defRPr sz="1200">
                <a:solidFill>
                  <a:srgbClr val="888888"/>
                </a:solidFill>
                <a:latin typeface="Lato"/>
                <a:ea typeface="Lato"/>
                <a:cs typeface="Lato"/>
                <a:sym typeface="Lato"/>
              </a:defRPr>
            </a:lvl4pPr>
            <a:lvl5pPr marL="0" marR="0" lvl="4" indent="0" algn="r" rtl="0">
              <a:spcBef>
                <a:spcPts val="0"/>
              </a:spcBef>
              <a:buNone/>
              <a:defRPr sz="1200">
                <a:solidFill>
                  <a:srgbClr val="888888"/>
                </a:solidFill>
                <a:latin typeface="Lato"/>
                <a:ea typeface="Lato"/>
                <a:cs typeface="Lato"/>
                <a:sym typeface="Lato"/>
              </a:defRPr>
            </a:lvl5pPr>
            <a:lvl6pPr marL="0" marR="0" lvl="5" indent="0" algn="r" rtl="0">
              <a:spcBef>
                <a:spcPts val="0"/>
              </a:spcBef>
              <a:buNone/>
              <a:defRPr sz="1200">
                <a:solidFill>
                  <a:srgbClr val="888888"/>
                </a:solidFill>
                <a:latin typeface="Lato"/>
                <a:ea typeface="Lato"/>
                <a:cs typeface="Lato"/>
                <a:sym typeface="Lato"/>
              </a:defRPr>
            </a:lvl6pPr>
            <a:lvl7pPr marL="0" marR="0" lvl="6" indent="0" algn="r" rtl="0">
              <a:spcBef>
                <a:spcPts val="0"/>
              </a:spcBef>
              <a:buNone/>
              <a:defRPr sz="1200">
                <a:solidFill>
                  <a:srgbClr val="888888"/>
                </a:solidFill>
                <a:latin typeface="Lato"/>
                <a:ea typeface="Lato"/>
                <a:cs typeface="Lato"/>
                <a:sym typeface="Lato"/>
              </a:defRPr>
            </a:lvl7pPr>
            <a:lvl8pPr marL="0" marR="0" lvl="7" indent="0" algn="r" rtl="0">
              <a:spcBef>
                <a:spcPts val="0"/>
              </a:spcBef>
              <a:buNone/>
              <a:defRPr sz="1200">
                <a:solidFill>
                  <a:srgbClr val="888888"/>
                </a:solidFill>
                <a:latin typeface="Lato"/>
                <a:ea typeface="Lato"/>
                <a:cs typeface="Lato"/>
                <a:sym typeface="Lato"/>
              </a:defRPr>
            </a:lvl8pPr>
            <a:lvl9pPr marL="0" marR="0" lvl="8" indent="0" algn="r" rtl="0">
              <a:spcBef>
                <a:spcPts val="0"/>
              </a:spcBef>
              <a:buNone/>
              <a:defRPr sz="1200">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pic>
        <p:nvPicPr>
          <p:cNvPr id="67" name="Google Shape;67;p7"/>
          <p:cNvPicPr preferRelativeResize="0"/>
          <p:nvPr/>
        </p:nvPicPr>
        <p:blipFill rotWithShape="1">
          <a:blip r:embed="rId3">
            <a:alphaModFix/>
          </a:blip>
          <a:srcRect/>
          <a:stretch/>
        </p:blipFill>
        <p:spPr>
          <a:xfrm>
            <a:off x="10402512" y="471715"/>
            <a:ext cx="1511902" cy="462642"/>
          </a:xfrm>
          <a:prstGeom prst="rect">
            <a:avLst/>
          </a:prstGeom>
          <a:noFill/>
          <a:ln>
            <a:noFill/>
          </a:ln>
        </p:spPr>
      </p:pic>
      <p:sp>
        <p:nvSpPr>
          <p:cNvPr id="68" name="Google Shape;68;p7"/>
          <p:cNvSpPr/>
          <p:nvPr/>
        </p:nvSpPr>
        <p:spPr>
          <a:xfrm>
            <a:off x="0" y="0"/>
            <a:ext cx="4038600" cy="2757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ato"/>
              <a:ea typeface="Lato"/>
              <a:cs typeface="Lato"/>
              <a:sym typeface="Lato"/>
            </a:endParaRPr>
          </a:p>
        </p:txBody>
      </p:sp>
      <p:sp>
        <p:nvSpPr>
          <p:cNvPr id="69" name="Google Shape;69;p7"/>
          <p:cNvSpPr/>
          <p:nvPr/>
        </p:nvSpPr>
        <p:spPr>
          <a:xfrm>
            <a:off x="4038600" y="0"/>
            <a:ext cx="4038600" cy="2757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ato"/>
              <a:ea typeface="Lato"/>
              <a:cs typeface="Lato"/>
              <a:sym typeface="Lato"/>
            </a:endParaRPr>
          </a:p>
        </p:txBody>
      </p:sp>
      <p:sp>
        <p:nvSpPr>
          <p:cNvPr id="70" name="Google Shape;70;p7"/>
          <p:cNvSpPr/>
          <p:nvPr/>
        </p:nvSpPr>
        <p:spPr>
          <a:xfrm>
            <a:off x="8077200" y="0"/>
            <a:ext cx="4114800" cy="275700"/>
          </a:xfrm>
          <a:prstGeom prst="rect">
            <a:avLst/>
          </a:prstGeom>
          <a:solidFill>
            <a:srgbClr val="F5A81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ato"/>
              <a:ea typeface="Lato"/>
              <a:cs typeface="Lato"/>
              <a:sym typeface="Lato"/>
            </a:endParaRPr>
          </a:p>
        </p:txBody>
      </p:sp>
      <p:sp>
        <p:nvSpPr>
          <p:cNvPr id="71" name="Google Shape;71;p7"/>
          <p:cNvSpPr/>
          <p:nvPr/>
        </p:nvSpPr>
        <p:spPr>
          <a:xfrm>
            <a:off x="0" y="6141493"/>
            <a:ext cx="12192000" cy="716400"/>
          </a:xfrm>
          <a:prstGeom prst="rect">
            <a:avLst/>
          </a:prstGeom>
          <a:solidFill>
            <a:srgbClr val="211F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ato"/>
              <a:ea typeface="Lato"/>
              <a:cs typeface="Lato"/>
              <a:sym typeface="Lato"/>
            </a:endParaRPr>
          </a:p>
        </p:txBody>
      </p:sp>
      <p:sp>
        <p:nvSpPr>
          <p:cNvPr id="72" name="Google Shape;72;p7"/>
          <p:cNvSpPr/>
          <p:nvPr/>
        </p:nvSpPr>
        <p:spPr>
          <a:xfrm>
            <a:off x="0" y="1269242"/>
            <a:ext cx="6373500" cy="4217100"/>
          </a:xfrm>
          <a:prstGeom prst="rect">
            <a:avLst/>
          </a:prstGeom>
          <a:solidFill>
            <a:srgbClr val="211F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ato"/>
              <a:ea typeface="Lato"/>
              <a:cs typeface="Lato"/>
              <a:sym typeface="Lato"/>
            </a:endParaRPr>
          </a:p>
        </p:txBody>
      </p:sp>
      <p:sp>
        <p:nvSpPr>
          <p:cNvPr id="73" name="Google Shape;73;p7"/>
          <p:cNvSpPr/>
          <p:nvPr/>
        </p:nvSpPr>
        <p:spPr>
          <a:xfrm>
            <a:off x="6508277" y="1269242"/>
            <a:ext cx="109200" cy="42171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ato"/>
              <a:ea typeface="Lato"/>
              <a:cs typeface="Lato"/>
              <a:sym typeface="Lato"/>
            </a:endParaRPr>
          </a:p>
        </p:txBody>
      </p:sp>
      <p:sp>
        <p:nvSpPr>
          <p:cNvPr id="74" name="Google Shape;74;p7"/>
          <p:cNvSpPr/>
          <p:nvPr/>
        </p:nvSpPr>
        <p:spPr>
          <a:xfrm>
            <a:off x="6752230" y="1269242"/>
            <a:ext cx="109200" cy="42171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ato"/>
              <a:ea typeface="Lato"/>
              <a:cs typeface="Lato"/>
              <a:sym typeface="Lato"/>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75"/>
        <p:cNvGrpSpPr/>
        <p:nvPr/>
      </p:nvGrpSpPr>
      <p:grpSpPr>
        <a:xfrm>
          <a:off x="0" y="0"/>
          <a:ext cx="0" cy="0"/>
          <a:chOff x="0" y="0"/>
          <a:chExt cx="0" cy="0"/>
        </a:xfrm>
      </p:grpSpPr>
      <p:sp>
        <p:nvSpPr>
          <p:cNvPr id="76" name="Google Shape;76;p8"/>
          <p:cNvSpPr txBox="1">
            <a:spLocks noGrp="1"/>
          </p:cNvSpPr>
          <p:nvPr>
            <p:ph type="body" idx="1"/>
          </p:nvPr>
        </p:nvSpPr>
        <p:spPr>
          <a:xfrm>
            <a:off x="546100" y="1618456"/>
            <a:ext cx="5181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Lato"/>
                <a:ea typeface="Lato"/>
                <a:cs typeface="Lato"/>
                <a:sym typeface="Lat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Lato"/>
                <a:ea typeface="Lato"/>
                <a:cs typeface="Lato"/>
                <a:sym typeface="Lat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Lato"/>
                <a:ea typeface="Lato"/>
                <a:cs typeface="Lato"/>
                <a:sym typeface="Lat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9pPr>
          </a:lstStyle>
          <a:p>
            <a:endParaRPr/>
          </a:p>
        </p:txBody>
      </p:sp>
      <p:sp>
        <p:nvSpPr>
          <p:cNvPr id="77" name="Google Shape;77;p8"/>
          <p:cNvSpPr txBox="1">
            <a:spLocks noGrp="1"/>
          </p:cNvSpPr>
          <p:nvPr>
            <p:ph type="body" idx="2"/>
          </p:nvPr>
        </p:nvSpPr>
        <p:spPr>
          <a:xfrm>
            <a:off x="5880100" y="1618456"/>
            <a:ext cx="5181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Lato"/>
                <a:ea typeface="Lato"/>
                <a:cs typeface="Lato"/>
                <a:sym typeface="Lat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Lato"/>
                <a:ea typeface="Lato"/>
                <a:cs typeface="Lato"/>
                <a:sym typeface="Lat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Lato"/>
                <a:ea typeface="Lato"/>
                <a:cs typeface="Lato"/>
                <a:sym typeface="Lat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9pPr>
          </a:lstStyle>
          <a:p>
            <a:endParaRPr/>
          </a:p>
        </p:txBody>
      </p:sp>
      <p:sp>
        <p:nvSpPr>
          <p:cNvPr id="78" name="Google Shape;78;p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79" name="Google Shape;79;p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80" name="Google Shape;80;p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Lato"/>
                <a:ea typeface="Lato"/>
                <a:cs typeface="Lato"/>
                <a:sym typeface="Lato"/>
              </a:defRPr>
            </a:lvl1pPr>
            <a:lvl2pPr marL="0" marR="0" lvl="1" indent="0" algn="r" rtl="0">
              <a:spcBef>
                <a:spcPts val="0"/>
              </a:spcBef>
              <a:buNone/>
              <a:defRPr sz="1200">
                <a:solidFill>
                  <a:srgbClr val="888888"/>
                </a:solidFill>
                <a:latin typeface="Lato"/>
                <a:ea typeface="Lato"/>
                <a:cs typeface="Lato"/>
                <a:sym typeface="Lato"/>
              </a:defRPr>
            </a:lvl2pPr>
            <a:lvl3pPr marL="0" marR="0" lvl="2" indent="0" algn="r" rtl="0">
              <a:spcBef>
                <a:spcPts val="0"/>
              </a:spcBef>
              <a:buNone/>
              <a:defRPr sz="1200">
                <a:solidFill>
                  <a:srgbClr val="888888"/>
                </a:solidFill>
                <a:latin typeface="Lato"/>
                <a:ea typeface="Lato"/>
                <a:cs typeface="Lato"/>
                <a:sym typeface="Lato"/>
              </a:defRPr>
            </a:lvl3pPr>
            <a:lvl4pPr marL="0" marR="0" lvl="3" indent="0" algn="r" rtl="0">
              <a:spcBef>
                <a:spcPts val="0"/>
              </a:spcBef>
              <a:buNone/>
              <a:defRPr sz="1200">
                <a:solidFill>
                  <a:srgbClr val="888888"/>
                </a:solidFill>
                <a:latin typeface="Lato"/>
                <a:ea typeface="Lato"/>
                <a:cs typeface="Lato"/>
                <a:sym typeface="Lato"/>
              </a:defRPr>
            </a:lvl4pPr>
            <a:lvl5pPr marL="0" marR="0" lvl="4" indent="0" algn="r" rtl="0">
              <a:spcBef>
                <a:spcPts val="0"/>
              </a:spcBef>
              <a:buNone/>
              <a:defRPr sz="1200">
                <a:solidFill>
                  <a:srgbClr val="888888"/>
                </a:solidFill>
                <a:latin typeface="Lato"/>
                <a:ea typeface="Lato"/>
                <a:cs typeface="Lato"/>
                <a:sym typeface="Lato"/>
              </a:defRPr>
            </a:lvl5pPr>
            <a:lvl6pPr marL="0" marR="0" lvl="5" indent="0" algn="r" rtl="0">
              <a:spcBef>
                <a:spcPts val="0"/>
              </a:spcBef>
              <a:buNone/>
              <a:defRPr sz="1200">
                <a:solidFill>
                  <a:srgbClr val="888888"/>
                </a:solidFill>
                <a:latin typeface="Lato"/>
                <a:ea typeface="Lato"/>
                <a:cs typeface="Lato"/>
                <a:sym typeface="Lato"/>
              </a:defRPr>
            </a:lvl6pPr>
            <a:lvl7pPr marL="0" marR="0" lvl="6" indent="0" algn="r" rtl="0">
              <a:spcBef>
                <a:spcPts val="0"/>
              </a:spcBef>
              <a:buNone/>
              <a:defRPr sz="1200">
                <a:solidFill>
                  <a:srgbClr val="888888"/>
                </a:solidFill>
                <a:latin typeface="Lato"/>
                <a:ea typeface="Lato"/>
                <a:cs typeface="Lato"/>
                <a:sym typeface="Lato"/>
              </a:defRPr>
            </a:lvl7pPr>
            <a:lvl8pPr marL="0" marR="0" lvl="7" indent="0" algn="r" rtl="0">
              <a:spcBef>
                <a:spcPts val="0"/>
              </a:spcBef>
              <a:buNone/>
              <a:defRPr sz="1200">
                <a:solidFill>
                  <a:srgbClr val="888888"/>
                </a:solidFill>
                <a:latin typeface="Lato"/>
                <a:ea typeface="Lato"/>
                <a:cs typeface="Lato"/>
                <a:sym typeface="Lato"/>
              </a:defRPr>
            </a:lvl8pPr>
            <a:lvl9pPr marL="0" marR="0" lvl="8" indent="0" algn="r" rtl="0">
              <a:spcBef>
                <a:spcPts val="0"/>
              </a:spcBef>
              <a:buNone/>
              <a:defRPr sz="1200">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81" name="Google Shape;81;p8"/>
          <p:cNvSpPr/>
          <p:nvPr/>
        </p:nvSpPr>
        <p:spPr>
          <a:xfrm>
            <a:off x="0" y="0"/>
            <a:ext cx="4038600" cy="2757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ato"/>
              <a:ea typeface="Lato"/>
              <a:cs typeface="Lato"/>
              <a:sym typeface="Lato"/>
            </a:endParaRPr>
          </a:p>
        </p:txBody>
      </p:sp>
      <p:sp>
        <p:nvSpPr>
          <p:cNvPr id="82" name="Google Shape;82;p8"/>
          <p:cNvSpPr/>
          <p:nvPr/>
        </p:nvSpPr>
        <p:spPr>
          <a:xfrm>
            <a:off x="4038600" y="0"/>
            <a:ext cx="4038600" cy="2757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ato"/>
              <a:ea typeface="Lato"/>
              <a:cs typeface="Lato"/>
              <a:sym typeface="Lato"/>
            </a:endParaRPr>
          </a:p>
        </p:txBody>
      </p:sp>
      <p:sp>
        <p:nvSpPr>
          <p:cNvPr id="83" name="Google Shape;83;p8"/>
          <p:cNvSpPr/>
          <p:nvPr/>
        </p:nvSpPr>
        <p:spPr>
          <a:xfrm>
            <a:off x="8077200" y="0"/>
            <a:ext cx="4114800" cy="275700"/>
          </a:xfrm>
          <a:prstGeom prst="rect">
            <a:avLst/>
          </a:prstGeom>
          <a:solidFill>
            <a:srgbClr val="F5A81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ato"/>
              <a:ea typeface="Lato"/>
              <a:cs typeface="Lato"/>
              <a:sym typeface="Lato"/>
            </a:endParaRPr>
          </a:p>
        </p:txBody>
      </p:sp>
      <p:sp>
        <p:nvSpPr>
          <p:cNvPr id="84" name="Google Shape;84;p8"/>
          <p:cNvSpPr txBox="1">
            <a:spLocks noGrp="1"/>
          </p:cNvSpPr>
          <p:nvPr>
            <p:ph type="title"/>
          </p:nvPr>
        </p:nvSpPr>
        <p:spPr>
          <a:xfrm>
            <a:off x="546100" y="365125"/>
            <a:ext cx="10515600" cy="866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6AB2E2"/>
              </a:buClr>
              <a:buSzPts val="4400"/>
              <a:buFont typeface="Lato"/>
              <a:buNone/>
              <a:defRPr sz="4400" b="1" i="0" u="none" strike="noStrike" cap="none">
                <a:solidFill>
                  <a:srgbClr val="6AB2E2"/>
                </a:solidFill>
                <a:latin typeface="Lato"/>
                <a:ea typeface="Lato"/>
                <a:cs typeface="Lato"/>
                <a:sym typeface="Lato"/>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pic>
        <p:nvPicPr>
          <p:cNvPr id="85" name="Google Shape;85;p8"/>
          <p:cNvPicPr preferRelativeResize="0"/>
          <p:nvPr/>
        </p:nvPicPr>
        <p:blipFill rotWithShape="1">
          <a:blip r:embed="rId2">
            <a:alphaModFix/>
          </a:blip>
          <a:srcRect/>
          <a:stretch/>
        </p:blipFill>
        <p:spPr>
          <a:xfrm>
            <a:off x="10784228" y="431484"/>
            <a:ext cx="1139142" cy="348578"/>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86"/>
        <p:cNvGrpSpPr/>
        <p:nvPr/>
      </p:nvGrpSpPr>
      <p:grpSpPr>
        <a:xfrm>
          <a:off x="0" y="0"/>
          <a:ext cx="0" cy="0"/>
          <a:chOff x="0" y="0"/>
          <a:chExt cx="0" cy="0"/>
        </a:xfrm>
      </p:grpSpPr>
      <p:sp>
        <p:nvSpPr>
          <p:cNvPr id="87" name="Google Shape;87;p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88" name="Google Shape;88;p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89" name="Google Shape;89;p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Lato"/>
                <a:ea typeface="Lato"/>
                <a:cs typeface="Lato"/>
                <a:sym typeface="Lato"/>
              </a:defRPr>
            </a:lvl1pPr>
            <a:lvl2pPr marL="0" marR="0" lvl="1" indent="0" algn="r" rtl="0">
              <a:spcBef>
                <a:spcPts val="0"/>
              </a:spcBef>
              <a:buNone/>
              <a:defRPr sz="1200">
                <a:solidFill>
                  <a:srgbClr val="888888"/>
                </a:solidFill>
                <a:latin typeface="Lato"/>
                <a:ea typeface="Lato"/>
                <a:cs typeface="Lato"/>
                <a:sym typeface="Lato"/>
              </a:defRPr>
            </a:lvl2pPr>
            <a:lvl3pPr marL="0" marR="0" lvl="2" indent="0" algn="r" rtl="0">
              <a:spcBef>
                <a:spcPts val="0"/>
              </a:spcBef>
              <a:buNone/>
              <a:defRPr sz="1200">
                <a:solidFill>
                  <a:srgbClr val="888888"/>
                </a:solidFill>
                <a:latin typeface="Lato"/>
                <a:ea typeface="Lato"/>
                <a:cs typeface="Lato"/>
                <a:sym typeface="Lato"/>
              </a:defRPr>
            </a:lvl3pPr>
            <a:lvl4pPr marL="0" marR="0" lvl="3" indent="0" algn="r" rtl="0">
              <a:spcBef>
                <a:spcPts val="0"/>
              </a:spcBef>
              <a:buNone/>
              <a:defRPr sz="1200">
                <a:solidFill>
                  <a:srgbClr val="888888"/>
                </a:solidFill>
                <a:latin typeface="Lato"/>
                <a:ea typeface="Lato"/>
                <a:cs typeface="Lato"/>
                <a:sym typeface="Lato"/>
              </a:defRPr>
            </a:lvl4pPr>
            <a:lvl5pPr marL="0" marR="0" lvl="4" indent="0" algn="r" rtl="0">
              <a:spcBef>
                <a:spcPts val="0"/>
              </a:spcBef>
              <a:buNone/>
              <a:defRPr sz="1200">
                <a:solidFill>
                  <a:srgbClr val="888888"/>
                </a:solidFill>
                <a:latin typeface="Lato"/>
                <a:ea typeface="Lato"/>
                <a:cs typeface="Lato"/>
                <a:sym typeface="Lato"/>
              </a:defRPr>
            </a:lvl5pPr>
            <a:lvl6pPr marL="0" marR="0" lvl="5" indent="0" algn="r" rtl="0">
              <a:spcBef>
                <a:spcPts val="0"/>
              </a:spcBef>
              <a:buNone/>
              <a:defRPr sz="1200">
                <a:solidFill>
                  <a:srgbClr val="888888"/>
                </a:solidFill>
                <a:latin typeface="Lato"/>
                <a:ea typeface="Lato"/>
                <a:cs typeface="Lato"/>
                <a:sym typeface="Lato"/>
              </a:defRPr>
            </a:lvl6pPr>
            <a:lvl7pPr marL="0" marR="0" lvl="6" indent="0" algn="r" rtl="0">
              <a:spcBef>
                <a:spcPts val="0"/>
              </a:spcBef>
              <a:buNone/>
              <a:defRPr sz="1200">
                <a:solidFill>
                  <a:srgbClr val="888888"/>
                </a:solidFill>
                <a:latin typeface="Lato"/>
                <a:ea typeface="Lato"/>
                <a:cs typeface="Lato"/>
                <a:sym typeface="Lato"/>
              </a:defRPr>
            </a:lvl7pPr>
            <a:lvl8pPr marL="0" marR="0" lvl="7" indent="0" algn="r" rtl="0">
              <a:spcBef>
                <a:spcPts val="0"/>
              </a:spcBef>
              <a:buNone/>
              <a:defRPr sz="1200">
                <a:solidFill>
                  <a:srgbClr val="888888"/>
                </a:solidFill>
                <a:latin typeface="Lato"/>
                <a:ea typeface="Lato"/>
                <a:cs typeface="Lato"/>
                <a:sym typeface="Lato"/>
              </a:defRPr>
            </a:lvl8pPr>
            <a:lvl9pPr marL="0" marR="0" lvl="8" indent="0" algn="r" rtl="0">
              <a:spcBef>
                <a:spcPts val="0"/>
              </a:spcBef>
              <a:buNone/>
              <a:defRPr sz="1200">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90" name="Google Shape;90;p9"/>
          <p:cNvSpPr/>
          <p:nvPr/>
        </p:nvSpPr>
        <p:spPr>
          <a:xfrm>
            <a:off x="0" y="0"/>
            <a:ext cx="4038600" cy="2757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ato"/>
              <a:ea typeface="Lato"/>
              <a:cs typeface="Lato"/>
              <a:sym typeface="Lato"/>
            </a:endParaRPr>
          </a:p>
        </p:txBody>
      </p:sp>
      <p:sp>
        <p:nvSpPr>
          <p:cNvPr id="91" name="Google Shape;91;p9"/>
          <p:cNvSpPr/>
          <p:nvPr/>
        </p:nvSpPr>
        <p:spPr>
          <a:xfrm>
            <a:off x="4038600" y="0"/>
            <a:ext cx="4038600" cy="2757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ato"/>
              <a:ea typeface="Lato"/>
              <a:cs typeface="Lato"/>
              <a:sym typeface="Lato"/>
            </a:endParaRPr>
          </a:p>
        </p:txBody>
      </p:sp>
      <p:sp>
        <p:nvSpPr>
          <p:cNvPr id="92" name="Google Shape;92;p9"/>
          <p:cNvSpPr/>
          <p:nvPr/>
        </p:nvSpPr>
        <p:spPr>
          <a:xfrm>
            <a:off x="8077200" y="0"/>
            <a:ext cx="4114800" cy="275700"/>
          </a:xfrm>
          <a:prstGeom prst="rect">
            <a:avLst/>
          </a:prstGeom>
          <a:solidFill>
            <a:srgbClr val="F5A81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ato"/>
              <a:ea typeface="Lato"/>
              <a:cs typeface="Lato"/>
              <a:sym typeface="Lato"/>
            </a:endParaRPr>
          </a:p>
        </p:txBody>
      </p:sp>
      <p:sp>
        <p:nvSpPr>
          <p:cNvPr id="93" name="Google Shape;93;p9"/>
          <p:cNvSpPr/>
          <p:nvPr/>
        </p:nvSpPr>
        <p:spPr>
          <a:xfrm>
            <a:off x="0" y="6316465"/>
            <a:ext cx="12192000" cy="541500"/>
          </a:xfrm>
          <a:prstGeom prst="rect">
            <a:avLst/>
          </a:prstGeom>
          <a:solidFill>
            <a:srgbClr val="211F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ato"/>
              <a:ea typeface="Lato"/>
              <a:cs typeface="Lato"/>
              <a:sym typeface="Lato"/>
            </a:endParaRPr>
          </a:p>
        </p:txBody>
      </p:sp>
      <p:pic>
        <p:nvPicPr>
          <p:cNvPr id="94" name="Google Shape;94;p9"/>
          <p:cNvPicPr preferRelativeResize="0"/>
          <p:nvPr/>
        </p:nvPicPr>
        <p:blipFill rotWithShape="1">
          <a:blip r:embed="rId2">
            <a:alphaModFix/>
          </a:blip>
          <a:srcRect/>
          <a:stretch/>
        </p:blipFill>
        <p:spPr>
          <a:xfrm>
            <a:off x="10784228" y="431484"/>
            <a:ext cx="1139142" cy="348578"/>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01"/>
        <p:cNvGrpSpPr/>
        <p:nvPr/>
      </p:nvGrpSpPr>
      <p:grpSpPr>
        <a:xfrm>
          <a:off x="0" y="0"/>
          <a:ext cx="0" cy="0"/>
          <a:chOff x="0" y="0"/>
          <a:chExt cx="0" cy="0"/>
        </a:xfrm>
      </p:grpSpPr>
      <p:sp>
        <p:nvSpPr>
          <p:cNvPr id="102" name="Google Shape;102;p11"/>
          <p:cNvSpPr txBox="1">
            <a:spLocks noGrp="1"/>
          </p:cNvSpPr>
          <p:nvPr>
            <p:ph type="ctrTitle"/>
          </p:nvPr>
        </p:nvSpPr>
        <p:spPr>
          <a:xfrm>
            <a:off x="911210" y="2543373"/>
            <a:ext cx="9144000" cy="7257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rgbClr val="211F33"/>
              </a:buClr>
              <a:buSzPts val="4000"/>
              <a:buFont typeface="Proxima Nova"/>
              <a:buNone/>
              <a:defRPr sz="4000" b="1" i="0" u="none" strike="noStrike" cap="none">
                <a:solidFill>
                  <a:srgbClr val="211F33"/>
                </a:solidFill>
                <a:latin typeface="Proxima Nova"/>
                <a:ea typeface="Proxima Nova"/>
                <a:cs typeface="Proxima Nova"/>
                <a:sym typeface="Proxima Nov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03" name="Google Shape;103;p11"/>
          <p:cNvSpPr txBox="1">
            <a:spLocks noGrp="1"/>
          </p:cNvSpPr>
          <p:nvPr>
            <p:ph type="subTitle" idx="1"/>
          </p:nvPr>
        </p:nvSpPr>
        <p:spPr>
          <a:xfrm>
            <a:off x="838200" y="4442620"/>
            <a:ext cx="4813200" cy="16557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rgbClr val="211F33"/>
              </a:buClr>
              <a:buSzPts val="2400"/>
              <a:buFont typeface="Proxima Nova"/>
              <a:buNone/>
              <a:defRPr sz="2400" i="0" u="none" strike="noStrike" cap="none">
                <a:solidFill>
                  <a:srgbClr val="211F33"/>
                </a:solidFill>
                <a:latin typeface="Proxima Nova"/>
                <a:ea typeface="Proxima Nova"/>
                <a:cs typeface="Proxima Nova"/>
                <a:sym typeface="Proxima Nova"/>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Lato"/>
                <a:ea typeface="Lato"/>
                <a:cs typeface="Lato"/>
                <a:sym typeface="Lato"/>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Lato"/>
                <a:ea typeface="Lato"/>
                <a:cs typeface="Lato"/>
                <a:sym typeface="Lato"/>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a:ea typeface="Lato"/>
                <a:cs typeface="Lato"/>
                <a:sym typeface="Lato"/>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a:ea typeface="Lato"/>
                <a:cs typeface="Lato"/>
                <a:sym typeface="Lato"/>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a:ea typeface="Lato"/>
                <a:cs typeface="Lato"/>
                <a:sym typeface="Lato"/>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a:ea typeface="Lato"/>
                <a:cs typeface="Lato"/>
                <a:sym typeface="Lato"/>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a:ea typeface="Lato"/>
                <a:cs typeface="Lato"/>
                <a:sym typeface="Lato"/>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a:ea typeface="Lato"/>
                <a:cs typeface="Lato"/>
                <a:sym typeface="Lato"/>
              </a:defRPr>
            </a:lvl9pPr>
          </a:lstStyle>
          <a:p>
            <a:endParaRPr/>
          </a:p>
        </p:txBody>
      </p:sp>
      <p:sp>
        <p:nvSpPr>
          <p:cNvPr id="104" name="Google Shape;104;p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05" name="Google Shape;105;p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06" name="Google Shape;106;p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07" name="Google Shape;107;p11"/>
          <p:cNvSpPr/>
          <p:nvPr/>
        </p:nvSpPr>
        <p:spPr>
          <a:xfrm>
            <a:off x="0" y="0"/>
            <a:ext cx="4038600" cy="275700"/>
          </a:xfrm>
          <a:prstGeom prst="rect">
            <a:avLst/>
          </a:prstGeom>
          <a:solidFill>
            <a:srgbClr val="6AB2E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08" name="Google Shape;108;p11"/>
          <p:cNvSpPr/>
          <p:nvPr/>
        </p:nvSpPr>
        <p:spPr>
          <a:xfrm>
            <a:off x="4038600" y="0"/>
            <a:ext cx="4038600" cy="2757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09" name="Google Shape;109;p11"/>
          <p:cNvSpPr/>
          <p:nvPr/>
        </p:nvSpPr>
        <p:spPr>
          <a:xfrm>
            <a:off x="8077200" y="0"/>
            <a:ext cx="4114800" cy="275700"/>
          </a:xfrm>
          <a:prstGeom prst="rect">
            <a:avLst/>
          </a:prstGeom>
          <a:solidFill>
            <a:srgbClr val="F5A81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
        <p:nvSpPr>
          <p:cNvPr id="110" name="Google Shape;110;p11"/>
          <p:cNvSpPr/>
          <p:nvPr/>
        </p:nvSpPr>
        <p:spPr>
          <a:xfrm>
            <a:off x="0" y="6316465"/>
            <a:ext cx="12192000" cy="541500"/>
          </a:xfrm>
          <a:prstGeom prst="rect">
            <a:avLst/>
          </a:prstGeom>
          <a:solidFill>
            <a:srgbClr val="211F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pic>
        <p:nvPicPr>
          <p:cNvPr id="111" name="Google Shape;111;p11"/>
          <p:cNvPicPr preferRelativeResize="0"/>
          <p:nvPr/>
        </p:nvPicPr>
        <p:blipFill rotWithShape="1">
          <a:blip r:embed="rId2">
            <a:alphaModFix/>
          </a:blip>
          <a:srcRect/>
          <a:stretch/>
        </p:blipFill>
        <p:spPr>
          <a:xfrm>
            <a:off x="911210" y="871535"/>
            <a:ext cx="4015438" cy="1228725"/>
          </a:xfrm>
          <a:prstGeom prst="rect">
            <a:avLst/>
          </a:prstGeom>
          <a:noFill/>
          <a:ln>
            <a:noFill/>
          </a:ln>
        </p:spPr>
      </p:pic>
      <p:sp>
        <p:nvSpPr>
          <p:cNvPr id="112" name="Google Shape;112;p11"/>
          <p:cNvSpPr/>
          <p:nvPr/>
        </p:nvSpPr>
        <p:spPr>
          <a:xfrm>
            <a:off x="911210" y="2395355"/>
            <a:ext cx="6175500" cy="45600"/>
          </a:xfrm>
          <a:prstGeom prst="rect">
            <a:avLst/>
          </a:prstGeom>
          <a:solidFill>
            <a:srgbClr val="2ABBA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ato"/>
              <a:ea typeface="Lato"/>
              <a:cs typeface="Lato"/>
              <a:sym typeface="La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theme" Target="../theme/theme2.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image" Target="../media/image5.pn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Lato"/>
              <a:buNone/>
              <a:defRPr sz="4400" b="0" i="0" u="none" strike="noStrike" cap="none">
                <a:solidFill>
                  <a:schemeClr val="dk1"/>
                </a:solidFill>
                <a:latin typeface="Lato"/>
                <a:ea typeface="Lato"/>
                <a:cs typeface="Lato"/>
                <a:sym typeface="Lato"/>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Lato"/>
                <a:ea typeface="Lato"/>
                <a:cs typeface="Lato"/>
                <a:sym typeface="Lat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Lato"/>
                <a:ea typeface="Lato"/>
                <a:cs typeface="Lato"/>
                <a:sym typeface="Lat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Lato"/>
                <a:ea typeface="Lato"/>
                <a:cs typeface="Lato"/>
                <a:sym typeface="Lat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9pPr>
          </a:lstStyle>
          <a:p>
            <a:endParaRPr/>
          </a:p>
        </p:txBody>
      </p:sp>
      <p:sp>
        <p:nvSpPr>
          <p:cNvPr id="12" name="Google Shape;12;p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13" name="Google Shape;13;p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Lato"/>
                <a:ea typeface="Lato"/>
                <a:cs typeface="Lato"/>
                <a:sym typeface="Lato"/>
              </a:defRPr>
            </a:lvl1pPr>
            <a:lvl2pPr marR="0" lvl="1" algn="l" rtl="0">
              <a:spcBef>
                <a:spcPts val="0"/>
              </a:spcBef>
              <a:spcAft>
                <a:spcPts val="0"/>
              </a:spcAft>
              <a:buSzPts val="1400"/>
              <a:buNone/>
              <a:defRPr sz="1800" b="0" i="0" u="none" strike="noStrike" cap="none">
                <a:solidFill>
                  <a:schemeClr val="dk1"/>
                </a:solidFill>
                <a:latin typeface="Lato"/>
                <a:ea typeface="Lato"/>
                <a:cs typeface="Lato"/>
                <a:sym typeface="Lato"/>
              </a:defRPr>
            </a:lvl2pPr>
            <a:lvl3pPr marR="0" lvl="2" algn="l" rtl="0">
              <a:spcBef>
                <a:spcPts val="0"/>
              </a:spcBef>
              <a:spcAft>
                <a:spcPts val="0"/>
              </a:spcAft>
              <a:buSzPts val="1400"/>
              <a:buNone/>
              <a:defRPr sz="1800" b="0" i="0" u="none" strike="noStrike" cap="none">
                <a:solidFill>
                  <a:schemeClr val="dk1"/>
                </a:solidFill>
                <a:latin typeface="Lato"/>
                <a:ea typeface="Lato"/>
                <a:cs typeface="Lato"/>
                <a:sym typeface="Lato"/>
              </a:defRPr>
            </a:lvl3pPr>
            <a:lvl4pPr marR="0" lvl="3" algn="l" rtl="0">
              <a:spcBef>
                <a:spcPts val="0"/>
              </a:spcBef>
              <a:spcAft>
                <a:spcPts val="0"/>
              </a:spcAft>
              <a:buSzPts val="1400"/>
              <a:buNone/>
              <a:defRPr sz="1800" b="0" i="0" u="none" strike="noStrike" cap="none">
                <a:solidFill>
                  <a:schemeClr val="dk1"/>
                </a:solidFill>
                <a:latin typeface="Lato"/>
                <a:ea typeface="Lato"/>
                <a:cs typeface="Lato"/>
                <a:sym typeface="Lato"/>
              </a:defRPr>
            </a:lvl4pPr>
            <a:lvl5pPr marR="0" lvl="4" algn="l" rtl="0">
              <a:spcBef>
                <a:spcPts val="0"/>
              </a:spcBef>
              <a:spcAft>
                <a:spcPts val="0"/>
              </a:spcAft>
              <a:buSzPts val="1400"/>
              <a:buNone/>
              <a:defRPr sz="1800" b="0" i="0" u="none" strike="noStrike" cap="none">
                <a:solidFill>
                  <a:schemeClr val="dk1"/>
                </a:solidFill>
                <a:latin typeface="Lato"/>
                <a:ea typeface="Lato"/>
                <a:cs typeface="Lato"/>
                <a:sym typeface="Lato"/>
              </a:defRPr>
            </a:lvl5pPr>
            <a:lvl6pPr marR="0" lvl="5" algn="l" rtl="0">
              <a:spcBef>
                <a:spcPts val="0"/>
              </a:spcBef>
              <a:spcAft>
                <a:spcPts val="0"/>
              </a:spcAft>
              <a:buSzPts val="1400"/>
              <a:buNone/>
              <a:defRPr sz="1800" b="0" i="0" u="none" strike="noStrike" cap="none">
                <a:solidFill>
                  <a:schemeClr val="dk1"/>
                </a:solidFill>
                <a:latin typeface="Lato"/>
                <a:ea typeface="Lato"/>
                <a:cs typeface="Lato"/>
                <a:sym typeface="Lato"/>
              </a:defRPr>
            </a:lvl6pPr>
            <a:lvl7pPr marR="0" lvl="6" algn="l" rtl="0">
              <a:spcBef>
                <a:spcPts val="0"/>
              </a:spcBef>
              <a:spcAft>
                <a:spcPts val="0"/>
              </a:spcAft>
              <a:buSzPts val="1400"/>
              <a:buNone/>
              <a:defRPr sz="1800" b="0" i="0" u="none" strike="noStrike" cap="none">
                <a:solidFill>
                  <a:schemeClr val="dk1"/>
                </a:solidFill>
                <a:latin typeface="Lato"/>
                <a:ea typeface="Lato"/>
                <a:cs typeface="Lato"/>
                <a:sym typeface="Lato"/>
              </a:defRPr>
            </a:lvl7pPr>
            <a:lvl8pPr marR="0" lvl="7" algn="l" rtl="0">
              <a:spcBef>
                <a:spcPts val="0"/>
              </a:spcBef>
              <a:spcAft>
                <a:spcPts val="0"/>
              </a:spcAft>
              <a:buSzPts val="1400"/>
              <a:buNone/>
              <a:defRPr sz="1800" b="0" i="0" u="none" strike="noStrike" cap="none">
                <a:solidFill>
                  <a:schemeClr val="dk1"/>
                </a:solidFill>
                <a:latin typeface="Lato"/>
                <a:ea typeface="Lato"/>
                <a:cs typeface="Lato"/>
                <a:sym typeface="Lato"/>
              </a:defRPr>
            </a:lvl8pPr>
            <a:lvl9pPr marR="0" lvl="8" algn="l" rtl="0">
              <a:spcBef>
                <a:spcPts val="0"/>
              </a:spcBef>
              <a:spcAft>
                <a:spcPts val="0"/>
              </a:spcAft>
              <a:buSzPts val="1400"/>
              <a:buNone/>
              <a:defRPr sz="1800" b="0" i="0" u="none" strike="noStrike" cap="none">
                <a:solidFill>
                  <a:schemeClr val="dk1"/>
                </a:solidFill>
                <a:latin typeface="Lato"/>
                <a:ea typeface="Lato"/>
                <a:cs typeface="Lato"/>
                <a:sym typeface="Lato"/>
              </a:defRPr>
            </a:lvl9pPr>
          </a:lstStyle>
          <a:p>
            <a:endParaRPr/>
          </a:p>
        </p:txBody>
      </p:sp>
      <p:sp>
        <p:nvSpPr>
          <p:cNvPr id="14" name="Google Shape;14;p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Lato"/>
                <a:ea typeface="Lato"/>
                <a:cs typeface="Lato"/>
                <a:sym typeface="Lato"/>
              </a:defRPr>
            </a:lvl1pPr>
            <a:lvl2pPr marL="0" marR="0" lvl="1" indent="0" algn="r" rtl="0">
              <a:spcBef>
                <a:spcPts val="0"/>
              </a:spcBef>
              <a:buNone/>
              <a:defRPr sz="1200" b="0" i="0" u="none" strike="noStrike" cap="none">
                <a:solidFill>
                  <a:srgbClr val="888888"/>
                </a:solidFill>
                <a:latin typeface="Lato"/>
                <a:ea typeface="Lato"/>
                <a:cs typeface="Lato"/>
                <a:sym typeface="Lato"/>
              </a:defRPr>
            </a:lvl2pPr>
            <a:lvl3pPr marL="0" marR="0" lvl="2" indent="0" algn="r" rtl="0">
              <a:spcBef>
                <a:spcPts val="0"/>
              </a:spcBef>
              <a:buNone/>
              <a:defRPr sz="1200" b="0" i="0" u="none" strike="noStrike" cap="none">
                <a:solidFill>
                  <a:srgbClr val="888888"/>
                </a:solidFill>
                <a:latin typeface="Lato"/>
                <a:ea typeface="Lato"/>
                <a:cs typeface="Lato"/>
                <a:sym typeface="Lato"/>
              </a:defRPr>
            </a:lvl3pPr>
            <a:lvl4pPr marL="0" marR="0" lvl="3" indent="0" algn="r" rtl="0">
              <a:spcBef>
                <a:spcPts val="0"/>
              </a:spcBef>
              <a:buNone/>
              <a:defRPr sz="1200" b="0" i="0" u="none" strike="noStrike" cap="none">
                <a:solidFill>
                  <a:srgbClr val="888888"/>
                </a:solidFill>
                <a:latin typeface="Lato"/>
                <a:ea typeface="Lato"/>
                <a:cs typeface="Lato"/>
                <a:sym typeface="Lato"/>
              </a:defRPr>
            </a:lvl4pPr>
            <a:lvl5pPr marL="0" marR="0" lvl="4" indent="0" algn="r" rtl="0">
              <a:spcBef>
                <a:spcPts val="0"/>
              </a:spcBef>
              <a:buNone/>
              <a:defRPr sz="1200" b="0" i="0" u="none" strike="noStrike" cap="none">
                <a:solidFill>
                  <a:srgbClr val="888888"/>
                </a:solidFill>
                <a:latin typeface="Lato"/>
                <a:ea typeface="Lato"/>
                <a:cs typeface="Lato"/>
                <a:sym typeface="Lato"/>
              </a:defRPr>
            </a:lvl5pPr>
            <a:lvl6pPr marL="0" marR="0" lvl="5" indent="0" algn="r" rtl="0">
              <a:spcBef>
                <a:spcPts val="0"/>
              </a:spcBef>
              <a:buNone/>
              <a:defRPr sz="1200" b="0" i="0" u="none" strike="noStrike" cap="none">
                <a:solidFill>
                  <a:srgbClr val="888888"/>
                </a:solidFill>
                <a:latin typeface="Lato"/>
                <a:ea typeface="Lato"/>
                <a:cs typeface="Lato"/>
                <a:sym typeface="Lato"/>
              </a:defRPr>
            </a:lvl6pPr>
            <a:lvl7pPr marL="0" marR="0" lvl="6" indent="0" algn="r" rtl="0">
              <a:spcBef>
                <a:spcPts val="0"/>
              </a:spcBef>
              <a:buNone/>
              <a:defRPr sz="1200" b="0" i="0" u="none" strike="noStrike" cap="none">
                <a:solidFill>
                  <a:srgbClr val="888888"/>
                </a:solidFill>
                <a:latin typeface="Lato"/>
                <a:ea typeface="Lato"/>
                <a:cs typeface="Lato"/>
                <a:sym typeface="Lato"/>
              </a:defRPr>
            </a:lvl7pPr>
            <a:lvl8pPr marL="0" marR="0" lvl="7" indent="0" algn="r" rtl="0">
              <a:spcBef>
                <a:spcPts val="0"/>
              </a:spcBef>
              <a:buNone/>
              <a:defRPr sz="1200" b="0" i="0" u="none" strike="noStrike" cap="none">
                <a:solidFill>
                  <a:srgbClr val="888888"/>
                </a:solidFill>
                <a:latin typeface="Lato"/>
                <a:ea typeface="Lato"/>
                <a:cs typeface="Lato"/>
                <a:sym typeface="Lato"/>
              </a:defRPr>
            </a:lvl8pPr>
            <a:lvl9pPr marL="0" marR="0" lvl="8" indent="0" algn="r" rtl="0">
              <a:spcBef>
                <a:spcPts val="0"/>
              </a:spcBef>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5"/>
        <p:cNvGrpSpPr/>
        <p:nvPr/>
      </p:nvGrpSpPr>
      <p:grpSpPr>
        <a:xfrm>
          <a:off x="0" y="0"/>
          <a:ext cx="0" cy="0"/>
          <a:chOff x="0" y="0"/>
          <a:chExt cx="0" cy="0"/>
        </a:xfrm>
      </p:grpSpPr>
      <p:sp>
        <p:nvSpPr>
          <p:cNvPr id="96" name="Google Shape;96;p1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Lato"/>
              <a:buNone/>
              <a:defRPr sz="4400" b="0" i="0" u="none" strike="noStrike" cap="none">
                <a:solidFill>
                  <a:schemeClr val="dk1"/>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7" name="Google Shape;97;p1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Lato"/>
                <a:ea typeface="Lato"/>
                <a:cs typeface="Lato"/>
                <a:sym typeface="Lat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Lato"/>
                <a:ea typeface="Lato"/>
                <a:cs typeface="Lato"/>
                <a:sym typeface="Lato"/>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Lato"/>
                <a:ea typeface="Lato"/>
                <a:cs typeface="Lato"/>
                <a:sym typeface="Lato"/>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a:ea typeface="Lato"/>
                <a:cs typeface="Lato"/>
                <a:sym typeface="Lato"/>
              </a:defRPr>
            </a:lvl9pPr>
          </a:lstStyle>
          <a:p>
            <a:endParaRPr/>
          </a:p>
        </p:txBody>
      </p:sp>
      <p:sp>
        <p:nvSpPr>
          <p:cNvPr id="98" name="Google Shape;98;p1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99" name="Google Shape;99;p1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a:ea typeface="Lato"/>
                <a:cs typeface="Lato"/>
                <a:sym typeface="Lato"/>
              </a:defRPr>
            </a:lvl9pPr>
          </a:lstStyle>
          <a:p>
            <a:endParaRPr/>
          </a:p>
        </p:txBody>
      </p:sp>
      <p:sp>
        <p:nvSpPr>
          <p:cNvPr id="100" name="Google Shape;100;p1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late">
    <p:bg>
      <p:bgPr>
        <a:solidFill>
          <a:schemeClr val="lt1"/>
        </a:solidFill>
        <a:effectLst/>
      </p:bgPr>
    </p:bg>
    <p:spTree>
      <p:nvGrpSpPr>
        <p:cNvPr id="1" name="Shape 199"/>
        <p:cNvGrpSpPr/>
        <p:nvPr/>
      </p:nvGrpSpPr>
      <p:grpSpPr>
        <a:xfrm>
          <a:off x="0" y="0"/>
          <a:ext cx="0" cy="0"/>
          <a:chOff x="0" y="0"/>
          <a:chExt cx="0" cy="0"/>
        </a:xfrm>
      </p:grpSpPr>
      <p:sp>
        <p:nvSpPr>
          <p:cNvPr id="200" name="Google Shape;200;p21"/>
          <p:cNvSpPr txBox="1">
            <a:spLocks noGrp="1"/>
          </p:cNvSpPr>
          <p:nvPr>
            <p:ph type="title"/>
          </p:nvPr>
        </p:nvSpPr>
        <p:spPr>
          <a:xfrm>
            <a:off x="415600" y="593367"/>
            <a:ext cx="11360700" cy="763500"/>
          </a:xfrm>
          <a:prstGeom prst="rect">
            <a:avLst/>
          </a:prstGeom>
          <a:noFill/>
          <a:ln>
            <a:noFill/>
          </a:ln>
        </p:spPr>
        <p:txBody>
          <a:bodyPr spcFirstLastPara="1" wrap="square" lIns="121900" tIns="121900" rIns="121900" bIns="121900" anchor="t" anchorCtr="0">
            <a:noAutofit/>
          </a:bodyPr>
          <a:lstStyle>
            <a:lvl1pPr lvl="0" rtl="0">
              <a:spcBef>
                <a:spcPts val="0"/>
              </a:spcBef>
              <a:spcAft>
                <a:spcPts val="0"/>
              </a:spcAft>
              <a:buClr>
                <a:schemeClr val="dk1"/>
              </a:buClr>
              <a:buSzPts val="4000"/>
              <a:buFont typeface="Proxima Nova"/>
              <a:buNone/>
              <a:defRPr sz="4000" b="1">
                <a:solidFill>
                  <a:schemeClr val="dk1"/>
                </a:solidFill>
                <a:latin typeface="Proxima Nova"/>
                <a:ea typeface="Proxima Nova"/>
                <a:cs typeface="Proxima Nova"/>
                <a:sym typeface="Proxima Nova"/>
              </a:defRPr>
            </a:lvl1pPr>
            <a:lvl2pPr lvl="1"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2pPr>
            <a:lvl3pPr lvl="2"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3pPr>
            <a:lvl4pPr lvl="3"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4pPr>
            <a:lvl5pPr lvl="4"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5pPr>
            <a:lvl6pPr lvl="5"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6pPr>
            <a:lvl7pPr lvl="6"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7pPr>
            <a:lvl8pPr lvl="7"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8pPr>
            <a:lvl9pPr lvl="8" rtl="0">
              <a:spcBef>
                <a:spcPts val="0"/>
              </a:spcBef>
              <a:spcAft>
                <a:spcPts val="0"/>
              </a:spcAft>
              <a:buClr>
                <a:schemeClr val="dk1"/>
              </a:buClr>
              <a:buSzPts val="4000"/>
              <a:buFont typeface="Oswald"/>
              <a:buNone/>
              <a:defRPr sz="4000">
                <a:solidFill>
                  <a:schemeClr val="dk1"/>
                </a:solidFill>
                <a:latin typeface="Oswald"/>
                <a:ea typeface="Oswald"/>
                <a:cs typeface="Oswald"/>
                <a:sym typeface="Oswald"/>
              </a:defRPr>
            </a:lvl9pPr>
          </a:lstStyle>
          <a:p>
            <a:endParaRPr/>
          </a:p>
        </p:txBody>
      </p:sp>
      <p:sp>
        <p:nvSpPr>
          <p:cNvPr id="201" name="Google Shape;201;p21"/>
          <p:cNvSpPr txBox="1">
            <a:spLocks noGrp="1"/>
          </p:cNvSpPr>
          <p:nvPr>
            <p:ph type="body" idx="1"/>
          </p:nvPr>
        </p:nvSpPr>
        <p:spPr>
          <a:xfrm>
            <a:off x="415600" y="1536633"/>
            <a:ext cx="11360700" cy="4555200"/>
          </a:xfrm>
          <a:prstGeom prst="rect">
            <a:avLst/>
          </a:prstGeom>
          <a:noFill/>
          <a:ln>
            <a:noFill/>
          </a:ln>
        </p:spPr>
        <p:txBody>
          <a:bodyPr spcFirstLastPara="1" wrap="square" lIns="121900" tIns="121900" rIns="121900" bIns="121900" anchor="t" anchorCtr="0">
            <a:noAutofit/>
          </a:bodyPr>
          <a:lstStyle>
            <a:lvl1pPr marL="457200" lvl="0" indent="-381000" rtl="0">
              <a:lnSpc>
                <a:spcPct val="115000"/>
              </a:lnSpc>
              <a:spcBef>
                <a:spcPts val="0"/>
              </a:spcBef>
              <a:spcAft>
                <a:spcPts val="0"/>
              </a:spcAft>
              <a:buClr>
                <a:srgbClr val="EFEFEF"/>
              </a:buClr>
              <a:buSzPts val="2400"/>
              <a:buFont typeface="Proxima Nova"/>
              <a:buChar char="●"/>
              <a:defRPr sz="2400">
                <a:solidFill>
                  <a:srgbClr val="EFEFEF"/>
                </a:solidFill>
                <a:latin typeface="Proxima Nova"/>
                <a:ea typeface="Proxima Nova"/>
                <a:cs typeface="Proxima Nova"/>
                <a:sym typeface="Proxima Nova"/>
              </a:defRPr>
            </a:lvl1pPr>
            <a:lvl2pPr marL="914400" lvl="1" indent="-349250" rtl="0">
              <a:lnSpc>
                <a:spcPct val="115000"/>
              </a:lnSpc>
              <a:spcBef>
                <a:spcPts val="2100"/>
              </a:spcBef>
              <a:spcAft>
                <a:spcPts val="0"/>
              </a:spcAft>
              <a:buClr>
                <a:srgbClr val="EFEFEF"/>
              </a:buClr>
              <a:buSzPts val="1900"/>
              <a:buFont typeface="Proxima Nova"/>
              <a:buChar char="○"/>
              <a:defRPr sz="1900">
                <a:solidFill>
                  <a:srgbClr val="EFEFEF"/>
                </a:solidFill>
                <a:latin typeface="Proxima Nova"/>
                <a:ea typeface="Proxima Nova"/>
                <a:cs typeface="Proxima Nova"/>
                <a:sym typeface="Proxima Nova"/>
              </a:defRPr>
            </a:lvl2pPr>
            <a:lvl3pPr marL="1371600" lvl="2" indent="-349250" rtl="0">
              <a:lnSpc>
                <a:spcPct val="115000"/>
              </a:lnSpc>
              <a:spcBef>
                <a:spcPts val="2100"/>
              </a:spcBef>
              <a:spcAft>
                <a:spcPts val="0"/>
              </a:spcAft>
              <a:buClr>
                <a:srgbClr val="EFEFEF"/>
              </a:buClr>
              <a:buSzPts val="1900"/>
              <a:buFont typeface="Proxima Nova"/>
              <a:buChar char="■"/>
              <a:defRPr sz="1900">
                <a:solidFill>
                  <a:srgbClr val="EFEFEF"/>
                </a:solidFill>
                <a:latin typeface="Proxima Nova"/>
                <a:ea typeface="Proxima Nova"/>
                <a:cs typeface="Proxima Nova"/>
                <a:sym typeface="Proxima Nova"/>
              </a:defRPr>
            </a:lvl3pPr>
            <a:lvl4pPr marL="1828800" lvl="3" indent="-349250" rtl="0">
              <a:lnSpc>
                <a:spcPct val="115000"/>
              </a:lnSpc>
              <a:spcBef>
                <a:spcPts val="2100"/>
              </a:spcBef>
              <a:spcAft>
                <a:spcPts val="0"/>
              </a:spcAft>
              <a:buClr>
                <a:srgbClr val="EFEFEF"/>
              </a:buClr>
              <a:buSzPts val="1900"/>
              <a:buFont typeface="Proxima Nova"/>
              <a:buChar char="●"/>
              <a:defRPr sz="1900">
                <a:solidFill>
                  <a:srgbClr val="EFEFEF"/>
                </a:solidFill>
                <a:latin typeface="Proxima Nova"/>
                <a:ea typeface="Proxima Nova"/>
                <a:cs typeface="Proxima Nova"/>
                <a:sym typeface="Proxima Nova"/>
              </a:defRPr>
            </a:lvl4pPr>
            <a:lvl5pPr marL="2286000" lvl="4" indent="-349250" rtl="0">
              <a:lnSpc>
                <a:spcPct val="115000"/>
              </a:lnSpc>
              <a:spcBef>
                <a:spcPts val="2100"/>
              </a:spcBef>
              <a:spcAft>
                <a:spcPts val="0"/>
              </a:spcAft>
              <a:buClr>
                <a:srgbClr val="EFEFEF"/>
              </a:buClr>
              <a:buSzPts val="1900"/>
              <a:buFont typeface="Proxima Nova"/>
              <a:buChar char="○"/>
              <a:defRPr sz="1900">
                <a:solidFill>
                  <a:srgbClr val="EFEFEF"/>
                </a:solidFill>
                <a:latin typeface="Proxima Nova"/>
                <a:ea typeface="Proxima Nova"/>
                <a:cs typeface="Proxima Nova"/>
                <a:sym typeface="Proxima Nova"/>
              </a:defRPr>
            </a:lvl5pPr>
            <a:lvl6pPr marL="2743200" lvl="5" indent="-349250" rtl="0">
              <a:lnSpc>
                <a:spcPct val="115000"/>
              </a:lnSpc>
              <a:spcBef>
                <a:spcPts val="2100"/>
              </a:spcBef>
              <a:spcAft>
                <a:spcPts val="0"/>
              </a:spcAft>
              <a:buClr>
                <a:srgbClr val="EFEFEF"/>
              </a:buClr>
              <a:buSzPts val="1900"/>
              <a:buFont typeface="Proxima Nova"/>
              <a:buChar char="■"/>
              <a:defRPr sz="1900">
                <a:solidFill>
                  <a:srgbClr val="EFEFEF"/>
                </a:solidFill>
                <a:latin typeface="Proxima Nova"/>
                <a:ea typeface="Proxima Nova"/>
                <a:cs typeface="Proxima Nova"/>
                <a:sym typeface="Proxima Nova"/>
              </a:defRPr>
            </a:lvl6pPr>
            <a:lvl7pPr marL="3200400" lvl="6" indent="-349250" rtl="0">
              <a:lnSpc>
                <a:spcPct val="115000"/>
              </a:lnSpc>
              <a:spcBef>
                <a:spcPts val="2100"/>
              </a:spcBef>
              <a:spcAft>
                <a:spcPts val="0"/>
              </a:spcAft>
              <a:buClr>
                <a:srgbClr val="EFEFEF"/>
              </a:buClr>
              <a:buSzPts val="1900"/>
              <a:buFont typeface="Proxima Nova"/>
              <a:buChar char="●"/>
              <a:defRPr sz="1900">
                <a:solidFill>
                  <a:srgbClr val="EFEFEF"/>
                </a:solidFill>
                <a:latin typeface="Proxima Nova"/>
                <a:ea typeface="Proxima Nova"/>
                <a:cs typeface="Proxima Nova"/>
                <a:sym typeface="Proxima Nova"/>
              </a:defRPr>
            </a:lvl7pPr>
            <a:lvl8pPr marL="3657600" lvl="7" indent="-349250" rtl="0">
              <a:lnSpc>
                <a:spcPct val="115000"/>
              </a:lnSpc>
              <a:spcBef>
                <a:spcPts val="2100"/>
              </a:spcBef>
              <a:spcAft>
                <a:spcPts val="0"/>
              </a:spcAft>
              <a:buClr>
                <a:srgbClr val="EFEFEF"/>
              </a:buClr>
              <a:buSzPts val="1900"/>
              <a:buFont typeface="Proxima Nova"/>
              <a:buChar char="○"/>
              <a:defRPr sz="1900">
                <a:solidFill>
                  <a:srgbClr val="EFEFEF"/>
                </a:solidFill>
                <a:latin typeface="Proxima Nova"/>
                <a:ea typeface="Proxima Nova"/>
                <a:cs typeface="Proxima Nova"/>
                <a:sym typeface="Proxima Nova"/>
              </a:defRPr>
            </a:lvl8pPr>
            <a:lvl9pPr marL="4114800" lvl="8" indent="-349250" rtl="0">
              <a:lnSpc>
                <a:spcPct val="115000"/>
              </a:lnSpc>
              <a:spcBef>
                <a:spcPts val="2100"/>
              </a:spcBef>
              <a:spcAft>
                <a:spcPts val="2100"/>
              </a:spcAft>
              <a:buClr>
                <a:srgbClr val="EFEFEF"/>
              </a:buClr>
              <a:buSzPts val="1900"/>
              <a:buFont typeface="Proxima Nova"/>
              <a:buChar char="■"/>
              <a:defRPr sz="1900">
                <a:solidFill>
                  <a:srgbClr val="EFEFEF"/>
                </a:solidFill>
                <a:latin typeface="Proxima Nova"/>
                <a:ea typeface="Proxima Nova"/>
                <a:cs typeface="Proxima Nova"/>
                <a:sym typeface="Proxima Nova"/>
              </a:defRPr>
            </a:lvl9pPr>
          </a:lstStyle>
          <a:p>
            <a:endParaRPr/>
          </a:p>
        </p:txBody>
      </p:sp>
      <p:sp>
        <p:nvSpPr>
          <p:cNvPr id="202" name="Google Shape;202;p21"/>
          <p:cNvSpPr txBox="1">
            <a:spLocks noGrp="1"/>
          </p:cNvSpPr>
          <p:nvPr>
            <p:ph type="sldNum" idx="12"/>
          </p:nvPr>
        </p:nvSpPr>
        <p:spPr>
          <a:xfrm>
            <a:off x="11320333" y="6241346"/>
            <a:ext cx="731700" cy="524700"/>
          </a:xfrm>
          <a:prstGeom prst="rect">
            <a:avLst/>
          </a:prstGeom>
          <a:noFill/>
          <a:ln>
            <a:noFill/>
          </a:ln>
        </p:spPr>
        <p:txBody>
          <a:bodyPr spcFirstLastPara="1" wrap="square" lIns="121900" tIns="121900" rIns="121900" bIns="121900" anchor="ctr" anchorCtr="0">
            <a:noAutofit/>
          </a:bodyPr>
          <a:lstStyle>
            <a:lvl1pPr lvl="0" algn="r" rtl="0">
              <a:buNone/>
              <a:defRPr sz="1300">
                <a:solidFill>
                  <a:schemeClr val="accent3"/>
                </a:solidFill>
                <a:latin typeface="Average"/>
                <a:ea typeface="Average"/>
                <a:cs typeface="Average"/>
                <a:sym typeface="Average"/>
              </a:defRPr>
            </a:lvl1pPr>
            <a:lvl2pPr lvl="1" algn="r" rtl="0">
              <a:buNone/>
              <a:defRPr sz="1300">
                <a:solidFill>
                  <a:schemeClr val="accent3"/>
                </a:solidFill>
                <a:latin typeface="Average"/>
                <a:ea typeface="Average"/>
                <a:cs typeface="Average"/>
                <a:sym typeface="Average"/>
              </a:defRPr>
            </a:lvl2pPr>
            <a:lvl3pPr lvl="2" algn="r" rtl="0">
              <a:buNone/>
              <a:defRPr sz="1300">
                <a:solidFill>
                  <a:schemeClr val="accent3"/>
                </a:solidFill>
                <a:latin typeface="Average"/>
                <a:ea typeface="Average"/>
                <a:cs typeface="Average"/>
                <a:sym typeface="Average"/>
              </a:defRPr>
            </a:lvl3pPr>
            <a:lvl4pPr lvl="3" algn="r" rtl="0">
              <a:buNone/>
              <a:defRPr sz="1300">
                <a:solidFill>
                  <a:schemeClr val="accent3"/>
                </a:solidFill>
                <a:latin typeface="Average"/>
                <a:ea typeface="Average"/>
                <a:cs typeface="Average"/>
                <a:sym typeface="Average"/>
              </a:defRPr>
            </a:lvl4pPr>
            <a:lvl5pPr lvl="4" algn="r" rtl="0">
              <a:buNone/>
              <a:defRPr sz="1300">
                <a:solidFill>
                  <a:schemeClr val="accent3"/>
                </a:solidFill>
                <a:latin typeface="Average"/>
                <a:ea typeface="Average"/>
                <a:cs typeface="Average"/>
                <a:sym typeface="Average"/>
              </a:defRPr>
            </a:lvl5pPr>
            <a:lvl6pPr lvl="5" algn="r" rtl="0">
              <a:buNone/>
              <a:defRPr sz="1300">
                <a:solidFill>
                  <a:schemeClr val="accent3"/>
                </a:solidFill>
                <a:latin typeface="Average"/>
                <a:ea typeface="Average"/>
                <a:cs typeface="Average"/>
                <a:sym typeface="Average"/>
              </a:defRPr>
            </a:lvl6pPr>
            <a:lvl7pPr lvl="6" algn="r" rtl="0">
              <a:buNone/>
              <a:defRPr sz="1300">
                <a:solidFill>
                  <a:schemeClr val="accent3"/>
                </a:solidFill>
                <a:latin typeface="Average"/>
                <a:ea typeface="Average"/>
                <a:cs typeface="Average"/>
                <a:sym typeface="Average"/>
              </a:defRPr>
            </a:lvl7pPr>
            <a:lvl8pPr lvl="7" algn="r" rtl="0">
              <a:buNone/>
              <a:defRPr sz="1300">
                <a:solidFill>
                  <a:schemeClr val="accent3"/>
                </a:solidFill>
                <a:latin typeface="Average"/>
                <a:ea typeface="Average"/>
                <a:cs typeface="Average"/>
                <a:sym typeface="Average"/>
              </a:defRPr>
            </a:lvl8pPr>
            <a:lvl9pPr lvl="8" algn="r" rtl="0">
              <a:buNone/>
              <a:defRPr sz="1300">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US"/>
              <a:t>‹#›</a:t>
            </a:fld>
            <a:endParaRPr/>
          </a:p>
        </p:txBody>
      </p:sp>
      <p:pic>
        <p:nvPicPr>
          <p:cNvPr id="203" name="Google Shape;203;p21"/>
          <p:cNvPicPr preferRelativeResize="0"/>
          <p:nvPr/>
        </p:nvPicPr>
        <p:blipFill>
          <a:blip r:embed="rId13">
            <a:alphaModFix/>
          </a:blip>
          <a:stretch>
            <a:fillRect/>
          </a:stretch>
        </p:blipFill>
        <p:spPr>
          <a:xfrm>
            <a:off x="161567" y="6241334"/>
            <a:ext cx="1398098" cy="459501"/>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3"/>
          <p:cNvSpPr txBox="1">
            <a:spLocks noGrp="1"/>
          </p:cNvSpPr>
          <p:nvPr>
            <p:ph type="ctrTitle"/>
          </p:nvPr>
        </p:nvSpPr>
        <p:spPr>
          <a:xfrm>
            <a:off x="838200" y="2410325"/>
            <a:ext cx="9144000" cy="12480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F5A81C"/>
              </a:buClr>
              <a:buSzPts val="4000"/>
              <a:buFont typeface="Lato"/>
              <a:buNone/>
            </a:pPr>
            <a:r>
              <a:rPr lang="en-US" sz="3400" b="0" i="0" u="none" strike="noStrike" cap="none">
                <a:solidFill>
                  <a:schemeClr val="dk2"/>
                </a:solidFill>
                <a:latin typeface="Proxima Nova Extrabold"/>
                <a:ea typeface="Proxima Nova Extrabold"/>
                <a:cs typeface="Proxima Nova Extrabold"/>
                <a:sym typeface="Proxima Nova Extrabold"/>
              </a:rPr>
              <a:t>The Smart Asset </a:t>
            </a:r>
            <a:r>
              <a:rPr lang="en-US" sz="3400" b="0">
                <a:solidFill>
                  <a:schemeClr val="dk2"/>
                </a:solidFill>
                <a:latin typeface="Proxima Nova Extrabold"/>
                <a:ea typeface="Proxima Nova Extrabold"/>
                <a:cs typeface="Proxima Nova Extrabold"/>
                <a:sym typeface="Proxima Nova Extrabold"/>
              </a:rPr>
              <a:t>Blockchain</a:t>
            </a:r>
            <a:endParaRPr sz="3400" b="0">
              <a:solidFill>
                <a:schemeClr val="dk2"/>
              </a:solidFill>
              <a:latin typeface="Proxima Nova Extrabold"/>
              <a:ea typeface="Proxima Nova Extrabold"/>
              <a:cs typeface="Proxima Nova Extrabold"/>
              <a:sym typeface="Proxima Nova Extrabold"/>
            </a:endParaRPr>
          </a:p>
          <a:p>
            <a:pPr marL="0" lvl="0" indent="0" algn="l" rtl="0">
              <a:lnSpc>
                <a:spcPct val="100000"/>
              </a:lnSpc>
              <a:spcBef>
                <a:spcPts val="0"/>
              </a:spcBef>
              <a:spcAft>
                <a:spcPts val="0"/>
              </a:spcAft>
              <a:buClr>
                <a:srgbClr val="211F33"/>
              </a:buClr>
              <a:buSzPts val="2400"/>
              <a:buFont typeface="Arial"/>
              <a:buNone/>
            </a:pPr>
            <a:r>
              <a:rPr lang="en-US" sz="3000">
                <a:solidFill>
                  <a:schemeClr val="accent1"/>
                </a:solidFill>
              </a:rPr>
              <a:t>www.nem.io</a:t>
            </a:r>
            <a:endParaRPr sz="3000">
              <a:solidFill>
                <a:schemeClr val="accent1"/>
              </a:solidFill>
            </a:endParaRPr>
          </a:p>
        </p:txBody>
      </p:sp>
      <p:sp>
        <p:nvSpPr>
          <p:cNvPr id="252" name="Google Shape;252;p33"/>
          <p:cNvSpPr txBox="1">
            <a:spLocks noGrp="1"/>
          </p:cNvSpPr>
          <p:nvPr>
            <p:ph type="subTitle" idx="1"/>
          </p:nvPr>
        </p:nvSpPr>
        <p:spPr>
          <a:xfrm>
            <a:off x="838200" y="4442620"/>
            <a:ext cx="4813200" cy="1655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0000"/>
              </a:buClr>
              <a:buSzPts val="1100"/>
              <a:buFont typeface="Arial"/>
              <a:buNone/>
            </a:pPr>
            <a:r>
              <a:rPr lang="en-US" b="1">
                <a:solidFill>
                  <a:schemeClr val="dk2"/>
                </a:solidFill>
              </a:rPr>
              <a:t>NEM Presentation</a:t>
            </a:r>
            <a:endParaRPr b="1">
              <a:solidFill>
                <a:schemeClr val="dk2"/>
              </a:solidFill>
            </a:endParaRPr>
          </a:p>
          <a:p>
            <a:pPr marL="0" lvl="0" indent="0" algn="l" rtl="0">
              <a:lnSpc>
                <a:spcPct val="100000"/>
              </a:lnSpc>
              <a:spcBef>
                <a:spcPts val="800"/>
              </a:spcBef>
              <a:spcAft>
                <a:spcPts val="0"/>
              </a:spcAft>
              <a:buClr>
                <a:srgbClr val="000000"/>
              </a:buClr>
              <a:buSzPts val="1100"/>
              <a:buFont typeface="Arial"/>
              <a:buNone/>
            </a:pPr>
            <a:r>
              <a:rPr lang="en-US">
                <a:solidFill>
                  <a:schemeClr val="dk2"/>
                </a:solidFill>
              </a:rPr>
              <a:t>CEPS Brussels Sep 9th, 2019</a:t>
            </a:r>
            <a:endParaRPr>
              <a:solidFill>
                <a:schemeClr val="dk2"/>
              </a:solidFill>
            </a:endParaRPr>
          </a:p>
        </p:txBody>
      </p:sp>
      <p:sp>
        <p:nvSpPr>
          <p:cNvPr id="253" name="Google Shape;253;p33"/>
          <p:cNvSpPr txBox="1"/>
          <p:nvPr/>
        </p:nvSpPr>
        <p:spPr>
          <a:xfrm>
            <a:off x="6446871" y="4442645"/>
            <a:ext cx="4813200" cy="16557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211F33"/>
              </a:buClr>
              <a:buSzPts val="2400"/>
              <a:buFont typeface="Arial"/>
              <a:buNone/>
            </a:pPr>
            <a:r>
              <a:rPr lang="en-US" sz="2400" b="1" dirty="0">
                <a:solidFill>
                  <a:schemeClr val="dk2"/>
                </a:solidFill>
                <a:latin typeface="Proxima Nova"/>
                <a:ea typeface="Proxima Nova"/>
                <a:cs typeface="Proxima Nova"/>
                <a:sym typeface="Proxima Nova"/>
              </a:rPr>
              <a:t>Kristof Van de </a:t>
            </a:r>
            <a:r>
              <a:rPr lang="en-US" sz="2400" b="1" dirty="0" err="1">
                <a:solidFill>
                  <a:schemeClr val="dk2"/>
                </a:solidFill>
                <a:latin typeface="Proxima Nova"/>
                <a:ea typeface="Proxima Nova"/>
                <a:cs typeface="Proxima Nova"/>
                <a:sym typeface="Proxima Nova"/>
              </a:rPr>
              <a:t>Reck</a:t>
            </a:r>
            <a:endParaRPr sz="2400" b="1" dirty="0">
              <a:solidFill>
                <a:schemeClr val="dk2"/>
              </a:solidFill>
              <a:latin typeface="Proxima Nova"/>
              <a:ea typeface="Proxima Nova"/>
              <a:cs typeface="Proxima Nova"/>
              <a:sym typeface="Proxima Nova"/>
            </a:endParaRPr>
          </a:p>
          <a:p>
            <a:pPr marL="0" marR="0" lvl="0" indent="0" algn="r" rtl="0">
              <a:lnSpc>
                <a:spcPct val="100000"/>
              </a:lnSpc>
              <a:spcBef>
                <a:spcPts val="0"/>
              </a:spcBef>
              <a:spcAft>
                <a:spcPts val="0"/>
              </a:spcAft>
              <a:buClr>
                <a:srgbClr val="211F33"/>
              </a:buClr>
              <a:buSzPts val="2400"/>
              <a:buFont typeface="Arial"/>
              <a:buNone/>
            </a:pPr>
            <a:r>
              <a:rPr lang="en-US" sz="2400" dirty="0">
                <a:solidFill>
                  <a:schemeClr val="dk2"/>
                </a:solidFill>
                <a:latin typeface="Proxima Nova"/>
                <a:ea typeface="Proxima Nova"/>
                <a:cs typeface="Proxima Nova"/>
                <a:sym typeface="Proxima Nova"/>
              </a:rPr>
              <a:t>NEM Ambassador Europe</a:t>
            </a:r>
            <a:endParaRPr sz="2400" i="0" u="none" strike="noStrike" cap="none" dirty="0">
              <a:solidFill>
                <a:schemeClr val="dk2"/>
              </a:solidFill>
              <a:latin typeface="Proxima Nova"/>
              <a:ea typeface="Proxima Nova"/>
              <a:cs typeface="Proxima Nova"/>
              <a:sym typeface="Proxima Nova"/>
            </a:endParaRPr>
          </a:p>
        </p:txBody>
      </p:sp>
      <p:pic>
        <p:nvPicPr>
          <p:cNvPr id="254" name="Google Shape;254;p33"/>
          <p:cNvPicPr preferRelativeResize="0"/>
          <p:nvPr/>
        </p:nvPicPr>
        <p:blipFill rotWithShape="1">
          <a:blip r:embed="rId3">
            <a:alphaModFix/>
          </a:blip>
          <a:srcRect/>
          <a:stretch/>
        </p:blipFill>
        <p:spPr>
          <a:xfrm>
            <a:off x="8576100" y="889862"/>
            <a:ext cx="2954703" cy="295112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4"/>
          <p:cNvSpPr txBox="1">
            <a:spLocks noGrp="1"/>
          </p:cNvSpPr>
          <p:nvPr>
            <p:ph type="title"/>
          </p:nvPr>
        </p:nvSpPr>
        <p:spPr>
          <a:xfrm>
            <a:off x="546100" y="365125"/>
            <a:ext cx="10515600" cy="866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Blockchain </a:t>
            </a:r>
            <a:endParaRPr/>
          </a:p>
        </p:txBody>
      </p:sp>
      <p:sp>
        <p:nvSpPr>
          <p:cNvPr id="261" name="Google Shape;261;p34"/>
          <p:cNvSpPr/>
          <p:nvPr/>
        </p:nvSpPr>
        <p:spPr>
          <a:xfrm rot="1799443">
            <a:off x="1894536" y="2127517"/>
            <a:ext cx="2775179" cy="2774959"/>
          </a:xfrm>
          <a:prstGeom prst="blockArc">
            <a:avLst>
              <a:gd name="adj1" fmla="val 14414370"/>
              <a:gd name="adj2" fmla="val 694"/>
              <a:gd name="adj3" fmla="val 9562"/>
            </a:avLst>
          </a:prstGeom>
          <a:solidFill>
            <a:srgbClr val="45818E"/>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4"/>
          <p:cNvSpPr/>
          <p:nvPr/>
        </p:nvSpPr>
        <p:spPr>
          <a:xfrm rot="-1799443" flipH="1">
            <a:off x="1896745" y="2127517"/>
            <a:ext cx="2775179" cy="2774959"/>
          </a:xfrm>
          <a:prstGeom prst="blockArc">
            <a:avLst>
              <a:gd name="adj1" fmla="val 14348563"/>
              <a:gd name="adj2" fmla="val 21472873"/>
              <a:gd name="adj3" fmla="val 9381"/>
            </a:avLst>
          </a:prstGeom>
          <a:solidFill>
            <a:srgbClr val="134F5C"/>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34"/>
          <p:cNvSpPr/>
          <p:nvPr/>
        </p:nvSpPr>
        <p:spPr>
          <a:xfrm rot="-8103893">
            <a:off x="3093785" y="2066831"/>
            <a:ext cx="374625" cy="374625"/>
          </a:xfrm>
          <a:prstGeom prst="rtTriangle">
            <a:avLst/>
          </a:pr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4"/>
          <p:cNvSpPr/>
          <p:nvPr/>
        </p:nvSpPr>
        <p:spPr>
          <a:xfrm rot="-9001659" flipH="1">
            <a:off x="1895808" y="2125597"/>
            <a:ext cx="2774319" cy="2773989"/>
          </a:xfrm>
          <a:prstGeom prst="blockArc">
            <a:avLst>
              <a:gd name="adj1" fmla="val 14316164"/>
              <a:gd name="adj2" fmla="val 21502663"/>
              <a:gd name="adj3" fmla="val 9415"/>
            </a:avLst>
          </a:prstGeom>
          <a:solidFill>
            <a:srgbClr val="00C4B3"/>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4"/>
          <p:cNvSpPr/>
          <p:nvPr/>
        </p:nvSpPr>
        <p:spPr>
          <a:xfrm rot="-1025224">
            <a:off x="4231550" y="3945789"/>
            <a:ext cx="322642" cy="322068"/>
          </a:xfrm>
          <a:prstGeom prst="rtTriangle">
            <a:avLst/>
          </a:prstGeom>
          <a:solidFill>
            <a:srgbClr val="4581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4"/>
          <p:cNvSpPr/>
          <p:nvPr/>
        </p:nvSpPr>
        <p:spPr>
          <a:xfrm rot="6362397">
            <a:off x="1993608" y="3943477"/>
            <a:ext cx="374583" cy="374788"/>
          </a:xfrm>
          <a:prstGeom prst="rtTriangle">
            <a:avLst/>
          </a:prstGeom>
          <a:solidFill>
            <a:srgbClr val="134F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4"/>
          <p:cNvSpPr/>
          <p:nvPr/>
        </p:nvSpPr>
        <p:spPr>
          <a:xfrm>
            <a:off x="3217183" y="3241356"/>
            <a:ext cx="434769" cy="371618"/>
          </a:xfrm>
          <a:custGeom>
            <a:avLst/>
            <a:gdLst/>
            <a:ahLst/>
            <a:cxnLst/>
            <a:rect l="l" t="t" r="r" b="b"/>
            <a:pathLst>
              <a:path w="161925" h="161925" extrusionOk="0">
                <a:moveTo>
                  <a:pt x="43727" y="159435"/>
                </a:moveTo>
                <a:cubicBezTo>
                  <a:pt x="53643" y="158663"/>
                  <a:pt x="62682" y="153606"/>
                  <a:pt x="68550" y="145538"/>
                </a:cubicBezTo>
                <a:lnTo>
                  <a:pt x="157732" y="22246"/>
                </a:lnTo>
                <a:cubicBezTo>
                  <a:pt x="160466" y="18465"/>
                  <a:pt x="160056" y="13245"/>
                  <a:pt x="156742" y="9930"/>
                </a:cubicBezTo>
                <a:cubicBezTo>
                  <a:pt x="153427" y="6625"/>
                  <a:pt x="148207" y="6216"/>
                  <a:pt x="144426" y="8940"/>
                </a:cubicBezTo>
                <a:lnTo>
                  <a:pt x="21115" y="98151"/>
                </a:lnTo>
                <a:cubicBezTo>
                  <a:pt x="13076" y="103999"/>
                  <a:pt x="8018" y="113039"/>
                  <a:pt x="7247" y="122954"/>
                </a:cubicBezTo>
                <a:cubicBezTo>
                  <a:pt x="6475" y="132870"/>
                  <a:pt x="10066" y="142576"/>
                  <a:pt x="17086" y="149596"/>
                </a:cubicBezTo>
                <a:cubicBezTo>
                  <a:pt x="23477" y="155996"/>
                  <a:pt x="32097" y="159540"/>
                  <a:pt x="41060" y="159540"/>
                </a:cubicBezTo>
                <a:cubicBezTo>
                  <a:pt x="41946" y="159540"/>
                  <a:pt x="42832" y="159502"/>
                  <a:pt x="43727" y="159435"/>
                </a:cubicBezTo>
                <a:close/>
                <a:moveTo>
                  <a:pt x="26240" y="124440"/>
                </a:moveTo>
                <a:cubicBezTo>
                  <a:pt x="26573" y="120087"/>
                  <a:pt x="28802" y="116115"/>
                  <a:pt x="32307" y="113562"/>
                </a:cubicBezTo>
                <a:lnTo>
                  <a:pt x="107526" y="59146"/>
                </a:lnTo>
                <a:lnTo>
                  <a:pt x="53129" y="134346"/>
                </a:lnTo>
                <a:cubicBezTo>
                  <a:pt x="50557" y="137880"/>
                  <a:pt x="46585" y="140099"/>
                  <a:pt x="42232" y="140442"/>
                </a:cubicBezTo>
                <a:cubicBezTo>
                  <a:pt x="37898" y="140728"/>
                  <a:pt x="33641" y="139223"/>
                  <a:pt x="30545" y="136127"/>
                </a:cubicBezTo>
                <a:cubicBezTo>
                  <a:pt x="27478" y="133051"/>
                  <a:pt x="25897" y="128783"/>
                  <a:pt x="26240" y="124440"/>
                </a:cubicBezTo>
                <a:close/>
              </a:path>
            </a:pathLst>
          </a:custGeom>
          <a:solidFill>
            <a:srgbClr val="134F5C"/>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68" name="Google Shape;268;p34"/>
          <p:cNvSpPr/>
          <p:nvPr/>
        </p:nvSpPr>
        <p:spPr>
          <a:xfrm>
            <a:off x="3114883" y="2760488"/>
            <a:ext cx="895112" cy="1333452"/>
          </a:xfrm>
          <a:custGeom>
            <a:avLst/>
            <a:gdLst/>
            <a:ahLst/>
            <a:cxnLst/>
            <a:rect l="l" t="t" r="r" b="b"/>
            <a:pathLst>
              <a:path w="333375" h="581025" extrusionOk="0">
                <a:moveTo>
                  <a:pt x="295196" y="193491"/>
                </a:moveTo>
                <a:cubicBezTo>
                  <a:pt x="295101" y="193291"/>
                  <a:pt x="295101" y="193081"/>
                  <a:pt x="294996" y="192881"/>
                </a:cubicBezTo>
                <a:cubicBezTo>
                  <a:pt x="294881" y="192691"/>
                  <a:pt x="294701" y="192586"/>
                  <a:pt x="294577" y="192405"/>
                </a:cubicBezTo>
                <a:cubicBezTo>
                  <a:pt x="284947" y="175889"/>
                  <a:pt x="273555" y="160525"/>
                  <a:pt x="260620" y="146599"/>
                </a:cubicBezTo>
                <a:lnTo>
                  <a:pt x="281080" y="126149"/>
                </a:lnTo>
                <a:lnTo>
                  <a:pt x="294548" y="139617"/>
                </a:lnTo>
                <a:lnTo>
                  <a:pt x="334953" y="99203"/>
                </a:lnTo>
                <a:lnTo>
                  <a:pt x="294548" y="58798"/>
                </a:lnTo>
                <a:lnTo>
                  <a:pt x="254134" y="99203"/>
                </a:lnTo>
                <a:lnTo>
                  <a:pt x="267611" y="112681"/>
                </a:lnTo>
                <a:lnTo>
                  <a:pt x="247152" y="133131"/>
                </a:lnTo>
                <a:cubicBezTo>
                  <a:pt x="233226" y="120196"/>
                  <a:pt x="217872" y="108795"/>
                  <a:pt x="201346" y="99165"/>
                </a:cubicBezTo>
                <a:cubicBezTo>
                  <a:pt x="201165" y="99041"/>
                  <a:pt x="201060" y="98860"/>
                  <a:pt x="200870" y="98746"/>
                </a:cubicBezTo>
                <a:cubicBezTo>
                  <a:pt x="200670" y="98631"/>
                  <a:pt x="200460" y="98641"/>
                  <a:pt x="200260" y="98536"/>
                </a:cubicBezTo>
                <a:cubicBezTo>
                  <a:pt x="170799" y="81563"/>
                  <a:pt x="137700" y="70256"/>
                  <a:pt x="102410" y="66113"/>
                </a:cubicBezTo>
                <a:lnTo>
                  <a:pt x="102410" y="54769"/>
                </a:lnTo>
                <a:lnTo>
                  <a:pt x="116697" y="54769"/>
                </a:lnTo>
                <a:cubicBezTo>
                  <a:pt x="129832" y="54769"/>
                  <a:pt x="140510" y="44091"/>
                  <a:pt x="140510" y="30956"/>
                </a:cubicBezTo>
                <a:cubicBezTo>
                  <a:pt x="140510" y="17821"/>
                  <a:pt x="129823" y="7144"/>
                  <a:pt x="116688" y="7144"/>
                </a:cubicBezTo>
                <a:lnTo>
                  <a:pt x="30963" y="7144"/>
                </a:lnTo>
                <a:cubicBezTo>
                  <a:pt x="17828" y="7144"/>
                  <a:pt x="7150" y="17821"/>
                  <a:pt x="7150" y="30956"/>
                </a:cubicBezTo>
                <a:cubicBezTo>
                  <a:pt x="7150" y="44091"/>
                  <a:pt x="17828" y="54769"/>
                  <a:pt x="30963" y="54769"/>
                </a:cubicBezTo>
                <a:lnTo>
                  <a:pt x="45250" y="54769"/>
                </a:lnTo>
                <a:lnTo>
                  <a:pt x="45250" y="65780"/>
                </a:lnTo>
                <a:cubicBezTo>
                  <a:pt x="34963" y="66875"/>
                  <a:pt x="24695" y="68551"/>
                  <a:pt x="14542" y="70876"/>
                </a:cubicBezTo>
                <a:cubicBezTo>
                  <a:pt x="9417" y="72047"/>
                  <a:pt x="6207" y="77162"/>
                  <a:pt x="7388" y="82286"/>
                </a:cubicBezTo>
                <a:cubicBezTo>
                  <a:pt x="8560" y="87411"/>
                  <a:pt x="13675" y="90630"/>
                  <a:pt x="18799" y="89440"/>
                </a:cubicBezTo>
                <a:cubicBezTo>
                  <a:pt x="27562" y="87430"/>
                  <a:pt x="36411" y="85916"/>
                  <a:pt x="45279" y="84896"/>
                </a:cubicBezTo>
                <a:lnTo>
                  <a:pt x="55499" y="84106"/>
                </a:lnTo>
                <a:cubicBezTo>
                  <a:pt x="58623" y="83868"/>
                  <a:pt x="61500" y="83696"/>
                  <a:pt x="64300" y="83563"/>
                </a:cubicBezTo>
                <a:lnTo>
                  <a:pt x="64300" y="102394"/>
                </a:lnTo>
                <a:cubicBezTo>
                  <a:pt x="64300" y="107661"/>
                  <a:pt x="68558" y="111919"/>
                  <a:pt x="73825" y="111919"/>
                </a:cubicBezTo>
                <a:cubicBezTo>
                  <a:pt x="79093" y="111919"/>
                  <a:pt x="83350" y="107661"/>
                  <a:pt x="83350" y="102394"/>
                </a:cubicBezTo>
                <a:lnTo>
                  <a:pt x="83350" y="83630"/>
                </a:lnTo>
                <a:cubicBezTo>
                  <a:pt x="119174" y="85277"/>
                  <a:pt x="152930" y="94898"/>
                  <a:pt x="182944" y="110728"/>
                </a:cubicBezTo>
                <a:lnTo>
                  <a:pt x="173552" y="126987"/>
                </a:lnTo>
                <a:cubicBezTo>
                  <a:pt x="170923" y="131550"/>
                  <a:pt x="172485" y="137370"/>
                  <a:pt x="177038" y="139998"/>
                </a:cubicBezTo>
                <a:cubicBezTo>
                  <a:pt x="178534" y="140865"/>
                  <a:pt x="180172" y="141275"/>
                  <a:pt x="181791" y="141275"/>
                </a:cubicBezTo>
                <a:cubicBezTo>
                  <a:pt x="185087" y="141275"/>
                  <a:pt x="188287" y="139570"/>
                  <a:pt x="190049" y="136512"/>
                </a:cubicBezTo>
                <a:lnTo>
                  <a:pt x="199412" y="120291"/>
                </a:lnTo>
                <a:cubicBezTo>
                  <a:pt x="229216" y="139198"/>
                  <a:pt x="254534" y="164516"/>
                  <a:pt x="273441" y="194320"/>
                </a:cubicBezTo>
                <a:lnTo>
                  <a:pt x="257220" y="203683"/>
                </a:lnTo>
                <a:cubicBezTo>
                  <a:pt x="252676" y="206312"/>
                  <a:pt x="251114" y="212131"/>
                  <a:pt x="253753" y="216694"/>
                </a:cubicBezTo>
                <a:cubicBezTo>
                  <a:pt x="255524" y="219751"/>
                  <a:pt x="258715" y="221456"/>
                  <a:pt x="262011" y="221456"/>
                </a:cubicBezTo>
                <a:cubicBezTo>
                  <a:pt x="263630" y="221456"/>
                  <a:pt x="265268" y="221047"/>
                  <a:pt x="266764" y="220180"/>
                </a:cubicBezTo>
                <a:lnTo>
                  <a:pt x="283023" y="210788"/>
                </a:lnTo>
                <a:cubicBezTo>
                  <a:pt x="299073" y="241230"/>
                  <a:pt x="308721" y="275539"/>
                  <a:pt x="310160" y="311934"/>
                </a:cubicBezTo>
                <a:lnTo>
                  <a:pt x="291348" y="311934"/>
                </a:lnTo>
                <a:cubicBezTo>
                  <a:pt x="286080" y="311934"/>
                  <a:pt x="281823" y="316192"/>
                  <a:pt x="281823" y="321459"/>
                </a:cubicBezTo>
                <a:cubicBezTo>
                  <a:pt x="281823" y="326727"/>
                  <a:pt x="286080" y="330984"/>
                  <a:pt x="291348" y="330984"/>
                </a:cubicBezTo>
                <a:lnTo>
                  <a:pt x="310160" y="330984"/>
                </a:lnTo>
                <a:cubicBezTo>
                  <a:pt x="308721" y="367379"/>
                  <a:pt x="299073" y="401688"/>
                  <a:pt x="283023" y="432130"/>
                </a:cubicBezTo>
                <a:lnTo>
                  <a:pt x="266764" y="422739"/>
                </a:lnTo>
                <a:cubicBezTo>
                  <a:pt x="262211" y="420110"/>
                  <a:pt x="256381" y="421653"/>
                  <a:pt x="253753" y="426225"/>
                </a:cubicBezTo>
                <a:cubicBezTo>
                  <a:pt x="251124" y="430787"/>
                  <a:pt x="252686" y="436607"/>
                  <a:pt x="257239" y="439236"/>
                </a:cubicBezTo>
                <a:lnTo>
                  <a:pt x="273460" y="448599"/>
                </a:lnTo>
                <a:cubicBezTo>
                  <a:pt x="254553" y="478403"/>
                  <a:pt x="229235" y="503720"/>
                  <a:pt x="199431" y="522627"/>
                </a:cubicBezTo>
                <a:lnTo>
                  <a:pt x="190068" y="506406"/>
                </a:lnTo>
                <a:cubicBezTo>
                  <a:pt x="187430" y="501834"/>
                  <a:pt x="181591" y="500282"/>
                  <a:pt x="177057" y="502920"/>
                </a:cubicBezTo>
                <a:cubicBezTo>
                  <a:pt x="172495" y="505549"/>
                  <a:pt x="170933" y="511378"/>
                  <a:pt x="173571" y="515931"/>
                </a:cubicBezTo>
                <a:lnTo>
                  <a:pt x="182963" y="532190"/>
                </a:lnTo>
                <a:cubicBezTo>
                  <a:pt x="152949" y="548021"/>
                  <a:pt x="119193" y="557641"/>
                  <a:pt x="83369" y="559289"/>
                </a:cubicBezTo>
                <a:lnTo>
                  <a:pt x="83369" y="540544"/>
                </a:lnTo>
                <a:cubicBezTo>
                  <a:pt x="83369" y="535276"/>
                  <a:pt x="79112" y="531019"/>
                  <a:pt x="73844" y="531019"/>
                </a:cubicBezTo>
                <a:cubicBezTo>
                  <a:pt x="68577" y="531019"/>
                  <a:pt x="64319" y="535276"/>
                  <a:pt x="64319" y="540544"/>
                </a:cubicBezTo>
                <a:lnTo>
                  <a:pt x="64319" y="559365"/>
                </a:lnTo>
                <a:cubicBezTo>
                  <a:pt x="49108" y="558841"/>
                  <a:pt x="33849" y="556936"/>
                  <a:pt x="18828" y="553488"/>
                </a:cubicBezTo>
                <a:cubicBezTo>
                  <a:pt x="13703" y="552260"/>
                  <a:pt x="8589" y="555517"/>
                  <a:pt x="7417" y="560642"/>
                </a:cubicBezTo>
                <a:cubicBezTo>
                  <a:pt x="6236" y="565766"/>
                  <a:pt x="9446" y="570881"/>
                  <a:pt x="14570" y="572052"/>
                </a:cubicBezTo>
                <a:cubicBezTo>
                  <a:pt x="33582" y="576434"/>
                  <a:pt x="53004" y="578644"/>
                  <a:pt x="72273" y="578644"/>
                </a:cubicBezTo>
                <a:cubicBezTo>
                  <a:pt x="72739" y="578644"/>
                  <a:pt x="73187" y="578615"/>
                  <a:pt x="73654" y="578606"/>
                </a:cubicBezTo>
                <a:cubicBezTo>
                  <a:pt x="73721" y="578606"/>
                  <a:pt x="73768" y="578644"/>
                  <a:pt x="73825" y="578644"/>
                </a:cubicBezTo>
                <a:cubicBezTo>
                  <a:pt x="73901" y="578644"/>
                  <a:pt x="73968" y="578596"/>
                  <a:pt x="74044" y="578596"/>
                </a:cubicBezTo>
                <a:cubicBezTo>
                  <a:pt x="119831" y="578282"/>
                  <a:pt x="162789" y="565918"/>
                  <a:pt x="199955" y="544563"/>
                </a:cubicBezTo>
                <a:cubicBezTo>
                  <a:pt x="200251" y="544430"/>
                  <a:pt x="200565" y="544363"/>
                  <a:pt x="200851" y="544192"/>
                </a:cubicBezTo>
                <a:cubicBezTo>
                  <a:pt x="201041" y="544078"/>
                  <a:pt x="201146" y="543897"/>
                  <a:pt x="201327" y="543773"/>
                </a:cubicBezTo>
                <a:cubicBezTo>
                  <a:pt x="239798" y="521351"/>
                  <a:pt x="271945" y="489242"/>
                  <a:pt x="294415" y="450799"/>
                </a:cubicBezTo>
                <a:cubicBezTo>
                  <a:pt x="294596" y="450542"/>
                  <a:pt x="294824" y="450342"/>
                  <a:pt x="294986" y="450056"/>
                </a:cubicBezTo>
                <a:cubicBezTo>
                  <a:pt x="295101" y="449856"/>
                  <a:pt x="295091" y="449647"/>
                  <a:pt x="295186" y="449447"/>
                </a:cubicBezTo>
                <a:cubicBezTo>
                  <a:pt x="316941" y="411728"/>
                  <a:pt x="329448" y="368046"/>
                  <a:pt x="329448" y="321469"/>
                </a:cubicBezTo>
                <a:cubicBezTo>
                  <a:pt x="329448" y="274892"/>
                  <a:pt x="316941" y="231210"/>
                  <a:pt x="295196" y="193491"/>
                </a:cubicBezTo>
                <a:close/>
                <a:moveTo>
                  <a:pt x="294539" y="85735"/>
                </a:moveTo>
                <a:lnTo>
                  <a:pt x="308007" y="99203"/>
                </a:lnTo>
                <a:lnTo>
                  <a:pt x="294539" y="112681"/>
                </a:lnTo>
                <a:lnTo>
                  <a:pt x="281061" y="99203"/>
                </a:lnTo>
                <a:lnTo>
                  <a:pt x="294539" y="85735"/>
                </a:lnTo>
                <a:close/>
                <a:moveTo>
                  <a:pt x="64300" y="64494"/>
                </a:moveTo>
                <a:lnTo>
                  <a:pt x="64300" y="35719"/>
                </a:lnTo>
                <a:lnTo>
                  <a:pt x="30963" y="35719"/>
                </a:lnTo>
                <a:cubicBezTo>
                  <a:pt x="28343" y="35719"/>
                  <a:pt x="26200" y="33576"/>
                  <a:pt x="26200" y="30956"/>
                </a:cubicBezTo>
                <a:cubicBezTo>
                  <a:pt x="26200" y="28337"/>
                  <a:pt x="28343" y="26194"/>
                  <a:pt x="30963" y="26194"/>
                </a:cubicBezTo>
                <a:lnTo>
                  <a:pt x="116688" y="26194"/>
                </a:lnTo>
                <a:cubicBezTo>
                  <a:pt x="119307" y="26194"/>
                  <a:pt x="121450" y="28337"/>
                  <a:pt x="121450" y="30956"/>
                </a:cubicBezTo>
                <a:cubicBezTo>
                  <a:pt x="121450" y="33576"/>
                  <a:pt x="119307" y="35719"/>
                  <a:pt x="116688" y="35719"/>
                </a:cubicBezTo>
                <a:lnTo>
                  <a:pt x="83350" y="35719"/>
                </a:lnTo>
                <a:lnTo>
                  <a:pt x="83350" y="64494"/>
                </a:lnTo>
                <a:cubicBezTo>
                  <a:pt x="80036" y="64360"/>
                  <a:pt x="76873" y="64294"/>
                  <a:pt x="73825" y="64294"/>
                </a:cubicBezTo>
                <a:cubicBezTo>
                  <a:pt x="73559" y="64294"/>
                  <a:pt x="73254" y="64313"/>
                  <a:pt x="72987" y="64313"/>
                </a:cubicBezTo>
                <a:cubicBezTo>
                  <a:pt x="72749" y="64313"/>
                  <a:pt x="72511" y="64294"/>
                  <a:pt x="72273" y="64294"/>
                </a:cubicBezTo>
                <a:cubicBezTo>
                  <a:pt x="70711" y="64294"/>
                  <a:pt x="69149" y="64399"/>
                  <a:pt x="67586" y="64427"/>
                </a:cubicBezTo>
                <a:cubicBezTo>
                  <a:pt x="66482" y="64456"/>
                  <a:pt x="65443" y="64446"/>
                  <a:pt x="64300" y="64494"/>
                </a:cubicBezTo>
                <a:close/>
              </a:path>
            </a:pathLst>
          </a:custGeom>
          <a:solidFill>
            <a:srgbClr val="134F5C"/>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69" name="Google Shape;269;p34"/>
          <p:cNvSpPr/>
          <p:nvPr/>
        </p:nvSpPr>
        <p:spPr>
          <a:xfrm>
            <a:off x="2910344" y="3066489"/>
            <a:ext cx="204597" cy="65580"/>
          </a:xfrm>
          <a:custGeom>
            <a:avLst/>
            <a:gdLst/>
            <a:ahLst/>
            <a:cxnLst/>
            <a:rect l="l" t="t" r="r" b="b"/>
            <a:pathLst>
              <a:path w="76200" h="28575" extrusionOk="0">
                <a:moveTo>
                  <a:pt x="64294" y="7144"/>
                </a:moveTo>
                <a:lnTo>
                  <a:pt x="16669" y="7144"/>
                </a:lnTo>
                <a:cubicBezTo>
                  <a:pt x="11401" y="7144"/>
                  <a:pt x="7144" y="11401"/>
                  <a:pt x="7144" y="16669"/>
                </a:cubicBezTo>
                <a:cubicBezTo>
                  <a:pt x="7144" y="21936"/>
                  <a:pt x="11401" y="26194"/>
                  <a:pt x="16669" y="26194"/>
                </a:cubicBezTo>
                <a:lnTo>
                  <a:pt x="64294" y="26194"/>
                </a:lnTo>
                <a:cubicBezTo>
                  <a:pt x="69561" y="26194"/>
                  <a:pt x="73819" y="21936"/>
                  <a:pt x="73819" y="16669"/>
                </a:cubicBezTo>
                <a:cubicBezTo>
                  <a:pt x="73819" y="11401"/>
                  <a:pt x="69561" y="7144"/>
                  <a:pt x="64294" y="7144"/>
                </a:cubicBezTo>
                <a:close/>
              </a:path>
            </a:pathLst>
          </a:custGeom>
          <a:solidFill>
            <a:srgbClr val="134F5C"/>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0" name="Google Shape;270;p34"/>
          <p:cNvSpPr/>
          <p:nvPr/>
        </p:nvSpPr>
        <p:spPr>
          <a:xfrm>
            <a:off x="2782496" y="3219490"/>
            <a:ext cx="332470" cy="65580"/>
          </a:xfrm>
          <a:custGeom>
            <a:avLst/>
            <a:gdLst/>
            <a:ahLst/>
            <a:cxnLst/>
            <a:rect l="l" t="t" r="r" b="b"/>
            <a:pathLst>
              <a:path w="123825" h="28575" extrusionOk="0">
                <a:moveTo>
                  <a:pt x="111919" y="7144"/>
                </a:moveTo>
                <a:lnTo>
                  <a:pt x="16669" y="7144"/>
                </a:lnTo>
                <a:cubicBezTo>
                  <a:pt x="11401" y="7144"/>
                  <a:pt x="7144" y="11401"/>
                  <a:pt x="7144" y="16669"/>
                </a:cubicBezTo>
                <a:cubicBezTo>
                  <a:pt x="7144" y="21936"/>
                  <a:pt x="11401" y="26194"/>
                  <a:pt x="16669" y="26194"/>
                </a:cubicBezTo>
                <a:lnTo>
                  <a:pt x="111919" y="26194"/>
                </a:lnTo>
                <a:cubicBezTo>
                  <a:pt x="117186" y="26194"/>
                  <a:pt x="121444" y="21936"/>
                  <a:pt x="121444" y="16669"/>
                </a:cubicBezTo>
                <a:cubicBezTo>
                  <a:pt x="121444" y="11401"/>
                  <a:pt x="117186" y="7144"/>
                  <a:pt x="111919" y="7144"/>
                </a:cubicBezTo>
                <a:close/>
              </a:path>
            </a:pathLst>
          </a:custGeom>
          <a:solidFill>
            <a:srgbClr val="134F5C"/>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1" name="Google Shape;271;p34"/>
          <p:cNvSpPr/>
          <p:nvPr/>
        </p:nvSpPr>
        <p:spPr>
          <a:xfrm>
            <a:off x="2654647" y="3372491"/>
            <a:ext cx="460343" cy="65580"/>
          </a:xfrm>
          <a:custGeom>
            <a:avLst/>
            <a:gdLst/>
            <a:ahLst/>
            <a:cxnLst/>
            <a:rect l="l" t="t" r="r" b="b"/>
            <a:pathLst>
              <a:path w="171450" h="28575" extrusionOk="0">
                <a:moveTo>
                  <a:pt x="159544" y="7144"/>
                </a:moveTo>
                <a:lnTo>
                  <a:pt x="16669" y="7144"/>
                </a:lnTo>
                <a:cubicBezTo>
                  <a:pt x="11401" y="7144"/>
                  <a:pt x="7144" y="11401"/>
                  <a:pt x="7144" y="16669"/>
                </a:cubicBezTo>
                <a:cubicBezTo>
                  <a:pt x="7144" y="21936"/>
                  <a:pt x="11401" y="26194"/>
                  <a:pt x="16669" y="26194"/>
                </a:cubicBezTo>
                <a:lnTo>
                  <a:pt x="159544" y="26194"/>
                </a:lnTo>
                <a:cubicBezTo>
                  <a:pt x="164811" y="26194"/>
                  <a:pt x="169069" y="21936"/>
                  <a:pt x="169069" y="16669"/>
                </a:cubicBezTo>
                <a:cubicBezTo>
                  <a:pt x="169069" y="11401"/>
                  <a:pt x="164811" y="7144"/>
                  <a:pt x="159544" y="7144"/>
                </a:cubicBezTo>
                <a:close/>
              </a:path>
            </a:pathLst>
          </a:custGeom>
          <a:solidFill>
            <a:srgbClr val="134F5C"/>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2" name="Google Shape;272;p34"/>
          <p:cNvSpPr/>
          <p:nvPr/>
        </p:nvSpPr>
        <p:spPr>
          <a:xfrm>
            <a:off x="2552368" y="3525491"/>
            <a:ext cx="562642" cy="65580"/>
          </a:xfrm>
          <a:custGeom>
            <a:avLst/>
            <a:gdLst/>
            <a:ahLst/>
            <a:cxnLst/>
            <a:rect l="l" t="t" r="r" b="b"/>
            <a:pathLst>
              <a:path w="209550" h="28575" extrusionOk="0">
                <a:moveTo>
                  <a:pt x="197644" y="7144"/>
                </a:moveTo>
                <a:lnTo>
                  <a:pt x="16669" y="7144"/>
                </a:lnTo>
                <a:cubicBezTo>
                  <a:pt x="11401" y="7144"/>
                  <a:pt x="7144" y="11401"/>
                  <a:pt x="7144" y="16669"/>
                </a:cubicBezTo>
                <a:cubicBezTo>
                  <a:pt x="7144" y="21936"/>
                  <a:pt x="11401" y="26194"/>
                  <a:pt x="16669" y="26194"/>
                </a:cubicBezTo>
                <a:lnTo>
                  <a:pt x="197644" y="26194"/>
                </a:lnTo>
                <a:cubicBezTo>
                  <a:pt x="202911" y="26194"/>
                  <a:pt x="207169" y="21936"/>
                  <a:pt x="207169" y="16669"/>
                </a:cubicBezTo>
                <a:cubicBezTo>
                  <a:pt x="207169" y="11401"/>
                  <a:pt x="202911" y="7144"/>
                  <a:pt x="197644" y="7144"/>
                </a:cubicBezTo>
                <a:close/>
              </a:path>
            </a:pathLst>
          </a:custGeom>
          <a:solidFill>
            <a:srgbClr val="134F5C"/>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3" name="Google Shape;273;p34"/>
          <p:cNvSpPr/>
          <p:nvPr/>
        </p:nvSpPr>
        <p:spPr>
          <a:xfrm>
            <a:off x="2705786" y="3678492"/>
            <a:ext cx="409194" cy="65580"/>
          </a:xfrm>
          <a:custGeom>
            <a:avLst/>
            <a:gdLst/>
            <a:ahLst/>
            <a:cxnLst/>
            <a:rect l="l" t="t" r="r" b="b"/>
            <a:pathLst>
              <a:path w="152400" h="28575" extrusionOk="0">
                <a:moveTo>
                  <a:pt x="140494" y="7144"/>
                </a:moveTo>
                <a:lnTo>
                  <a:pt x="16669" y="7144"/>
                </a:lnTo>
                <a:cubicBezTo>
                  <a:pt x="11401" y="7144"/>
                  <a:pt x="7144" y="11401"/>
                  <a:pt x="7144" y="16669"/>
                </a:cubicBezTo>
                <a:cubicBezTo>
                  <a:pt x="7144" y="21936"/>
                  <a:pt x="11401" y="26194"/>
                  <a:pt x="16669" y="26194"/>
                </a:cubicBezTo>
                <a:lnTo>
                  <a:pt x="140494" y="26194"/>
                </a:lnTo>
                <a:cubicBezTo>
                  <a:pt x="145761" y="26194"/>
                  <a:pt x="150019" y="21936"/>
                  <a:pt x="150019" y="16669"/>
                </a:cubicBezTo>
                <a:cubicBezTo>
                  <a:pt x="150019" y="11401"/>
                  <a:pt x="145761" y="7144"/>
                  <a:pt x="140494" y="7144"/>
                </a:cubicBezTo>
                <a:close/>
              </a:path>
            </a:pathLst>
          </a:custGeom>
          <a:solidFill>
            <a:srgbClr val="134F5C"/>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4" name="Google Shape;274;p34"/>
          <p:cNvSpPr/>
          <p:nvPr/>
        </p:nvSpPr>
        <p:spPr>
          <a:xfrm>
            <a:off x="2859205" y="3831493"/>
            <a:ext cx="255746" cy="65580"/>
          </a:xfrm>
          <a:custGeom>
            <a:avLst/>
            <a:gdLst/>
            <a:ahLst/>
            <a:cxnLst/>
            <a:rect l="l" t="t" r="r" b="b"/>
            <a:pathLst>
              <a:path w="95250" h="28575" extrusionOk="0">
                <a:moveTo>
                  <a:pt x="83344" y="7144"/>
                </a:moveTo>
                <a:lnTo>
                  <a:pt x="16669" y="7144"/>
                </a:lnTo>
                <a:cubicBezTo>
                  <a:pt x="11401" y="7144"/>
                  <a:pt x="7144" y="11401"/>
                  <a:pt x="7144" y="16669"/>
                </a:cubicBezTo>
                <a:cubicBezTo>
                  <a:pt x="7144" y="21936"/>
                  <a:pt x="11401" y="26194"/>
                  <a:pt x="16669" y="26194"/>
                </a:cubicBezTo>
                <a:lnTo>
                  <a:pt x="83344" y="26194"/>
                </a:lnTo>
                <a:cubicBezTo>
                  <a:pt x="88611" y="26194"/>
                  <a:pt x="92869" y="21936"/>
                  <a:pt x="92869" y="16669"/>
                </a:cubicBezTo>
                <a:cubicBezTo>
                  <a:pt x="92869" y="11401"/>
                  <a:pt x="88611" y="7144"/>
                  <a:pt x="83344" y="7144"/>
                </a:cubicBezTo>
                <a:close/>
              </a:path>
            </a:pathLst>
          </a:custGeom>
          <a:solidFill>
            <a:srgbClr val="134F5C"/>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5" name="Google Shape;275;p34"/>
          <p:cNvSpPr txBox="1"/>
          <p:nvPr/>
        </p:nvSpPr>
        <p:spPr>
          <a:xfrm>
            <a:off x="1113225" y="5209836"/>
            <a:ext cx="4342200" cy="811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b="1">
                <a:solidFill>
                  <a:srgbClr val="134F5C"/>
                </a:solidFill>
              </a:rPr>
              <a:t>IMPROVEMENT OF EXISTING BUSINESS PROCESSES</a:t>
            </a:r>
            <a:endParaRPr sz="2400" b="1">
              <a:solidFill>
                <a:srgbClr val="134F5C"/>
              </a:solidFill>
            </a:endParaRPr>
          </a:p>
        </p:txBody>
      </p:sp>
      <p:sp>
        <p:nvSpPr>
          <p:cNvPr id="276" name="Google Shape;276;p34"/>
          <p:cNvSpPr/>
          <p:nvPr/>
        </p:nvSpPr>
        <p:spPr>
          <a:xfrm>
            <a:off x="7762719" y="2332066"/>
            <a:ext cx="2476143" cy="2951297"/>
          </a:xfrm>
          <a:custGeom>
            <a:avLst/>
            <a:gdLst/>
            <a:ahLst/>
            <a:cxnLst/>
            <a:rect l="l" t="t" r="r" b="b"/>
            <a:pathLst>
              <a:path w="333375" h="447675" extrusionOk="0">
                <a:moveTo>
                  <a:pt x="169069" y="7144"/>
                </a:moveTo>
                <a:cubicBezTo>
                  <a:pt x="79781" y="7144"/>
                  <a:pt x="7144" y="79781"/>
                  <a:pt x="7144" y="169069"/>
                </a:cubicBezTo>
                <a:cubicBezTo>
                  <a:pt x="7144" y="236811"/>
                  <a:pt x="48968" y="296818"/>
                  <a:pt x="111919" y="320516"/>
                </a:cubicBezTo>
                <a:lnTo>
                  <a:pt x="111919" y="407194"/>
                </a:lnTo>
                <a:cubicBezTo>
                  <a:pt x="111919" y="412461"/>
                  <a:pt x="116176" y="416719"/>
                  <a:pt x="121444" y="416719"/>
                </a:cubicBezTo>
                <a:lnTo>
                  <a:pt x="130969" y="416719"/>
                </a:lnTo>
                <a:lnTo>
                  <a:pt x="130969" y="435769"/>
                </a:lnTo>
                <a:cubicBezTo>
                  <a:pt x="130969" y="441036"/>
                  <a:pt x="135226" y="445294"/>
                  <a:pt x="140494" y="445294"/>
                </a:cubicBezTo>
                <a:lnTo>
                  <a:pt x="197644" y="445294"/>
                </a:lnTo>
                <a:cubicBezTo>
                  <a:pt x="202911" y="445294"/>
                  <a:pt x="207169" y="441036"/>
                  <a:pt x="207169" y="435769"/>
                </a:cubicBezTo>
                <a:lnTo>
                  <a:pt x="207169" y="416719"/>
                </a:lnTo>
                <a:lnTo>
                  <a:pt x="216694" y="416719"/>
                </a:lnTo>
                <a:cubicBezTo>
                  <a:pt x="221961" y="416719"/>
                  <a:pt x="226219" y="412461"/>
                  <a:pt x="226219" y="407194"/>
                </a:cubicBezTo>
                <a:lnTo>
                  <a:pt x="226219" y="320516"/>
                </a:lnTo>
                <a:cubicBezTo>
                  <a:pt x="289170" y="296818"/>
                  <a:pt x="330994" y="236811"/>
                  <a:pt x="330994" y="169069"/>
                </a:cubicBezTo>
                <a:cubicBezTo>
                  <a:pt x="330994" y="79781"/>
                  <a:pt x="258356" y="7144"/>
                  <a:pt x="169069" y="7144"/>
                </a:cubicBezTo>
                <a:close/>
                <a:moveTo>
                  <a:pt x="197644" y="397669"/>
                </a:moveTo>
                <a:cubicBezTo>
                  <a:pt x="192376" y="397669"/>
                  <a:pt x="188119" y="401926"/>
                  <a:pt x="188119" y="407194"/>
                </a:cubicBezTo>
                <a:lnTo>
                  <a:pt x="188119" y="426244"/>
                </a:lnTo>
                <a:lnTo>
                  <a:pt x="150019" y="426244"/>
                </a:lnTo>
                <a:lnTo>
                  <a:pt x="150019" y="407194"/>
                </a:lnTo>
                <a:cubicBezTo>
                  <a:pt x="150019" y="401926"/>
                  <a:pt x="145761" y="397669"/>
                  <a:pt x="140494" y="397669"/>
                </a:cubicBezTo>
                <a:lnTo>
                  <a:pt x="130969" y="397669"/>
                </a:lnTo>
                <a:lnTo>
                  <a:pt x="130969" y="350044"/>
                </a:lnTo>
                <a:lnTo>
                  <a:pt x="207169" y="350044"/>
                </a:lnTo>
                <a:lnTo>
                  <a:pt x="207169" y="397669"/>
                </a:lnTo>
                <a:lnTo>
                  <a:pt x="197644" y="397669"/>
                </a:lnTo>
                <a:close/>
                <a:moveTo>
                  <a:pt x="213722" y="304724"/>
                </a:moveTo>
                <a:cubicBezTo>
                  <a:pt x="209807" y="306010"/>
                  <a:pt x="207169" y="309667"/>
                  <a:pt x="207169" y="313773"/>
                </a:cubicBezTo>
                <a:lnTo>
                  <a:pt x="207169" y="330994"/>
                </a:lnTo>
                <a:lnTo>
                  <a:pt x="130969" y="330994"/>
                </a:lnTo>
                <a:lnTo>
                  <a:pt x="130969" y="313773"/>
                </a:lnTo>
                <a:cubicBezTo>
                  <a:pt x="130969" y="309658"/>
                  <a:pt x="128330" y="306010"/>
                  <a:pt x="124416" y="304724"/>
                </a:cubicBezTo>
                <a:cubicBezTo>
                  <a:pt x="65675" y="285407"/>
                  <a:pt x="26194" y="230886"/>
                  <a:pt x="26194" y="169069"/>
                </a:cubicBezTo>
                <a:cubicBezTo>
                  <a:pt x="26194" y="90287"/>
                  <a:pt x="90287" y="26194"/>
                  <a:pt x="169069" y="26194"/>
                </a:cubicBezTo>
                <a:cubicBezTo>
                  <a:pt x="247850" y="26194"/>
                  <a:pt x="311944" y="90287"/>
                  <a:pt x="311944" y="169069"/>
                </a:cubicBezTo>
                <a:cubicBezTo>
                  <a:pt x="311944" y="230886"/>
                  <a:pt x="272463" y="285407"/>
                  <a:pt x="213722" y="304724"/>
                </a:cubicBezTo>
                <a:close/>
              </a:path>
            </a:pathLst>
          </a:custGeom>
          <a:solidFill>
            <a:srgbClr val="00C4B3"/>
          </a:solidFill>
          <a:ln w="19050" cap="flat" cmpd="sng">
            <a:solidFill>
              <a:srgbClr val="134F5C"/>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7" name="Google Shape;277;p34"/>
          <p:cNvSpPr/>
          <p:nvPr/>
        </p:nvSpPr>
        <p:spPr>
          <a:xfrm>
            <a:off x="8894930" y="1842086"/>
            <a:ext cx="212312" cy="428720"/>
          </a:xfrm>
          <a:custGeom>
            <a:avLst/>
            <a:gdLst/>
            <a:ahLst/>
            <a:cxnLst/>
            <a:rect l="l" t="t" r="r" b="b"/>
            <a:pathLst>
              <a:path w="28575" h="66675" extrusionOk="0">
                <a:moveTo>
                  <a:pt x="16669" y="64294"/>
                </a:moveTo>
                <a:cubicBezTo>
                  <a:pt x="21936" y="64294"/>
                  <a:pt x="26194" y="60036"/>
                  <a:pt x="26194" y="54769"/>
                </a:cubicBezTo>
                <a:lnTo>
                  <a:pt x="26194" y="16669"/>
                </a:lnTo>
                <a:cubicBezTo>
                  <a:pt x="26194" y="11401"/>
                  <a:pt x="21936" y="7144"/>
                  <a:pt x="16669" y="7144"/>
                </a:cubicBezTo>
                <a:cubicBezTo>
                  <a:pt x="11401" y="7144"/>
                  <a:pt x="7144" y="11401"/>
                  <a:pt x="7144" y="16669"/>
                </a:cubicBezTo>
                <a:lnTo>
                  <a:pt x="7144" y="54769"/>
                </a:lnTo>
                <a:cubicBezTo>
                  <a:pt x="7144" y="60036"/>
                  <a:pt x="11401" y="64294"/>
                  <a:pt x="16669" y="64294"/>
                </a:cubicBezTo>
                <a:close/>
              </a:path>
            </a:pathLst>
          </a:custGeom>
          <a:solidFill>
            <a:srgbClr val="00C4B3"/>
          </a:solidFill>
          <a:ln w="19050" cap="flat" cmpd="sng">
            <a:solidFill>
              <a:srgbClr val="134F5C"/>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8" name="Google Shape;278;p34"/>
          <p:cNvSpPr/>
          <p:nvPr/>
        </p:nvSpPr>
        <p:spPr>
          <a:xfrm>
            <a:off x="10310180" y="3312049"/>
            <a:ext cx="495395" cy="183737"/>
          </a:xfrm>
          <a:custGeom>
            <a:avLst/>
            <a:gdLst/>
            <a:ahLst/>
            <a:cxnLst/>
            <a:rect l="l" t="t" r="r" b="b"/>
            <a:pathLst>
              <a:path w="66675" h="28575" extrusionOk="0">
                <a:moveTo>
                  <a:pt x="54769" y="7144"/>
                </a:moveTo>
                <a:lnTo>
                  <a:pt x="16669" y="7144"/>
                </a:lnTo>
                <a:cubicBezTo>
                  <a:pt x="11401" y="7144"/>
                  <a:pt x="7144" y="11401"/>
                  <a:pt x="7144" y="16669"/>
                </a:cubicBezTo>
                <a:cubicBezTo>
                  <a:pt x="7144" y="21936"/>
                  <a:pt x="11401" y="26194"/>
                  <a:pt x="16669" y="26194"/>
                </a:cubicBezTo>
                <a:lnTo>
                  <a:pt x="54769" y="26194"/>
                </a:lnTo>
                <a:cubicBezTo>
                  <a:pt x="60036" y="26194"/>
                  <a:pt x="64294" y="21936"/>
                  <a:pt x="64294" y="16669"/>
                </a:cubicBezTo>
                <a:cubicBezTo>
                  <a:pt x="64294" y="11401"/>
                  <a:pt x="60036" y="7144"/>
                  <a:pt x="54769" y="7144"/>
                </a:cubicBezTo>
                <a:close/>
              </a:path>
            </a:pathLst>
          </a:custGeom>
          <a:solidFill>
            <a:srgbClr val="00C4B3"/>
          </a:solidFill>
          <a:ln w="19050" cap="flat" cmpd="sng">
            <a:solidFill>
              <a:srgbClr val="134F5C"/>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9" name="Google Shape;279;p34"/>
          <p:cNvSpPr/>
          <p:nvPr/>
        </p:nvSpPr>
        <p:spPr>
          <a:xfrm>
            <a:off x="7196629" y="3312049"/>
            <a:ext cx="495395" cy="183737"/>
          </a:xfrm>
          <a:custGeom>
            <a:avLst/>
            <a:gdLst/>
            <a:ahLst/>
            <a:cxnLst/>
            <a:rect l="l" t="t" r="r" b="b"/>
            <a:pathLst>
              <a:path w="66675" h="28575" extrusionOk="0">
                <a:moveTo>
                  <a:pt x="54769" y="7144"/>
                </a:moveTo>
                <a:lnTo>
                  <a:pt x="16669" y="7144"/>
                </a:lnTo>
                <a:cubicBezTo>
                  <a:pt x="11401" y="7144"/>
                  <a:pt x="7144" y="11401"/>
                  <a:pt x="7144" y="16669"/>
                </a:cubicBezTo>
                <a:cubicBezTo>
                  <a:pt x="7144" y="21936"/>
                  <a:pt x="11401" y="26194"/>
                  <a:pt x="16669" y="26194"/>
                </a:cubicBezTo>
                <a:lnTo>
                  <a:pt x="54769" y="26194"/>
                </a:lnTo>
                <a:cubicBezTo>
                  <a:pt x="60036" y="26194"/>
                  <a:pt x="64294" y="21936"/>
                  <a:pt x="64294" y="16669"/>
                </a:cubicBezTo>
                <a:cubicBezTo>
                  <a:pt x="64294" y="11401"/>
                  <a:pt x="60036" y="7144"/>
                  <a:pt x="54769" y="7144"/>
                </a:cubicBezTo>
                <a:close/>
              </a:path>
            </a:pathLst>
          </a:custGeom>
          <a:solidFill>
            <a:srgbClr val="00C4B3"/>
          </a:solidFill>
          <a:ln w="19050" cap="flat" cmpd="sng">
            <a:solidFill>
              <a:srgbClr val="134F5C"/>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0" name="Google Shape;280;p34"/>
          <p:cNvSpPr/>
          <p:nvPr/>
        </p:nvSpPr>
        <p:spPr>
          <a:xfrm>
            <a:off x="9895704" y="2272612"/>
            <a:ext cx="424624" cy="367474"/>
          </a:xfrm>
          <a:custGeom>
            <a:avLst/>
            <a:gdLst/>
            <a:ahLst/>
            <a:cxnLst/>
            <a:rect l="l" t="t" r="r" b="b"/>
            <a:pathLst>
              <a:path w="57150" h="57150" extrusionOk="0">
                <a:moveTo>
                  <a:pt x="36874" y="9933"/>
                </a:moveTo>
                <a:lnTo>
                  <a:pt x="9937" y="36870"/>
                </a:lnTo>
                <a:cubicBezTo>
                  <a:pt x="6213" y="40594"/>
                  <a:pt x="6213" y="46614"/>
                  <a:pt x="9937" y="50338"/>
                </a:cubicBezTo>
                <a:cubicBezTo>
                  <a:pt x="11794" y="52196"/>
                  <a:pt x="14233" y="53129"/>
                  <a:pt x="16671" y="53129"/>
                </a:cubicBezTo>
                <a:cubicBezTo>
                  <a:pt x="19110" y="53129"/>
                  <a:pt x="21548" y="52196"/>
                  <a:pt x="23405" y="50338"/>
                </a:cubicBezTo>
                <a:lnTo>
                  <a:pt x="50342" y="23402"/>
                </a:lnTo>
                <a:cubicBezTo>
                  <a:pt x="54066" y="19677"/>
                  <a:pt x="54066" y="13658"/>
                  <a:pt x="50342" y="9933"/>
                </a:cubicBezTo>
                <a:cubicBezTo>
                  <a:pt x="46618" y="6209"/>
                  <a:pt x="40588" y="6219"/>
                  <a:pt x="36874" y="9933"/>
                </a:cubicBezTo>
                <a:close/>
              </a:path>
            </a:pathLst>
          </a:custGeom>
          <a:solidFill>
            <a:srgbClr val="00C4B3"/>
          </a:solidFill>
          <a:ln w="19050" cap="flat" cmpd="sng">
            <a:solidFill>
              <a:srgbClr val="134F5C"/>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1" name="Google Shape;281;p34"/>
          <p:cNvSpPr/>
          <p:nvPr/>
        </p:nvSpPr>
        <p:spPr>
          <a:xfrm>
            <a:off x="7693998" y="4178273"/>
            <a:ext cx="424624" cy="367475"/>
          </a:xfrm>
          <a:custGeom>
            <a:avLst/>
            <a:gdLst/>
            <a:ahLst/>
            <a:cxnLst/>
            <a:rect l="l" t="t" r="r" b="b"/>
            <a:pathLst>
              <a:path w="57150" h="57150" extrusionOk="0">
                <a:moveTo>
                  <a:pt x="36874" y="9937"/>
                </a:moveTo>
                <a:lnTo>
                  <a:pt x="9937" y="36874"/>
                </a:lnTo>
                <a:cubicBezTo>
                  <a:pt x="6213" y="40598"/>
                  <a:pt x="6213" y="46618"/>
                  <a:pt x="9937" y="50342"/>
                </a:cubicBezTo>
                <a:cubicBezTo>
                  <a:pt x="11794" y="52199"/>
                  <a:pt x="14233" y="53133"/>
                  <a:pt x="16671" y="53133"/>
                </a:cubicBezTo>
                <a:cubicBezTo>
                  <a:pt x="19110" y="53133"/>
                  <a:pt x="21548" y="52199"/>
                  <a:pt x="23405" y="50342"/>
                </a:cubicBezTo>
                <a:lnTo>
                  <a:pt x="50342" y="23405"/>
                </a:lnTo>
                <a:cubicBezTo>
                  <a:pt x="54066" y="19681"/>
                  <a:pt x="54066" y="13661"/>
                  <a:pt x="50342" y="9937"/>
                </a:cubicBezTo>
                <a:cubicBezTo>
                  <a:pt x="46618" y="6213"/>
                  <a:pt x="40598" y="6213"/>
                  <a:pt x="36874" y="9937"/>
                </a:cubicBezTo>
                <a:close/>
              </a:path>
            </a:pathLst>
          </a:custGeom>
          <a:solidFill>
            <a:srgbClr val="00C4B3"/>
          </a:solidFill>
          <a:ln w="19050" cap="flat" cmpd="sng">
            <a:solidFill>
              <a:srgbClr val="134F5C"/>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2" name="Google Shape;282;p34"/>
          <p:cNvSpPr/>
          <p:nvPr/>
        </p:nvSpPr>
        <p:spPr>
          <a:xfrm>
            <a:off x="9895704" y="4178273"/>
            <a:ext cx="424624" cy="367475"/>
          </a:xfrm>
          <a:custGeom>
            <a:avLst/>
            <a:gdLst/>
            <a:ahLst/>
            <a:cxnLst/>
            <a:rect l="l" t="t" r="r" b="b"/>
            <a:pathLst>
              <a:path w="57150" h="57150" extrusionOk="0">
                <a:moveTo>
                  <a:pt x="23405" y="9937"/>
                </a:moveTo>
                <a:cubicBezTo>
                  <a:pt x="19681" y="6213"/>
                  <a:pt x="13661" y="6213"/>
                  <a:pt x="9937" y="9937"/>
                </a:cubicBezTo>
                <a:cubicBezTo>
                  <a:pt x="6213" y="13661"/>
                  <a:pt x="6213" y="19681"/>
                  <a:pt x="9937" y="23405"/>
                </a:cubicBezTo>
                <a:lnTo>
                  <a:pt x="36874" y="50342"/>
                </a:lnTo>
                <a:cubicBezTo>
                  <a:pt x="38731" y="52199"/>
                  <a:pt x="41169" y="53133"/>
                  <a:pt x="43608" y="53133"/>
                </a:cubicBezTo>
                <a:cubicBezTo>
                  <a:pt x="46046" y="53133"/>
                  <a:pt x="48485" y="52199"/>
                  <a:pt x="50342" y="50342"/>
                </a:cubicBezTo>
                <a:cubicBezTo>
                  <a:pt x="54066" y="46618"/>
                  <a:pt x="54066" y="40598"/>
                  <a:pt x="50342" y="36874"/>
                </a:cubicBezTo>
                <a:lnTo>
                  <a:pt x="23405" y="9937"/>
                </a:lnTo>
                <a:close/>
              </a:path>
            </a:pathLst>
          </a:custGeom>
          <a:solidFill>
            <a:srgbClr val="00C4B3"/>
          </a:solidFill>
          <a:ln w="19050" cap="flat" cmpd="sng">
            <a:solidFill>
              <a:srgbClr val="134F5C"/>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3" name="Google Shape;283;p34"/>
          <p:cNvSpPr/>
          <p:nvPr/>
        </p:nvSpPr>
        <p:spPr>
          <a:xfrm>
            <a:off x="7693998" y="2272586"/>
            <a:ext cx="424624" cy="367474"/>
          </a:xfrm>
          <a:custGeom>
            <a:avLst/>
            <a:gdLst/>
            <a:ahLst/>
            <a:cxnLst/>
            <a:rect l="l" t="t" r="r" b="b"/>
            <a:pathLst>
              <a:path w="57150" h="57150" extrusionOk="0">
                <a:moveTo>
                  <a:pt x="36874" y="50342"/>
                </a:moveTo>
                <a:cubicBezTo>
                  <a:pt x="38731" y="52199"/>
                  <a:pt x="41169" y="53133"/>
                  <a:pt x="43608" y="53133"/>
                </a:cubicBezTo>
                <a:cubicBezTo>
                  <a:pt x="46046" y="53133"/>
                  <a:pt x="48485" y="52199"/>
                  <a:pt x="50342" y="50342"/>
                </a:cubicBezTo>
                <a:cubicBezTo>
                  <a:pt x="54066" y="46618"/>
                  <a:pt x="54066" y="40598"/>
                  <a:pt x="50342" y="36874"/>
                </a:cubicBezTo>
                <a:lnTo>
                  <a:pt x="23405" y="9937"/>
                </a:lnTo>
                <a:cubicBezTo>
                  <a:pt x="19681" y="6213"/>
                  <a:pt x="13661" y="6213"/>
                  <a:pt x="9937" y="9937"/>
                </a:cubicBezTo>
                <a:cubicBezTo>
                  <a:pt x="6213" y="13661"/>
                  <a:pt x="6213" y="19681"/>
                  <a:pt x="9937" y="23405"/>
                </a:cubicBezTo>
                <a:lnTo>
                  <a:pt x="36874" y="50342"/>
                </a:lnTo>
                <a:close/>
              </a:path>
            </a:pathLst>
          </a:custGeom>
          <a:solidFill>
            <a:srgbClr val="00C4B3"/>
          </a:solidFill>
          <a:ln w="19050" cap="flat" cmpd="sng">
            <a:solidFill>
              <a:srgbClr val="134F5C"/>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4" name="Google Shape;284;p34"/>
          <p:cNvSpPr/>
          <p:nvPr/>
        </p:nvSpPr>
        <p:spPr>
          <a:xfrm>
            <a:off x="8429777" y="3636614"/>
            <a:ext cx="334542" cy="289965"/>
          </a:xfrm>
          <a:custGeom>
            <a:avLst/>
            <a:gdLst/>
            <a:ahLst/>
            <a:cxnLst/>
            <a:rect l="l" t="t" r="r" b="b"/>
            <a:pathLst>
              <a:path w="85725" h="85725" extrusionOk="0">
                <a:moveTo>
                  <a:pt x="45244" y="83344"/>
                </a:moveTo>
                <a:cubicBezTo>
                  <a:pt x="66256" y="83344"/>
                  <a:pt x="83344" y="66256"/>
                  <a:pt x="83344" y="45244"/>
                </a:cubicBezTo>
                <a:cubicBezTo>
                  <a:pt x="83344" y="24232"/>
                  <a:pt x="66256" y="7144"/>
                  <a:pt x="45244" y="7144"/>
                </a:cubicBezTo>
                <a:cubicBezTo>
                  <a:pt x="24232" y="7144"/>
                  <a:pt x="7144" y="24232"/>
                  <a:pt x="7144" y="45244"/>
                </a:cubicBezTo>
                <a:cubicBezTo>
                  <a:pt x="7144" y="66256"/>
                  <a:pt x="24232" y="83344"/>
                  <a:pt x="45244" y="83344"/>
                </a:cubicBezTo>
                <a:close/>
                <a:moveTo>
                  <a:pt x="45244" y="26194"/>
                </a:moveTo>
                <a:cubicBezTo>
                  <a:pt x="55750" y="26194"/>
                  <a:pt x="64294" y="34738"/>
                  <a:pt x="64294" y="45244"/>
                </a:cubicBezTo>
                <a:cubicBezTo>
                  <a:pt x="64294" y="55750"/>
                  <a:pt x="55750" y="64294"/>
                  <a:pt x="45244" y="64294"/>
                </a:cubicBezTo>
                <a:cubicBezTo>
                  <a:pt x="34738" y="64294"/>
                  <a:pt x="26194" y="55750"/>
                  <a:pt x="26194" y="45244"/>
                </a:cubicBezTo>
                <a:cubicBezTo>
                  <a:pt x="26194" y="34738"/>
                  <a:pt x="34738" y="26194"/>
                  <a:pt x="45244" y="26194"/>
                </a:cubicBezTo>
                <a:close/>
              </a:path>
            </a:pathLst>
          </a:custGeom>
          <a:solidFill>
            <a:srgbClr val="134F5C"/>
          </a:solidFill>
          <a:ln w="9525" cap="flat" cmpd="sng">
            <a:solidFill>
              <a:srgbClr val="00C4B3"/>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5" name="Google Shape;285;p34"/>
          <p:cNvSpPr/>
          <p:nvPr/>
        </p:nvSpPr>
        <p:spPr>
          <a:xfrm>
            <a:off x="9358935" y="2830960"/>
            <a:ext cx="334542" cy="289965"/>
          </a:xfrm>
          <a:custGeom>
            <a:avLst/>
            <a:gdLst/>
            <a:ahLst/>
            <a:cxnLst/>
            <a:rect l="l" t="t" r="r" b="b"/>
            <a:pathLst>
              <a:path w="85725" h="85725" extrusionOk="0">
                <a:moveTo>
                  <a:pt x="45244" y="7144"/>
                </a:moveTo>
                <a:cubicBezTo>
                  <a:pt x="24232" y="7144"/>
                  <a:pt x="7144" y="24232"/>
                  <a:pt x="7144" y="45244"/>
                </a:cubicBezTo>
                <a:cubicBezTo>
                  <a:pt x="7144" y="66256"/>
                  <a:pt x="24232" y="83344"/>
                  <a:pt x="45244" y="83344"/>
                </a:cubicBezTo>
                <a:cubicBezTo>
                  <a:pt x="66256" y="83344"/>
                  <a:pt x="83344" y="66256"/>
                  <a:pt x="83344" y="45244"/>
                </a:cubicBezTo>
                <a:cubicBezTo>
                  <a:pt x="83344" y="24232"/>
                  <a:pt x="66256" y="7144"/>
                  <a:pt x="45244" y="7144"/>
                </a:cubicBezTo>
                <a:close/>
                <a:moveTo>
                  <a:pt x="45244" y="64294"/>
                </a:moveTo>
                <a:cubicBezTo>
                  <a:pt x="34738" y="64294"/>
                  <a:pt x="26194" y="55750"/>
                  <a:pt x="26194" y="45244"/>
                </a:cubicBezTo>
                <a:cubicBezTo>
                  <a:pt x="26194" y="34738"/>
                  <a:pt x="34738" y="26194"/>
                  <a:pt x="45244" y="26194"/>
                </a:cubicBezTo>
                <a:cubicBezTo>
                  <a:pt x="55750" y="26194"/>
                  <a:pt x="64294" y="34738"/>
                  <a:pt x="64294" y="45244"/>
                </a:cubicBezTo>
                <a:cubicBezTo>
                  <a:pt x="64294" y="55750"/>
                  <a:pt x="55750" y="64294"/>
                  <a:pt x="45244" y="64294"/>
                </a:cubicBezTo>
                <a:close/>
              </a:path>
            </a:pathLst>
          </a:custGeom>
          <a:solidFill>
            <a:srgbClr val="134F5C"/>
          </a:solidFill>
          <a:ln w="9525" cap="flat" cmpd="sng">
            <a:solidFill>
              <a:srgbClr val="00C4B3"/>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6" name="Google Shape;286;p34"/>
          <p:cNvSpPr/>
          <p:nvPr/>
        </p:nvSpPr>
        <p:spPr>
          <a:xfrm>
            <a:off x="8281112" y="3507709"/>
            <a:ext cx="631912" cy="547711"/>
          </a:xfrm>
          <a:custGeom>
            <a:avLst/>
            <a:gdLst/>
            <a:ahLst/>
            <a:cxnLst/>
            <a:rect l="l" t="t" r="r" b="b"/>
            <a:pathLst>
              <a:path w="161925" h="161925" extrusionOk="0">
                <a:moveTo>
                  <a:pt x="83344" y="159544"/>
                </a:moveTo>
                <a:cubicBezTo>
                  <a:pt x="125359" y="159544"/>
                  <a:pt x="159544" y="125359"/>
                  <a:pt x="159544" y="83344"/>
                </a:cubicBezTo>
                <a:cubicBezTo>
                  <a:pt x="159544" y="41329"/>
                  <a:pt x="125359" y="7144"/>
                  <a:pt x="83344" y="7144"/>
                </a:cubicBezTo>
                <a:cubicBezTo>
                  <a:pt x="41329" y="7144"/>
                  <a:pt x="7144" y="41329"/>
                  <a:pt x="7144" y="83344"/>
                </a:cubicBezTo>
                <a:cubicBezTo>
                  <a:pt x="7144" y="125359"/>
                  <a:pt x="41329" y="159544"/>
                  <a:pt x="83344" y="159544"/>
                </a:cubicBezTo>
                <a:close/>
                <a:moveTo>
                  <a:pt x="83344" y="26194"/>
                </a:moveTo>
                <a:cubicBezTo>
                  <a:pt x="114862" y="26194"/>
                  <a:pt x="140494" y="51826"/>
                  <a:pt x="140494" y="83344"/>
                </a:cubicBezTo>
                <a:cubicBezTo>
                  <a:pt x="140494" y="114862"/>
                  <a:pt x="114862" y="140494"/>
                  <a:pt x="83344" y="140494"/>
                </a:cubicBezTo>
                <a:cubicBezTo>
                  <a:pt x="51826" y="140494"/>
                  <a:pt x="26194" y="114862"/>
                  <a:pt x="26194" y="83344"/>
                </a:cubicBezTo>
                <a:cubicBezTo>
                  <a:pt x="26194" y="51826"/>
                  <a:pt x="51826" y="26194"/>
                  <a:pt x="83344" y="26194"/>
                </a:cubicBezTo>
                <a:close/>
              </a:path>
            </a:pathLst>
          </a:custGeom>
          <a:solidFill>
            <a:srgbClr val="134F5C"/>
          </a:solidFill>
          <a:ln w="9525" cap="flat" cmpd="sng">
            <a:solidFill>
              <a:srgbClr val="00C4B3"/>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7" name="Google Shape;287;p34"/>
          <p:cNvSpPr/>
          <p:nvPr/>
        </p:nvSpPr>
        <p:spPr>
          <a:xfrm>
            <a:off x="7872282" y="2444245"/>
            <a:ext cx="2267450" cy="1965317"/>
          </a:xfrm>
          <a:custGeom>
            <a:avLst/>
            <a:gdLst/>
            <a:ahLst/>
            <a:cxnLst/>
            <a:rect l="l" t="t" r="r" b="b"/>
            <a:pathLst>
              <a:path w="581025" h="581025" extrusionOk="0">
                <a:moveTo>
                  <a:pt x="570900" y="358740"/>
                </a:moveTo>
                <a:cubicBezTo>
                  <a:pt x="572043" y="353911"/>
                  <a:pt x="573062" y="349044"/>
                  <a:pt x="573948" y="344129"/>
                </a:cubicBezTo>
                <a:cubicBezTo>
                  <a:pt x="573996" y="343872"/>
                  <a:pt x="574062" y="343624"/>
                  <a:pt x="574110" y="343367"/>
                </a:cubicBezTo>
                <a:cubicBezTo>
                  <a:pt x="574119" y="343310"/>
                  <a:pt x="574110" y="343252"/>
                  <a:pt x="574119" y="343195"/>
                </a:cubicBezTo>
                <a:cubicBezTo>
                  <a:pt x="577034" y="326841"/>
                  <a:pt x="578644" y="310058"/>
                  <a:pt x="578644" y="292894"/>
                </a:cubicBezTo>
                <a:cubicBezTo>
                  <a:pt x="578644" y="253594"/>
                  <a:pt x="570662" y="216132"/>
                  <a:pt x="556250" y="182023"/>
                </a:cubicBezTo>
                <a:cubicBezTo>
                  <a:pt x="556193" y="181870"/>
                  <a:pt x="556193" y="181699"/>
                  <a:pt x="556127" y="181547"/>
                </a:cubicBezTo>
                <a:cubicBezTo>
                  <a:pt x="545068" y="155448"/>
                  <a:pt x="530038" y="131216"/>
                  <a:pt x="511902" y="109623"/>
                </a:cubicBezTo>
                <a:cubicBezTo>
                  <a:pt x="501234" y="96898"/>
                  <a:pt x="489480" y="85125"/>
                  <a:pt x="476793" y="74428"/>
                </a:cubicBezTo>
                <a:cubicBezTo>
                  <a:pt x="455038" y="56055"/>
                  <a:pt x="430597" y="40824"/>
                  <a:pt x="404241" y="29670"/>
                </a:cubicBezTo>
                <a:cubicBezTo>
                  <a:pt x="404098" y="29604"/>
                  <a:pt x="403936" y="29604"/>
                  <a:pt x="403784" y="29556"/>
                </a:cubicBezTo>
                <a:cubicBezTo>
                  <a:pt x="369675" y="15126"/>
                  <a:pt x="332194" y="7144"/>
                  <a:pt x="292894" y="7144"/>
                </a:cubicBezTo>
                <a:cubicBezTo>
                  <a:pt x="276339" y="7144"/>
                  <a:pt x="260128" y="8639"/>
                  <a:pt x="244335" y="11354"/>
                </a:cubicBezTo>
                <a:cubicBezTo>
                  <a:pt x="244307" y="11354"/>
                  <a:pt x="244278" y="11354"/>
                  <a:pt x="244259" y="11354"/>
                </a:cubicBezTo>
                <a:cubicBezTo>
                  <a:pt x="243992" y="11401"/>
                  <a:pt x="243726" y="11459"/>
                  <a:pt x="243449" y="11516"/>
                </a:cubicBezTo>
                <a:cubicBezTo>
                  <a:pt x="239592" y="12192"/>
                  <a:pt x="235753" y="12925"/>
                  <a:pt x="231953" y="13754"/>
                </a:cubicBezTo>
                <a:cubicBezTo>
                  <a:pt x="231743" y="13802"/>
                  <a:pt x="231534" y="13859"/>
                  <a:pt x="231315" y="13907"/>
                </a:cubicBezTo>
                <a:cubicBezTo>
                  <a:pt x="216103" y="17259"/>
                  <a:pt x="201359" y="21841"/>
                  <a:pt x="187157" y="27518"/>
                </a:cubicBezTo>
                <a:cubicBezTo>
                  <a:pt x="185852" y="28042"/>
                  <a:pt x="184528" y="28527"/>
                  <a:pt x="183232" y="29070"/>
                </a:cubicBezTo>
                <a:cubicBezTo>
                  <a:pt x="181099" y="29956"/>
                  <a:pt x="179013" y="30918"/>
                  <a:pt x="176908" y="31852"/>
                </a:cubicBezTo>
                <a:cubicBezTo>
                  <a:pt x="174850" y="32766"/>
                  <a:pt x="172793" y="33671"/>
                  <a:pt x="170755" y="34633"/>
                </a:cubicBezTo>
                <a:cubicBezTo>
                  <a:pt x="169097" y="35423"/>
                  <a:pt x="167459" y="36252"/>
                  <a:pt x="165821" y="37071"/>
                </a:cubicBezTo>
                <a:cubicBezTo>
                  <a:pt x="165364" y="37300"/>
                  <a:pt x="164906" y="37519"/>
                  <a:pt x="164449" y="37748"/>
                </a:cubicBezTo>
                <a:cubicBezTo>
                  <a:pt x="164325" y="37805"/>
                  <a:pt x="164182" y="37805"/>
                  <a:pt x="164049" y="37871"/>
                </a:cubicBezTo>
                <a:cubicBezTo>
                  <a:pt x="163478" y="38157"/>
                  <a:pt x="162935" y="38481"/>
                  <a:pt x="162363" y="38776"/>
                </a:cubicBezTo>
                <a:cubicBezTo>
                  <a:pt x="161030" y="39462"/>
                  <a:pt x="159715" y="40176"/>
                  <a:pt x="158391" y="40881"/>
                </a:cubicBezTo>
                <a:cubicBezTo>
                  <a:pt x="157220" y="41510"/>
                  <a:pt x="156058" y="42148"/>
                  <a:pt x="154896" y="42796"/>
                </a:cubicBezTo>
                <a:cubicBezTo>
                  <a:pt x="153543" y="43548"/>
                  <a:pt x="152171" y="44263"/>
                  <a:pt x="150828" y="45034"/>
                </a:cubicBezTo>
                <a:cubicBezTo>
                  <a:pt x="149238" y="45949"/>
                  <a:pt x="147685" y="46911"/>
                  <a:pt x="146114" y="47854"/>
                </a:cubicBezTo>
                <a:cubicBezTo>
                  <a:pt x="145294" y="48349"/>
                  <a:pt x="144485" y="48835"/>
                  <a:pt x="143675" y="49340"/>
                </a:cubicBezTo>
                <a:cubicBezTo>
                  <a:pt x="140360" y="51368"/>
                  <a:pt x="137093" y="53473"/>
                  <a:pt x="133855" y="55636"/>
                </a:cubicBezTo>
                <a:cubicBezTo>
                  <a:pt x="133521" y="55855"/>
                  <a:pt x="133188" y="56074"/>
                  <a:pt x="132864" y="56302"/>
                </a:cubicBezTo>
                <a:cubicBezTo>
                  <a:pt x="131169" y="57445"/>
                  <a:pt x="129473" y="58579"/>
                  <a:pt x="127806" y="59760"/>
                </a:cubicBezTo>
                <a:cubicBezTo>
                  <a:pt x="127587" y="59912"/>
                  <a:pt x="127368" y="60084"/>
                  <a:pt x="127149" y="60246"/>
                </a:cubicBezTo>
                <a:cubicBezTo>
                  <a:pt x="123596" y="62779"/>
                  <a:pt x="120101" y="65399"/>
                  <a:pt x="116662" y="68094"/>
                </a:cubicBezTo>
                <a:cubicBezTo>
                  <a:pt x="116548" y="68180"/>
                  <a:pt x="116434" y="68256"/>
                  <a:pt x="116329" y="68342"/>
                </a:cubicBezTo>
                <a:cubicBezTo>
                  <a:pt x="116300" y="68361"/>
                  <a:pt x="116291" y="68390"/>
                  <a:pt x="116272" y="68409"/>
                </a:cubicBezTo>
                <a:cubicBezTo>
                  <a:pt x="100613" y="80724"/>
                  <a:pt x="86154" y="94688"/>
                  <a:pt x="73238" y="110195"/>
                </a:cubicBezTo>
                <a:cubicBezTo>
                  <a:pt x="73066" y="110395"/>
                  <a:pt x="72981" y="110642"/>
                  <a:pt x="72838" y="110861"/>
                </a:cubicBezTo>
                <a:cubicBezTo>
                  <a:pt x="31823" y="160325"/>
                  <a:pt x="7144" y="223780"/>
                  <a:pt x="7144" y="292894"/>
                </a:cubicBezTo>
                <a:cubicBezTo>
                  <a:pt x="7144" y="321421"/>
                  <a:pt x="11401" y="348967"/>
                  <a:pt x="19221" y="374980"/>
                </a:cubicBezTo>
                <a:cubicBezTo>
                  <a:pt x="19241" y="375047"/>
                  <a:pt x="19212" y="375123"/>
                  <a:pt x="19231" y="375190"/>
                </a:cubicBezTo>
                <a:cubicBezTo>
                  <a:pt x="19326" y="375495"/>
                  <a:pt x="19441" y="375780"/>
                  <a:pt x="19526" y="376085"/>
                </a:cubicBezTo>
                <a:cubicBezTo>
                  <a:pt x="21107" y="381267"/>
                  <a:pt x="22803" y="386401"/>
                  <a:pt x="24670" y="391449"/>
                </a:cubicBezTo>
                <a:cubicBezTo>
                  <a:pt x="25327" y="393249"/>
                  <a:pt x="26079" y="395002"/>
                  <a:pt x="26775" y="396783"/>
                </a:cubicBezTo>
                <a:cubicBezTo>
                  <a:pt x="27927" y="399736"/>
                  <a:pt x="29089" y="402679"/>
                  <a:pt x="30337" y="405575"/>
                </a:cubicBezTo>
                <a:cubicBezTo>
                  <a:pt x="31613" y="408556"/>
                  <a:pt x="32966" y="411480"/>
                  <a:pt x="34338" y="414404"/>
                </a:cubicBezTo>
                <a:cubicBezTo>
                  <a:pt x="34985" y="415766"/>
                  <a:pt x="35624" y="417128"/>
                  <a:pt x="36290" y="418471"/>
                </a:cubicBezTo>
                <a:cubicBezTo>
                  <a:pt x="64179" y="475640"/>
                  <a:pt x="110233" y="521684"/>
                  <a:pt x="167411" y="549554"/>
                </a:cubicBezTo>
                <a:cubicBezTo>
                  <a:pt x="168688" y="550183"/>
                  <a:pt x="169983" y="550793"/>
                  <a:pt x="171269" y="551402"/>
                </a:cubicBezTo>
                <a:cubicBezTo>
                  <a:pt x="174250" y="552802"/>
                  <a:pt x="177241" y="554184"/>
                  <a:pt x="180280" y="555479"/>
                </a:cubicBezTo>
                <a:cubicBezTo>
                  <a:pt x="183042" y="556670"/>
                  <a:pt x="185842" y="557765"/>
                  <a:pt x="188652" y="558870"/>
                </a:cubicBezTo>
                <a:cubicBezTo>
                  <a:pt x="190567" y="559622"/>
                  <a:pt x="192453" y="560432"/>
                  <a:pt x="194396" y="561137"/>
                </a:cubicBezTo>
                <a:cubicBezTo>
                  <a:pt x="199396" y="562975"/>
                  <a:pt x="204483" y="564661"/>
                  <a:pt x="209607" y="566223"/>
                </a:cubicBezTo>
                <a:cubicBezTo>
                  <a:pt x="209941" y="566328"/>
                  <a:pt x="210255" y="566452"/>
                  <a:pt x="210598" y="566557"/>
                </a:cubicBezTo>
                <a:cubicBezTo>
                  <a:pt x="210712" y="566595"/>
                  <a:pt x="210836" y="566576"/>
                  <a:pt x="210950" y="566604"/>
                </a:cubicBezTo>
                <a:cubicBezTo>
                  <a:pt x="236925" y="574405"/>
                  <a:pt x="264424" y="578644"/>
                  <a:pt x="292894" y="578644"/>
                </a:cubicBezTo>
                <a:cubicBezTo>
                  <a:pt x="340471" y="578644"/>
                  <a:pt x="385334" y="566890"/>
                  <a:pt x="424834" y="546240"/>
                </a:cubicBezTo>
                <a:cubicBezTo>
                  <a:pt x="425091" y="546135"/>
                  <a:pt x="425358" y="546078"/>
                  <a:pt x="425615" y="545944"/>
                </a:cubicBezTo>
                <a:cubicBezTo>
                  <a:pt x="426310" y="545582"/>
                  <a:pt x="426958" y="545163"/>
                  <a:pt x="427653" y="544801"/>
                </a:cubicBezTo>
                <a:cubicBezTo>
                  <a:pt x="429968" y="543554"/>
                  <a:pt x="432235" y="542239"/>
                  <a:pt x="434511" y="540934"/>
                </a:cubicBezTo>
                <a:cubicBezTo>
                  <a:pt x="436645" y="539715"/>
                  <a:pt x="438807" y="538534"/>
                  <a:pt x="440903" y="537258"/>
                </a:cubicBezTo>
                <a:cubicBezTo>
                  <a:pt x="444922" y="534819"/>
                  <a:pt x="448875" y="532276"/>
                  <a:pt x="452761" y="529638"/>
                </a:cubicBezTo>
                <a:cubicBezTo>
                  <a:pt x="454428" y="528514"/>
                  <a:pt x="456028" y="527304"/>
                  <a:pt x="457667" y="526142"/>
                </a:cubicBezTo>
                <a:cubicBezTo>
                  <a:pt x="460258" y="524304"/>
                  <a:pt x="462839" y="522465"/>
                  <a:pt x="465363" y="520541"/>
                </a:cubicBezTo>
                <a:cubicBezTo>
                  <a:pt x="466782" y="519455"/>
                  <a:pt x="468173" y="518341"/>
                  <a:pt x="469573" y="517236"/>
                </a:cubicBezTo>
                <a:cubicBezTo>
                  <a:pt x="472383" y="515026"/>
                  <a:pt x="475145" y="512769"/>
                  <a:pt x="477869" y="510454"/>
                </a:cubicBezTo>
                <a:cubicBezTo>
                  <a:pt x="478888" y="509588"/>
                  <a:pt x="479898" y="508711"/>
                  <a:pt x="480898" y="507825"/>
                </a:cubicBezTo>
                <a:cubicBezTo>
                  <a:pt x="484213" y="504930"/>
                  <a:pt x="487451" y="501948"/>
                  <a:pt x="490623" y="498900"/>
                </a:cubicBezTo>
                <a:cubicBezTo>
                  <a:pt x="490995" y="498539"/>
                  <a:pt x="491376" y="498196"/>
                  <a:pt x="491747" y="497824"/>
                </a:cubicBezTo>
                <a:cubicBezTo>
                  <a:pt x="496338" y="493366"/>
                  <a:pt x="500815" y="488785"/>
                  <a:pt x="505101" y="484032"/>
                </a:cubicBezTo>
                <a:cubicBezTo>
                  <a:pt x="505244" y="483889"/>
                  <a:pt x="505454" y="483832"/>
                  <a:pt x="505587" y="483670"/>
                </a:cubicBezTo>
                <a:cubicBezTo>
                  <a:pt x="526752" y="460096"/>
                  <a:pt x="543630" y="433502"/>
                  <a:pt x="555927" y="404517"/>
                </a:cubicBezTo>
                <a:cubicBezTo>
                  <a:pt x="556374" y="403470"/>
                  <a:pt x="556774" y="402403"/>
                  <a:pt x="557203" y="401355"/>
                </a:cubicBezTo>
                <a:cubicBezTo>
                  <a:pt x="558232" y="398859"/>
                  <a:pt x="559279" y="396383"/>
                  <a:pt x="560241" y="393849"/>
                </a:cubicBezTo>
                <a:cubicBezTo>
                  <a:pt x="560280" y="393754"/>
                  <a:pt x="560261" y="393649"/>
                  <a:pt x="560289" y="393554"/>
                </a:cubicBezTo>
                <a:cubicBezTo>
                  <a:pt x="564432" y="382581"/>
                  <a:pt x="567900" y="371285"/>
                  <a:pt x="570681" y="359721"/>
                </a:cubicBezTo>
                <a:cubicBezTo>
                  <a:pt x="570757" y="359397"/>
                  <a:pt x="570824" y="359064"/>
                  <a:pt x="570900" y="358740"/>
                </a:cubicBezTo>
                <a:close/>
                <a:moveTo>
                  <a:pt x="474250" y="488204"/>
                </a:moveTo>
                <a:cubicBezTo>
                  <a:pt x="471869" y="490423"/>
                  <a:pt x="469421" y="492576"/>
                  <a:pt x="466954" y="494709"/>
                </a:cubicBezTo>
                <a:cubicBezTo>
                  <a:pt x="466020" y="495519"/>
                  <a:pt x="465096" y="496348"/>
                  <a:pt x="464144" y="497148"/>
                </a:cubicBezTo>
                <a:cubicBezTo>
                  <a:pt x="462210" y="498786"/>
                  <a:pt x="460219" y="500358"/>
                  <a:pt x="458229" y="501929"/>
                </a:cubicBezTo>
                <a:cubicBezTo>
                  <a:pt x="456705" y="503139"/>
                  <a:pt x="455200" y="504358"/>
                  <a:pt x="453647" y="505530"/>
                </a:cubicBezTo>
                <a:cubicBezTo>
                  <a:pt x="452123" y="506682"/>
                  <a:pt x="450571" y="507797"/>
                  <a:pt x="449018" y="508921"/>
                </a:cubicBezTo>
                <a:cubicBezTo>
                  <a:pt x="447570" y="509969"/>
                  <a:pt x="446122" y="511007"/>
                  <a:pt x="444656" y="512026"/>
                </a:cubicBezTo>
                <a:cubicBezTo>
                  <a:pt x="446703" y="502891"/>
                  <a:pt x="445846" y="493224"/>
                  <a:pt x="441960" y="484318"/>
                </a:cubicBezTo>
                <a:cubicBezTo>
                  <a:pt x="435769" y="470125"/>
                  <a:pt x="422929" y="460248"/>
                  <a:pt x="407632" y="457895"/>
                </a:cubicBezTo>
                <a:lnTo>
                  <a:pt x="397669" y="456352"/>
                </a:lnTo>
                <a:lnTo>
                  <a:pt x="397669" y="439426"/>
                </a:lnTo>
                <a:lnTo>
                  <a:pt x="407137" y="437617"/>
                </a:lnTo>
                <a:cubicBezTo>
                  <a:pt x="422348" y="434683"/>
                  <a:pt x="434807" y="424329"/>
                  <a:pt x="440465" y="409918"/>
                </a:cubicBezTo>
                <a:cubicBezTo>
                  <a:pt x="446122" y="395507"/>
                  <a:pt x="444036" y="379447"/>
                  <a:pt x="434873" y="366951"/>
                </a:cubicBezTo>
                <a:lnTo>
                  <a:pt x="428911" y="358826"/>
                </a:lnTo>
                <a:lnTo>
                  <a:pt x="440884" y="346843"/>
                </a:lnTo>
                <a:lnTo>
                  <a:pt x="453085" y="355121"/>
                </a:lnTo>
                <a:cubicBezTo>
                  <a:pt x="465620" y="363617"/>
                  <a:pt x="481460" y="365217"/>
                  <a:pt x="495452" y="359426"/>
                </a:cubicBezTo>
                <a:cubicBezTo>
                  <a:pt x="509445" y="353635"/>
                  <a:pt x="519513" y="341290"/>
                  <a:pt x="522370" y="326412"/>
                </a:cubicBezTo>
                <a:lnTo>
                  <a:pt x="525151" y="311944"/>
                </a:lnTo>
                <a:lnTo>
                  <a:pt x="542077" y="311944"/>
                </a:lnTo>
                <a:lnTo>
                  <a:pt x="543611" y="321907"/>
                </a:lnTo>
                <a:cubicBezTo>
                  <a:pt x="544954" y="330622"/>
                  <a:pt x="548659" y="338471"/>
                  <a:pt x="554441" y="344900"/>
                </a:cubicBezTo>
                <a:cubicBezTo>
                  <a:pt x="552117" y="356616"/>
                  <a:pt x="548945" y="368103"/>
                  <a:pt x="545078" y="379314"/>
                </a:cubicBezTo>
                <a:cubicBezTo>
                  <a:pt x="542011" y="378847"/>
                  <a:pt x="538905" y="378619"/>
                  <a:pt x="535781" y="378619"/>
                </a:cubicBezTo>
                <a:cubicBezTo>
                  <a:pt x="501644" y="378619"/>
                  <a:pt x="473869" y="406394"/>
                  <a:pt x="473869" y="440531"/>
                </a:cubicBezTo>
                <a:cubicBezTo>
                  <a:pt x="473869" y="453733"/>
                  <a:pt x="478060" y="466296"/>
                  <a:pt x="485699" y="476802"/>
                </a:cubicBezTo>
                <a:cubicBezTo>
                  <a:pt x="482317" y="480355"/>
                  <a:pt x="478869" y="483841"/>
                  <a:pt x="475288" y="487204"/>
                </a:cubicBezTo>
                <a:cubicBezTo>
                  <a:pt x="474945" y="487537"/>
                  <a:pt x="474602" y="487880"/>
                  <a:pt x="474250" y="488204"/>
                </a:cubicBezTo>
                <a:close/>
                <a:moveTo>
                  <a:pt x="534124" y="406279"/>
                </a:moveTo>
                <a:cubicBezTo>
                  <a:pt x="524675" y="426253"/>
                  <a:pt x="512740" y="444989"/>
                  <a:pt x="498729" y="462058"/>
                </a:cubicBezTo>
                <a:cubicBezTo>
                  <a:pt x="494948" y="455581"/>
                  <a:pt x="492919" y="448208"/>
                  <a:pt x="492919" y="440531"/>
                </a:cubicBezTo>
                <a:cubicBezTo>
                  <a:pt x="492919" y="416900"/>
                  <a:pt x="512150" y="397669"/>
                  <a:pt x="535781" y="397669"/>
                </a:cubicBezTo>
                <a:cubicBezTo>
                  <a:pt x="536505" y="397669"/>
                  <a:pt x="537220" y="397688"/>
                  <a:pt x="537934" y="397726"/>
                </a:cubicBezTo>
                <a:cubicBezTo>
                  <a:pt x="536858" y="400221"/>
                  <a:pt x="535791" y="402717"/>
                  <a:pt x="534648" y="405174"/>
                </a:cubicBezTo>
                <a:cubicBezTo>
                  <a:pt x="534476" y="405546"/>
                  <a:pt x="534295" y="405908"/>
                  <a:pt x="534124" y="406279"/>
                </a:cubicBezTo>
                <a:close/>
                <a:moveTo>
                  <a:pt x="426244" y="273844"/>
                </a:moveTo>
                <a:cubicBezTo>
                  <a:pt x="363217" y="273844"/>
                  <a:pt x="311944" y="222571"/>
                  <a:pt x="311944" y="159544"/>
                </a:cubicBezTo>
                <a:cubicBezTo>
                  <a:pt x="311944" y="106909"/>
                  <a:pt x="348548" y="60693"/>
                  <a:pt x="399421" y="48463"/>
                </a:cubicBezTo>
                <a:cubicBezTo>
                  <a:pt x="417976" y="56579"/>
                  <a:pt x="435445" y="66723"/>
                  <a:pt x="451523" y="78648"/>
                </a:cubicBezTo>
                <a:cubicBezTo>
                  <a:pt x="451837" y="78886"/>
                  <a:pt x="452161" y="79105"/>
                  <a:pt x="452476" y="79343"/>
                </a:cubicBezTo>
                <a:cubicBezTo>
                  <a:pt x="455095" y="81305"/>
                  <a:pt x="457638" y="83344"/>
                  <a:pt x="460181" y="85401"/>
                </a:cubicBezTo>
                <a:cubicBezTo>
                  <a:pt x="461000" y="86058"/>
                  <a:pt x="461848" y="86697"/>
                  <a:pt x="462658" y="87363"/>
                </a:cubicBezTo>
                <a:cubicBezTo>
                  <a:pt x="464563" y="88944"/>
                  <a:pt x="466411" y="90592"/>
                  <a:pt x="468268" y="92221"/>
                </a:cubicBezTo>
                <a:cubicBezTo>
                  <a:pt x="469621" y="93402"/>
                  <a:pt x="471002" y="94545"/>
                  <a:pt x="472335" y="95764"/>
                </a:cubicBezTo>
                <a:cubicBezTo>
                  <a:pt x="473040" y="96412"/>
                  <a:pt x="473716" y="97098"/>
                  <a:pt x="474421" y="97746"/>
                </a:cubicBezTo>
                <a:cubicBezTo>
                  <a:pt x="479260" y="102251"/>
                  <a:pt x="483927" y="106918"/>
                  <a:pt x="488423" y="111766"/>
                </a:cubicBezTo>
                <a:cubicBezTo>
                  <a:pt x="488947" y="112328"/>
                  <a:pt x="489490" y="112862"/>
                  <a:pt x="490014" y="113433"/>
                </a:cubicBezTo>
                <a:cubicBezTo>
                  <a:pt x="491271" y="114814"/>
                  <a:pt x="492471" y="116262"/>
                  <a:pt x="493700" y="117672"/>
                </a:cubicBezTo>
                <a:cubicBezTo>
                  <a:pt x="495281" y="119482"/>
                  <a:pt x="496891" y="121263"/>
                  <a:pt x="498424" y="123120"/>
                </a:cubicBezTo>
                <a:cubicBezTo>
                  <a:pt x="499120" y="123958"/>
                  <a:pt x="499777" y="124835"/>
                  <a:pt x="500463" y="125692"/>
                </a:cubicBezTo>
                <a:cubicBezTo>
                  <a:pt x="502491" y="128207"/>
                  <a:pt x="504511" y="130721"/>
                  <a:pt x="506444" y="133302"/>
                </a:cubicBezTo>
                <a:cubicBezTo>
                  <a:pt x="506711" y="133655"/>
                  <a:pt x="506959" y="134026"/>
                  <a:pt x="507225" y="134388"/>
                </a:cubicBezTo>
                <a:cubicBezTo>
                  <a:pt x="519132" y="150438"/>
                  <a:pt x="529238" y="167878"/>
                  <a:pt x="537343" y="186395"/>
                </a:cubicBezTo>
                <a:cubicBezTo>
                  <a:pt x="525085" y="237249"/>
                  <a:pt x="478879" y="273844"/>
                  <a:pt x="426244" y="273844"/>
                </a:cubicBezTo>
                <a:close/>
                <a:moveTo>
                  <a:pt x="228390" y="34138"/>
                </a:moveTo>
                <a:cubicBezTo>
                  <a:pt x="226895" y="41234"/>
                  <a:pt x="227467" y="48711"/>
                  <a:pt x="230229" y="55740"/>
                </a:cubicBezTo>
                <a:cubicBezTo>
                  <a:pt x="234991" y="67875"/>
                  <a:pt x="245488" y="76600"/>
                  <a:pt x="258299" y="79067"/>
                </a:cubicBezTo>
                <a:lnTo>
                  <a:pt x="264319" y="80220"/>
                </a:lnTo>
                <a:lnTo>
                  <a:pt x="264319" y="90564"/>
                </a:lnTo>
                <a:lnTo>
                  <a:pt x="257966" y="91535"/>
                </a:lnTo>
                <a:cubicBezTo>
                  <a:pt x="245078" y="93516"/>
                  <a:pt x="234267" y="101832"/>
                  <a:pt x="229048" y="113786"/>
                </a:cubicBezTo>
                <a:cubicBezTo>
                  <a:pt x="223828" y="125749"/>
                  <a:pt x="225076" y="139341"/>
                  <a:pt x="232400" y="150133"/>
                </a:cubicBezTo>
                <a:lnTo>
                  <a:pt x="235839" y="155219"/>
                </a:lnTo>
                <a:lnTo>
                  <a:pt x="228524" y="162525"/>
                </a:lnTo>
                <a:lnTo>
                  <a:pt x="226838" y="161287"/>
                </a:lnTo>
                <a:cubicBezTo>
                  <a:pt x="216084" y="153400"/>
                  <a:pt x="202311" y="151733"/>
                  <a:pt x="189986" y="156839"/>
                </a:cubicBezTo>
                <a:cubicBezTo>
                  <a:pt x="177670" y="161944"/>
                  <a:pt x="169097" y="172869"/>
                  <a:pt x="167078" y="186033"/>
                </a:cubicBezTo>
                <a:lnTo>
                  <a:pt x="166754" y="188119"/>
                </a:lnTo>
                <a:lnTo>
                  <a:pt x="156420" y="188119"/>
                </a:lnTo>
                <a:lnTo>
                  <a:pt x="155258" y="182099"/>
                </a:lnTo>
                <a:cubicBezTo>
                  <a:pt x="152800" y="169278"/>
                  <a:pt x="144075" y="158791"/>
                  <a:pt x="131931" y="154019"/>
                </a:cubicBezTo>
                <a:cubicBezTo>
                  <a:pt x="119786" y="149257"/>
                  <a:pt x="106261" y="151028"/>
                  <a:pt x="95745" y="158725"/>
                </a:cubicBezTo>
                <a:lnTo>
                  <a:pt x="90564" y="162525"/>
                </a:lnTo>
                <a:lnTo>
                  <a:pt x="83249" y="155229"/>
                </a:lnTo>
                <a:lnTo>
                  <a:pt x="86687" y="150143"/>
                </a:lnTo>
                <a:cubicBezTo>
                  <a:pt x="93135" y="140618"/>
                  <a:pt x="94793" y="129102"/>
                  <a:pt x="91535" y="118310"/>
                </a:cubicBezTo>
                <a:cubicBezTo>
                  <a:pt x="92488" y="117215"/>
                  <a:pt x="93421" y="116100"/>
                  <a:pt x="94383" y="115024"/>
                </a:cubicBezTo>
                <a:cubicBezTo>
                  <a:pt x="96812" y="112309"/>
                  <a:pt x="99317" y="109671"/>
                  <a:pt x="101851" y="107071"/>
                </a:cubicBezTo>
                <a:cubicBezTo>
                  <a:pt x="104470" y="104375"/>
                  <a:pt x="107156" y="101746"/>
                  <a:pt x="109880" y="99165"/>
                </a:cubicBezTo>
                <a:cubicBezTo>
                  <a:pt x="111147" y="97974"/>
                  <a:pt x="112443" y="96812"/>
                  <a:pt x="113728" y="95650"/>
                </a:cubicBezTo>
                <a:cubicBezTo>
                  <a:pt x="119196" y="115919"/>
                  <a:pt x="137570" y="130969"/>
                  <a:pt x="159544" y="130969"/>
                </a:cubicBezTo>
                <a:cubicBezTo>
                  <a:pt x="185804" y="130969"/>
                  <a:pt x="207169" y="109604"/>
                  <a:pt x="207169" y="83344"/>
                </a:cubicBezTo>
                <a:cubicBezTo>
                  <a:pt x="207169" y="68799"/>
                  <a:pt x="200568" y="55683"/>
                  <a:pt x="189957" y="46892"/>
                </a:cubicBezTo>
                <a:cubicBezTo>
                  <a:pt x="195786" y="44453"/>
                  <a:pt x="201720" y="42243"/>
                  <a:pt x="207721" y="40224"/>
                </a:cubicBezTo>
                <a:cubicBezTo>
                  <a:pt x="208340" y="40015"/>
                  <a:pt x="208950" y="39805"/>
                  <a:pt x="209569" y="39595"/>
                </a:cubicBezTo>
                <a:cubicBezTo>
                  <a:pt x="215770" y="37557"/>
                  <a:pt x="222037" y="35719"/>
                  <a:pt x="228390" y="34138"/>
                </a:cubicBezTo>
                <a:close/>
                <a:moveTo>
                  <a:pt x="131064" y="81172"/>
                </a:moveTo>
                <a:cubicBezTo>
                  <a:pt x="131836" y="80582"/>
                  <a:pt x="132569" y="79962"/>
                  <a:pt x="133350" y="79381"/>
                </a:cubicBezTo>
                <a:cubicBezTo>
                  <a:pt x="137179" y="76524"/>
                  <a:pt x="141132" y="73819"/>
                  <a:pt x="145113" y="71152"/>
                </a:cubicBezTo>
                <a:cubicBezTo>
                  <a:pt x="147037" y="69866"/>
                  <a:pt x="148933" y="68532"/>
                  <a:pt x="150886" y="67304"/>
                </a:cubicBezTo>
                <a:cubicBezTo>
                  <a:pt x="151133" y="67142"/>
                  <a:pt x="151381" y="66980"/>
                  <a:pt x="151628" y="66827"/>
                </a:cubicBezTo>
                <a:cubicBezTo>
                  <a:pt x="155658" y="64303"/>
                  <a:pt x="159801" y="61979"/>
                  <a:pt x="163954" y="59684"/>
                </a:cubicBezTo>
                <a:cubicBezTo>
                  <a:pt x="165773" y="58674"/>
                  <a:pt x="167554" y="57588"/>
                  <a:pt x="169393" y="56626"/>
                </a:cubicBezTo>
                <a:cubicBezTo>
                  <a:pt x="180575" y="60703"/>
                  <a:pt x="188119" y="71247"/>
                  <a:pt x="188119" y="83344"/>
                </a:cubicBezTo>
                <a:cubicBezTo>
                  <a:pt x="188119" y="99098"/>
                  <a:pt x="175298" y="111919"/>
                  <a:pt x="159544" y="111919"/>
                </a:cubicBezTo>
                <a:cubicBezTo>
                  <a:pt x="143789" y="111919"/>
                  <a:pt x="130969" y="99098"/>
                  <a:pt x="130969" y="83344"/>
                </a:cubicBezTo>
                <a:cubicBezTo>
                  <a:pt x="130969" y="82629"/>
                  <a:pt x="131007" y="81905"/>
                  <a:pt x="131064" y="81172"/>
                </a:cubicBezTo>
                <a:close/>
                <a:moveTo>
                  <a:pt x="132083" y="255899"/>
                </a:moveTo>
                <a:cubicBezTo>
                  <a:pt x="132359" y="255813"/>
                  <a:pt x="132645" y="255851"/>
                  <a:pt x="132921" y="255737"/>
                </a:cubicBezTo>
                <a:cubicBezTo>
                  <a:pt x="133255" y="255603"/>
                  <a:pt x="133483" y="255337"/>
                  <a:pt x="133798" y="255175"/>
                </a:cubicBezTo>
                <a:cubicBezTo>
                  <a:pt x="150705" y="248783"/>
                  <a:pt x="169012" y="245269"/>
                  <a:pt x="188119" y="245269"/>
                </a:cubicBezTo>
                <a:cubicBezTo>
                  <a:pt x="272148" y="245269"/>
                  <a:pt x="340519" y="313639"/>
                  <a:pt x="340519" y="397669"/>
                </a:cubicBezTo>
                <a:cubicBezTo>
                  <a:pt x="340519" y="419500"/>
                  <a:pt x="335871" y="440265"/>
                  <a:pt x="327622" y="459096"/>
                </a:cubicBezTo>
                <a:cubicBezTo>
                  <a:pt x="327536" y="459257"/>
                  <a:pt x="327384" y="459362"/>
                  <a:pt x="327308" y="459534"/>
                </a:cubicBezTo>
                <a:cubicBezTo>
                  <a:pt x="327212" y="459743"/>
                  <a:pt x="327241" y="459972"/>
                  <a:pt x="327165" y="460181"/>
                </a:cubicBezTo>
                <a:cubicBezTo>
                  <a:pt x="307000" y="505254"/>
                  <a:pt x="265567" y="538858"/>
                  <a:pt x="213998" y="547678"/>
                </a:cubicBezTo>
                <a:cubicBezTo>
                  <a:pt x="213970" y="547668"/>
                  <a:pt x="213951" y="547668"/>
                  <a:pt x="213922" y="547659"/>
                </a:cubicBezTo>
                <a:cubicBezTo>
                  <a:pt x="209226" y="546211"/>
                  <a:pt x="204616" y="544592"/>
                  <a:pt x="200035" y="542896"/>
                </a:cubicBezTo>
                <a:cubicBezTo>
                  <a:pt x="197891" y="542106"/>
                  <a:pt x="195786" y="541230"/>
                  <a:pt x="193672" y="540382"/>
                </a:cubicBezTo>
                <a:cubicBezTo>
                  <a:pt x="191481" y="539506"/>
                  <a:pt x="189300" y="538610"/>
                  <a:pt x="187138" y="537686"/>
                </a:cubicBezTo>
                <a:cubicBezTo>
                  <a:pt x="184309" y="536458"/>
                  <a:pt x="181489" y="535191"/>
                  <a:pt x="178708" y="533867"/>
                </a:cubicBezTo>
                <a:cubicBezTo>
                  <a:pt x="177689" y="533381"/>
                  <a:pt x="176679" y="532876"/>
                  <a:pt x="175660" y="532381"/>
                </a:cubicBezTo>
                <a:cubicBezTo>
                  <a:pt x="122606" y="506301"/>
                  <a:pt x="79429" y="463125"/>
                  <a:pt x="53369" y="410070"/>
                </a:cubicBezTo>
                <a:cubicBezTo>
                  <a:pt x="52883" y="409080"/>
                  <a:pt x="52397" y="408089"/>
                  <a:pt x="51921" y="407089"/>
                </a:cubicBezTo>
                <a:cubicBezTo>
                  <a:pt x="50587" y="404298"/>
                  <a:pt x="49320" y="401469"/>
                  <a:pt x="48082" y="398621"/>
                </a:cubicBezTo>
                <a:cubicBezTo>
                  <a:pt x="47149" y="396459"/>
                  <a:pt x="46263" y="394278"/>
                  <a:pt x="45387" y="392087"/>
                </a:cubicBezTo>
                <a:cubicBezTo>
                  <a:pt x="44539" y="389982"/>
                  <a:pt x="43672" y="387877"/>
                  <a:pt x="42882" y="385743"/>
                </a:cubicBezTo>
                <a:cubicBezTo>
                  <a:pt x="41186" y="381152"/>
                  <a:pt x="39567" y="376523"/>
                  <a:pt x="38110" y="371818"/>
                </a:cubicBezTo>
                <a:cubicBezTo>
                  <a:pt x="38110" y="371799"/>
                  <a:pt x="38100" y="371789"/>
                  <a:pt x="38100" y="371770"/>
                </a:cubicBezTo>
                <a:cubicBezTo>
                  <a:pt x="47339" y="317773"/>
                  <a:pt x="83763" y="274872"/>
                  <a:pt x="132083" y="255899"/>
                </a:cubicBezTo>
                <a:close/>
                <a:moveTo>
                  <a:pt x="252146" y="556479"/>
                </a:moveTo>
                <a:cubicBezTo>
                  <a:pt x="290970" y="541030"/>
                  <a:pt x="322174" y="512245"/>
                  <a:pt x="340728" y="475917"/>
                </a:cubicBezTo>
                <a:lnTo>
                  <a:pt x="355692" y="482565"/>
                </a:lnTo>
                <a:cubicBezTo>
                  <a:pt x="356959" y="483137"/>
                  <a:pt x="358273" y="483394"/>
                  <a:pt x="359569" y="483394"/>
                </a:cubicBezTo>
                <a:cubicBezTo>
                  <a:pt x="363217" y="483394"/>
                  <a:pt x="366703" y="481279"/>
                  <a:pt x="368284" y="477736"/>
                </a:cubicBezTo>
                <a:cubicBezTo>
                  <a:pt x="370418" y="472926"/>
                  <a:pt x="368256" y="467297"/>
                  <a:pt x="363445" y="465163"/>
                </a:cubicBezTo>
                <a:lnTo>
                  <a:pt x="348548" y="458543"/>
                </a:lnTo>
                <a:cubicBezTo>
                  <a:pt x="355673" y="439598"/>
                  <a:pt x="359569" y="419071"/>
                  <a:pt x="359569" y="397669"/>
                </a:cubicBezTo>
                <a:cubicBezTo>
                  <a:pt x="359569" y="379114"/>
                  <a:pt x="356511" y="361274"/>
                  <a:pt x="351034" y="344529"/>
                </a:cubicBezTo>
                <a:lnTo>
                  <a:pt x="363017" y="339871"/>
                </a:lnTo>
                <a:cubicBezTo>
                  <a:pt x="367922" y="337966"/>
                  <a:pt x="370351" y="332451"/>
                  <a:pt x="368446" y="327546"/>
                </a:cubicBezTo>
                <a:cubicBezTo>
                  <a:pt x="366541" y="322640"/>
                  <a:pt x="361045" y="320192"/>
                  <a:pt x="356121" y="322126"/>
                </a:cubicBezTo>
                <a:lnTo>
                  <a:pt x="344053" y="326812"/>
                </a:lnTo>
                <a:cubicBezTo>
                  <a:pt x="328012" y="291665"/>
                  <a:pt x="300514" y="262890"/>
                  <a:pt x="266281" y="245259"/>
                </a:cubicBezTo>
                <a:lnTo>
                  <a:pt x="273025" y="230086"/>
                </a:lnTo>
                <a:cubicBezTo>
                  <a:pt x="275158" y="225276"/>
                  <a:pt x="272996" y="219647"/>
                  <a:pt x="268186" y="217513"/>
                </a:cubicBezTo>
                <a:cubicBezTo>
                  <a:pt x="263376" y="215389"/>
                  <a:pt x="257756" y="217551"/>
                  <a:pt x="255613" y="222352"/>
                </a:cubicBezTo>
                <a:lnTo>
                  <a:pt x="248860" y="237544"/>
                </a:lnTo>
                <a:cubicBezTo>
                  <a:pt x="229953" y="230343"/>
                  <a:pt x="209531" y="226219"/>
                  <a:pt x="188119" y="226219"/>
                </a:cubicBezTo>
                <a:cubicBezTo>
                  <a:pt x="169564" y="226219"/>
                  <a:pt x="151743" y="229286"/>
                  <a:pt x="134960" y="234706"/>
                </a:cubicBezTo>
                <a:lnTo>
                  <a:pt x="130321" y="222771"/>
                </a:lnTo>
                <a:cubicBezTo>
                  <a:pt x="128416" y="217865"/>
                  <a:pt x="122882" y="215427"/>
                  <a:pt x="117996" y="217351"/>
                </a:cubicBezTo>
                <a:cubicBezTo>
                  <a:pt x="113090" y="219246"/>
                  <a:pt x="110661" y="224771"/>
                  <a:pt x="112566" y="229676"/>
                </a:cubicBezTo>
                <a:lnTo>
                  <a:pt x="117177" y="241525"/>
                </a:lnTo>
                <a:cubicBezTo>
                  <a:pt x="77419" y="259499"/>
                  <a:pt x="45787" y="292246"/>
                  <a:pt x="29308" y="333651"/>
                </a:cubicBezTo>
                <a:cubicBezTo>
                  <a:pt x="27261" y="320354"/>
                  <a:pt x="26194" y="306743"/>
                  <a:pt x="26194" y="292894"/>
                </a:cubicBezTo>
                <a:cubicBezTo>
                  <a:pt x="26194" y="244335"/>
                  <a:pt x="39300" y="198806"/>
                  <a:pt x="62074" y="159544"/>
                </a:cubicBezTo>
                <a:cubicBezTo>
                  <a:pt x="62532" y="160858"/>
                  <a:pt x="63179" y="162106"/>
                  <a:pt x="64218" y="163135"/>
                </a:cubicBezTo>
                <a:lnTo>
                  <a:pt x="82868" y="181775"/>
                </a:lnTo>
                <a:cubicBezTo>
                  <a:pt x="86192" y="185109"/>
                  <a:pt x="91430" y="185509"/>
                  <a:pt x="95231" y="182728"/>
                </a:cubicBezTo>
                <a:lnTo>
                  <a:pt x="107004" y="174098"/>
                </a:lnTo>
                <a:cubicBezTo>
                  <a:pt x="112309" y="170212"/>
                  <a:pt x="118843" y="169355"/>
                  <a:pt x="124968" y="171764"/>
                </a:cubicBezTo>
                <a:cubicBezTo>
                  <a:pt x="131083" y="174165"/>
                  <a:pt x="135303" y="179241"/>
                  <a:pt x="136550" y="185709"/>
                </a:cubicBezTo>
                <a:lnTo>
                  <a:pt x="139198" y="199454"/>
                </a:lnTo>
                <a:cubicBezTo>
                  <a:pt x="140065" y="203930"/>
                  <a:pt x="143989" y="207169"/>
                  <a:pt x="148552" y="207169"/>
                </a:cubicBezTo>
                <a:lnTo>
                  <a:pt x="174927" y="207169"/>
                </a:lnTo>
                <a:cubicBezTo>
                  <a:pt x="179632" y="207169"/>
                  <a:pt x="183623" y="203740"/>
                  <a:pt x="184337" y="199092"/>
                </a:cubicBezTo>
                <a:lnTo>
                  <a:pt x="185899" y="188947"/>
                </a:lnTo>
                <a:cubicBezTo>
                  <a:pt x="186900" y="182394"/>
                  <a:pt x="191157" y="176984"/>
                  <a:pt x="197272" y="174460"/>
                </a:cubicBezTo>
                <a:cubicBezTo>
                  <a:pt x="203387" y="171898"/>
                  <a:pt x="210226" y="172745"/>
                  <a:pt x="215570" y="176660"/>
                </a:cubicBezTo>
                <a:lnTo>
                  <a:pt x="223847" y="182728"/>
                </a:lnTo>
                <a:cubicBezTo>
                  <a:pt x="227638" y="185509"/>
                  <a:pt x="232886" y="185109"/>
                  <a:pt x="236210" y="181775"/>
                </a:cubicBezTo>
                <a:lnTo>
                  <a:pt x="254860" y="163135"/>
                </a:lnTo>
                <a:cubicBezTo>
                  <a:pt x="258089" y="159906"/>
                  <a:pt x="258575" y="154838"/>
                  <a:pt x="256013" y="151057"/>
                </a:cubicBezTo>
                <a:lnTo>
                  <a:pt x="248155" y="139456"/>
                </a:lnTo>
                <a:cubicBezTo>
                  <a:pt x="244469" y="134007"/>
                  <a:pt x="243859" y="127425"/>
                  <a:pt x="246488" y="121396"/>
                </a:cubicBezTo>
                <a:cubicBezTo>
                  <a:pt x="249117" y="115376"/>
                  <a:pt x="254346" y="111347"/>
                  <a:pt x="260842" y="110357"/>
                </a:cubicBezTo>
                <a:lnTo>
                  <a:pt x="275273" y="108137"/>
                </a:lnTo>
                <a:cubicBezTo>
                  <a:pt x="279940" y="107423"/>
                  <a:pt x="283369" y="103422"/>
                  <a:pt x="283369" y="98727"/>
                </a:cubicBezTo>
                <a:lnTo>
                  <a:pt x="283369" y="72342"/>
                </a:lnTo>
                <a:cubicBezTo>
                  <a:pt x="283369" y="67780"/>
                  <a:pt x="280130" y="63846"/>
                  <a:pt x="275634" y="62989"/>
                </a:cubicBezTo>
                <a:lnTo>
                  <a:pt x="261890" y="60350"/>
                </a:lnTo>
                <a:cubicBezTo>
                  <a:pt x="255432" y="59112"/>
                  <a:pt x="250355" y="54893"/>
                  <a:pt x="247955" y="48768"/>
                </a:cubicBezTo>
                <a:cubicBezTo>
                  <a:pt x="245555" y="42653"/>
                  <a:pt x="246402" y="36100"/>
                  <a:pt x="250279" y="30813"/>
                </a:cubicBezTo>
                <a:lnTo>
                  <a:pt x="251279" y="29461"/>
                </a:lnTo>
                <a:cubicBezTo>
                  <a:pt x="264843" y="27327"/>
                  <a:pt x="278740" y="26194"/>
                  <a:pt x="292894" y="26194"/>
                </a:cubicBezTo>
                <a:cubicBezTo>
                  <a:pt x="320288" y="26194"/>
                  <a:pt x="346720" y="30356"/>
                  <a:pt x="371618" y="38062"/>
                </a:cubicBezTo>
                <a:cubicBezTo>
                  <a:pt x="359712" y="43444"/>
                  <a:pt x="348739" y="50444"/>
                  <a:pt x="339052" y="58874"/>
                </a:cubicBezTo>
                <a:lnTo>
                  <a:pt x="331956" y="51778"/>
                </a:lnTo>
                <a:cubicBezTo>
                  <a:pt x="328232" y="48054"/>
                  <a:pt x="322212" y="48054"/>
                  <a:pt x="318487" y="51778"/>
                </a:cubicBezTo>
                <a:cubicBezTo>
                  <a:pt x="314763" y="55502"/>
                  <a:pt x="314763" y="61522"/>
                  <a:pt x="318487" y="65246"/>
                </a:cubicBezTo>
                <a:lnTo>
                  <a:pt x="325650" y="72409"/>
                </a:lnTo>
                <a:cubicBezTo>
                  <a:pt x="307191" y="93745"/>
                  <a:pt x="295427" y="120787"/>
                  <a:pt x="293313" y="150009"/>
                </a:cubicBezTo>
                <a:lnTo>
                  <a:pt x="283369" y="150009"/>
                </a:lnTo>
                <a:cubicBezTo>
                  <a:pt x="278111" y="150009"/>
                  <a:pt x="273844" y="154267"/>
                  <a:pt x="273844" y="159534"/>
                </a:cubicBezTo>
                <a:cubicBezTo>
                  <a:pt x="273844" y="164802"/>
                  <a:pt x="278111" y="169059"/>
                  <a:pt x="283369" y="169059"/>
                </a:cubicBezTo>
                <a:lnTo>
                  <a:pt x="293380" y="169059"/>
                </a:lnTo>
                <a:cubicBezTo>
                  <a:pt x="295485" y="198663"/>
                  <a:pt x="307238" y="225581"/>
                  <a:pt x="325584" y="246726"/>
                </a:cubicBezTo>
                <a:lnTo>
                  <a:pt x="318487" y="253822"/>
                </a:lnTo>
                <a:cubicBezTo>
                  <a:pt x="314763" y="257546"/>
                  <a:pt x="314763" y="263566"/>
                  <a:pt x="318487" y="267291"/>
                </a:cubicBezTo>
                <a:cubicBezTo>
                  <a:pt x="320345" y="269148"/>
                  <a:pt x="322783" y="270081"/>
                  <a:pt x="325222" y="270081"/>
                </a:cubicBezTo>
                <a:cubicBezTo>
                  <a:pt x="327660" y="270081"/>
                  <a:pt x="330098" y="269148"/>
                  <a:pt x="331956" y="267291"/>
                </a:cubicBezTo>
                <a:lnTo>
                  <a:pt x="339052" y="260194"/>
                </a:lnTo>
                <a:cubicBezTo>
                  <a:pt x="360197" y="278540"/>
                  <a:pt x="387125" y="290293"/>
                  <a:pt x="416719" y="292398"/>
                </a:cubicBezTo>
                <a:lnTo>
                  <a:pt x="416719" y="302419"/>
                </a:lnTo>
                <a:cubicBezTo>
                  <a:pt x="416719" y="307686"/>
                  <a:pt x="420986" y="311944"/>
                  <a:pt x="426244" y="311944"/>
                </a:cubicBezTo>
                <a:cubicBezTo>
                  <a:pt x="431502" y="311944"/>
                  <a:pt x="435769" y="307686"/>
                  <a:pt x="435769" y="302419"/>
                </a:cubicBezTo>
                <a:lnTo>
                  <a:pt x="435769" y="292475"/>
                </a:lnTo>
                <a:cubicBezTo>
                  <a:pt x="464991" y="290360"/>
                  <a:pt x="492033" y="278597"/>
                  <a:pt x="513369" y="260137"/>
                </a:cubicBezTo>
                <a:lnTo>
                  <a:pt x="520532" y="267300"/>
                </a:lnTo>
                <a:cubicBezTo>
                  <a:pt x="522389" y="269157"/>
                  <a:pt x="524828" y="270091"/>
                  <a:pt x="527266" y="270091"/>
                </a:cubicBezTo>
                <a:cubicBezTo>
                  <a:pt x="529704" y="270091"/>
                  <a:pt x="532143" y="269157"/>
                  <a:pt x="534000" y="267300"/>
                </a:cubicBezTo>
                <a:cubicBezTo>
                  <a:pt x="537724" y="263576"/>
                  <a:pt x="537724" y="257556"/>
                  <a:pt x="534000" y="253832"/>
                </a:cubicBezTo>
                <a:lnTo>
                  <a:pt x="526904" y="246736"/>
                </a:lnTo>
                <a:cubicBezTo>
                  <a:pt x="535334" y="237049"/>
                  <a:pt x="542334" y="226076"/>
                  <a:pt x="547726" y="214170"/>
                </a:cubicBezTo>
                <a:cubicBezTo>
                  <a:pt x="555431" y="239068"/>
                  <a:pt x="559594" y="265500"/>
                  <a:pt x="559594" y="292894"/>
                </a:cubicBezTo>
                <a:cubicBezTo>
                  <a:pt x="559594" y="295351"/>
                  <a:pt x="559470" y="297780"/>
                  <a:pt x="559403" y="300228"/>
                </a:cubicBezTo>
                <a:cubicBezTo>
                  <a:pt x="558384" y="295989"/>
                  <a:pt x="554679" y="292894"/>
                  <a:pt x="550250" y="292894"/>
                </a:cubicBezTo>
                <a:lnTo>
                  <a:pt x="517284" y="292894"/>
                </a:lnTo>
                <a:cubicBezTo>
                  <a:pt x="512721" y="292894"/>
                  <a:pt x="508787" y="296132"/>
                  <a:pt x="507930" y="300628"/>
                </a:cubicBezTo>
                <a:lnTo>
                  <a:pt x="503663" y="322831"/>
                </a:lnTo>
                <a:cubicBezTo>
                  <a:pt x="501987" y="331518"/>
                  <a:pt x="496338" y="338452"/>
                  <a:pt x="488166" y="341833"/>
                </a:cubicBezTo>
                <a:cubicBezTo>
                  <a:pt x="480003" y="345215"/>
                  <a:pt x="471097" y="344329"/>
                  <a:pt x="463772" y="339347"/>
                </a:cubicBezTo>
                <a:lnTo>
                  <a:pt x="445056" y="326660"/>
                </a:lnTo>
                <a:cubicBezTo>
                  <a:pt x="441284" y="324098"/>
                  <a:pt x="436207" y="324593"/>
                  <a:pt x="432978" y="327812"/>
                </a:cubicBezTo>
                <a:lnTo>
                  <a:pt x="409670" y="351130"/>
                </a:lnTo>
                <a:cubicBezTo>
                  <a:pt x="406346" y="354454"/>
                  <a:pt x="405946" y="359702"/>
                  <a:pt x="408718" y="363503"/>
                </a:cubicBezTo>
                <a:lnTo>
                  <a:pt x="419510" y="378219"/>
                </a:lnTo>
                <a:cubicBezTo>
                  <a:pt x="424786" y="385410"/>
                  <a:pt x="425987" y="394659"/>
                  <a:pt x="422729" y="402955"/>
                </a:cubicBezTo>
                <a:cubicBezTo>
                  <a:pt x="419472" y="411251"/>
                  <a:pt x="412299" y="417214"/>
                  <a:pt x="403546" y="418900"/>
                </a:cubicBezTo>
                <a:lnTo>
                  <a:pt x="386353" y="422205"/>
                </a:lnTo>
                <a:cubicBezTo>
                  <a:pt x="381857" y="423062"/>
                  <a:pt x="378619" y="426987"/>
                  <a:pt x="378619" y="431559"/>
                </a:cubicBezTo>
                <a:lnTo>
                  <a:pt x="378619" y="464534"/>
                </a:lnTo>
                <a:cubicBezTo>
                  <a:pt x="378619" y="469230"/>
                  <a:pt x="382048" y="473231"/>
                  <a:pt x="386696" y="473945"/>
                </a:cubicBezTo>
                <a:lnTo>
                  <a:pt x="404736" y="476717"/>
                </a:lnTo>
                <a:cubicBezTo>
                  <a:pt x="413547" y="478079"/>
                  <a:pt x="420938" y="483756"/>
                  <a:pt x="424510" y="491938"/>
                </a:cubicBezTo>
                <a:cubicBezTo>
                  <a:pt x="428073" y="500101"/>
                  <a:pt x="427215" y="509397"/>
                  <a:pt x="422215" y="516779"/>
                </a:cubicBezTo>
                <a:lnTo>
                  <a:pt x="412452" y="531190"/>
                </a:lnTo>
                <a:cubicBezTo>
                  <a:pt x="376457" y="549316"/>
                  <a:pt x="335861" y="559594"/>
                  <a:pt x="292894" y="559594"/>
                </a:cubicBezTo>
                <a:cubicBezTo>
                  <a:pt x="279044" y="559594"/>
                  <a:pt x="265433" y="558527"/>
                  <a:pt x="252146" y="556479"/>
                </a:cubicBezTo>
                <a:close/>
              </a:path>
            </a:pathLst>
          </a:custGeom>
          <a:solidFill>
            <a:srgbClr val="134F5C"/>
          </a:solidFill>
          <a:ln w="9525" cap="flat" cmpd="sng">
            <a:solidFill>
              <a:srgbClr val="00C4B3"/>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8" name="Google Shape;288;p34"/>
          <p:cNvSpPr txBox="1"/>
          <p:nvPr/>
        </p:nvSpPr>
        <p:spPr>
          <a:xfrm>
            <a:off x="7602900" y="5621975"/>
            <a:ext cx="2806200" cy="456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b="1">
                <a:solidFill>
                  <a:srgbClr val="134F5C"/>
                </a:solidFill>
              </a:rPr>
              <a:t>INNOVATION</a:t>
            </a:r>
            <a:endParaRPr sz="2400" b="1">
              <a:solidFill>
                <a:srgbClr val="134F5C"/>
              </a:solidFill>
            </a:endParaRPr>
          </a:p>
        </p:txBody>
      </p:sp>
      <p:sp>
        <p:nvSpPr>
          <p:cNvPr id="289" name="Google Shape;289;p34"/>
          <p:cNvSpPr/>
          <p:nvPr/>
        </p:nvSpPr>
        <p:spPr>
          <a:xfrm>
            <a:off x="5669005" y="2981368"/>
            <a:ext cx="953100" cy="845100"/>
          </a:xfrm>
          <a:prstGeom prst="mathPlus">
            <a:avLst>
              <a:gd name="adj1" fmla="val 23520"/>
            </a:avLst>
          </a:prstGeom>
          <a:solidFill>
            <a:srgbClr val="134F5C"/>
          </a:solidFill>
          <a:ln w="9525" cap="flat" cmpd="sng">
            <a:solidFill>
              <a:srgbClr val="134F5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35"/>
          <p:cNvSpPr txBox="1">
            <a:spLocks noGrp="1"/>
          </p:cNvSpPr>
          <p:nvPr>
            <p:ph type="body" idx="1"/>
          </p:nvPr>
        </p:nvSpPr>
        <p:spPr>
          <a:xfrm>
            <a:off x="546100" y="1231825"/>
            <a:ext cx="10515600" cy="5060100"/>
          </a:xfrm>
          <a:prstGeom prst="rect">
            <a:avLst/>
          </a:prstGeom>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3000" b="1">
                <a:solidFill>
                  <a:srgbClr val="434343"/>
                </a:solidFill>
                <a:latin typeface="Roboto"/>
                <a:ea typeface="Roboto"/>
                <a:cs typeface="Roboto"/>
                <a:sym typeface="Roboto"/>
              </a:rPr>
              <a:t>Identity Management :</a:t>
            </a:r>
            <a:r>
              <a:rPr lang="en-US" sz="3000">
                <a:solidFill>
                  <a:srgbClr val="434343"/>
                </a:solidFill>
                <a:latin typeface="Roboto"/>
                <a:ea typeface="Roboto"/>
                <a:cs typeface="Roboto"/>
                <a:sym typeface="Roboto"/>
              </a:rPr>
              <a:t> </a:t>
            </a:r>
            <a:endParaRPr sz="3000">
              <a:solidFill>
                <a:srgbClr val="434343"/>
              </a:solidFill>
              <a:latin typeface="Roboto"/>
              <a:ea typeface="Roboto"/>
              <a:cs typeface="Roboto"/>
              <a:sym typeface="Roboto"/>
            </a:endParaRPr>
          </a:p>
          <a:p>
            <a:pPr marL="457200" lvl="0" indent="-342900" algn="l" rtl="0">
              <a:lnSpc>
                <a:spcPct val="100000"/>
              </a:lnSpc>
              <a:spcBef>
                <a:spcPts val="1600"/>
              </a:spcBef>
              <a:spcAft>
                <a:spcPts val="0"/>
              </a:spcAft>
              <a:buClr>
                <a:srgbClr val="434343"/>
              </a:buClr>
              <a:buSzPts val="1800"/>
              <a:buFont typeface="Roboto"/>
              <a:buChar char="•"/>
            </a:pPr>
            <a:r>
              <a:rPr lang="en-US" sz="1800">
                <a:solidFill>
                  <a:srgbClr val="434343"/>
                </a:solidFill>
                <a:latin typeface="Roboto"/>
                <a:ea typeface="Roboto"/>
                <a:cs typeface="Roboto"/>
                <a:sym typeface="Roboto"/>
              </a:rPr>
              <a:t>Self Sovereign Identity </a:t>
            </a:r>
            <a:endParaRPr sz="1800">
              <a:solidFill>
                <a:srgbClr val="434343"/>
              </a:solidFill>
              <a:latin typeface="Roboto"/>
              <a:ea typeface="Roboto"/>
              <a:cs typeface="Roboto"/>
              <a:sym typeface="Roboto"/>
            </a:endParaRPr>
          </a:p>
          <a:p>
            <a:pPr marL="457200" lvl="0" indent="-342900" algn="l" rtl="0">
              <a:lnSpc>
                <a:spcPct val="100000"/>
              </a:lnSpc>
              <a:spcBef>
                <a:spcPts val="0"/>
              </a:spcBef>
              <a:spcAft>
                <a:spcPts val="0"/>
              </a:spcAft>
              <a:buClr>
                <a:srgbClr val="434343"/>
              </a:buClr>
              <a:buSzPts val="1800"/>
              <a:buFont typeface="Roboto"/>
              <a:buChar char="•"/>
            </a:pPr>
            <a:r>
              <a:rPr lang="en-US" sz="1800">
                <a:solidFill>
                  <a:srgbClr val="434343"/>
                </a:solidFill>
                <a:latin typeface="Roboto"/>
                <a:ea typeface="Roboto"/>
                <a:cs typeface="Roboto"/>
                <a:sym typeface="Roboto"/>
              </a:rPr>
              <a:t>Machine Identity (IoT)</a:t>
            </a:r>
            <a:endParaRPr sz="1800">
              <a:solidFill>
                <a:srgbClr val="434343"/>
              </a:solidFill>
              <a:latin typeface="Roboto"/>
              <a:ea typeface="Roboto"/>
              <a:cs typeface="Roboto"/>
              <a:sym typeface="Roboto"/>
            </a:endParaRPr>
          </a:p>
          <a:p>
            <a:pPr marL="457200" lvl="0" indent="-342900" algn="l" rtl="0">
              <a:lnSpc>
                <a:spcPct val="100000"/>
              </a:lnSpc>
              <a:spcBef>
                <a:spcPts val="0"/>
              </a:spcBef>
              <a:spcAft>
                <a:spcPts val="0"/>
              </a:spcAft>
              <a:buClr>
                <a:srgbClr val="434343"/>
              </a:buClr>
              <a:buSzPts val="1800"/>
              <a:buFont typeface="Roboto"/>
              <a:buChar char="•"/>
            </a:pPr>
            <a:r>
              <a:rPr lang="en-US" sz="1800">
                <a:solidFill>
                  <a:srgbClr val="434343"/>
                </a:solidFill>
                <a:latin typeface="Roboto"/>
                <a:ea typeface="Roboto"/>
                <a:cs typeface="Roboto"/>
                <a:sym typeface="Roboto"/>
              </a:rPr>
              <a:t>Authorisation management</a:t>
            </a:r>
            <a:endParaRPr sz="1800">
              <a:solidFill>
                <a:srgbClr val="434343"/>
              </a:solidFill>
              <a:latin typeface="Roboto"/>
              <a:ea typeface="Roboto"/>
              <a:cs typeface="Roboto"/>
              <a:sym typeface="Roboto"/>
            </a:endParaRPr>
          </a:p>
          <a:p>
            <a:pPr marL="0" lvl="0" indent="0" algn="l" rtl="0">
              <a:lnSpc>
                <a:spcPct val="100000"/>
              </a:lnSpc>
              <a:spcBef>
                <a:spcPts val="1600"/>
              </a:spcBef>
              <a:spcAft>
                <a:spcPts val="0"/>
              </a:spcAft>
              <a:buNone/>
            </a:pPr>
            <a:r>
              <a:rPr lang="en-US" b="1">
                <a:solidFill>
                  <a:srgbClr val="434343"/>
                </a:solidFill>
                <a:latin typeface="Roboto"/>
                <a:ea typeface="Roboto"/>
                <a:cs typeface="Roboto"/>
                <a:sym typeface="Roboto"/>
              </a:rPr>
              <a:t>Data Management : </a:t>
            </a:r>
            <a:endParaRPr b="1">
              <a:solidFill>
                <a:srgbClr val="434343"/>
              </a:solidFill>
              <a:latin typeface="Roboto"/>
              <a:ea typeface="Roboto"/>
              <a:cs typeface="Roboto"/>
              <a:sym typeface="Roboto"/>
            </a:endParaRPr>
          </a:p>
          <a:p>
            <a:pPr marL="457200" marR="0" lvl="0" indent="-342900" algn="l" rtl="0">
              <a:lnSpc>
                <a:spcPct val="100000"/>
              </a:lnSpc>
              <a:spcBef>
                <a:spcPts val="1600"/>
              </a:spcBef>
              <a:spcAft>
                <a:spcPts val="0"/>
              </a:spcAft>
              <a:buClr>
                <a:srgbClr val="434343"/>
              </a:buClr>
              <a:buSzPts val="1800"/>
              <a:buFont typeface="Roboto"/>
              <a:buChar char="•"/>
            </a:pPr>
            <a:r>
              <a:rPr lang="en-US" sz="1800">
                <a:solidFill>
                  <a:srgbClr val="434343"/>
                </a:solidFill>
                <a:latin typeface="Roboto"/>
                <a:ea typeface="Roboto"/>
                <a:cs typeface="Roboto"/>
                <a:sym typeface="Roboto"/>
              </a:rPr>
              <a:t>Certification &amp; Data Authentication ( Notarisation )</a:t>
            </a:r>
            <a:endParaRPr sz="1800">
              <a:solidFill>
                <a:srgbClr val="434343"/>
              </a:solidFill>
              <a:latin typeface="Roboto"/>
              <a:ea typeface="Roboto"/>
              <a:cs typeface="Roboto"/>
              <a:sym typeface="Roboto"/>
            </a:endParaRPr>
          </a:p>
          <a:p>
            <a:pPr marL="457200" marR="0" lvl="0" indent="-342900" algn="l" rtl="0">
              <a:lnSpc>
                <a:spcPct val="100000"/>
              </a:lnSpc>
              <a:spcBef>
                <a:spcPts val="0"/>
              </a:spcBef>
              <a:spcAft>
                <a:spcPts val="0"/>
              </a:spcAft>
              <a:buClr>
                <a:srgbClr val="434343"/>
              </a:buClr>
              <a:buSzPts val="1800"/>
              <a:buFont typeface="Roboto"/>
              <a:buChar char="•"/>
            </a:pPr>
            <a:r>
              <a:rPr lang="en-US" sz="1800">
                <a:solidFill>
                  <a:srgbClr val="434343"/>
                </a:solidFill>
                <a:latin typeface="Roboto"/>
                <a:ea typeface="Roboto"/>
                <a:cs typeface="Roboto"/>
                <a:sym typeface="Roboto"/>
              </a:rPr>
              <a:t>Access</a:t>
            </a:r>
            <a:endParaRPr sz="1800">
              <a:solidFill>
                <a:srgbClr val="434343"/>
              </a:solidFill>
              <a:latin typeface="Roboto"/>
              <a:ea typeface="Roboto"/>
              <a:cs typeface="Roboto"/>
              <a:sym typeface="Roboto"/>
            </a:endParaRPr>
          </a:p>
          <a:p>
            <a:pPr marL="457200" marR="0" lvl="0" indent="-342900" algn="l" rtl="0">
              <a:lnSpc>
                <a:spcPct val="100000"/>
              </a:lnSpc>
              <a:spcBef>
                <a:spcPts val="0"/>
              </a:spcBef>
              <a:spcAft>
                <a:spcPts val="0"/>
              </a:spcAft>
              <a:buClr>
                <a:srgbClr val="434343"/>
              </a:buClr>
              <a:buSzPts val="1800"/>
              <a:buFont typeface="Roboto"/>
              <a:buChar char="•"/>
            </a:pPr>
            <a:r>
              <a:rPr lang="en-US" sz="1800">
                <a:solidFill>
                  <a:srgbClr val="434343"/>
                </a:solidFill>
                <a:latin typeface="Roboto"/>
                <a:ea typeface="Roboto"/>
                <a:cs typeface="Roboto"/>
                <a:sym typeface="Roboto"/>
              </a:rPr>
              <a:t>Timestamping</a:t>
            </a:r>
            <a:endParaRPr sz="1800">
              <a:solidFill>
                <a:srgbClr val="434343"/>
              </a:solidFill>
              <a:latin typeface="Roboto"/>
              <a:ea typeface="Roboto"/>
              <a:cs typeface="Roboto"/>
              <a:sym typeface="Roboto"/>
            </a:endParaRPr>
          </a:p>
          <a:p>
            <a:pPr marL="0" lvl="0" indent="0" algn="l" rtl="0">
              <a:lnSpc>
                <a:spcPct val="100000"/>
              </a:lnSpc>
              <a:spcBef>
                <a:spcPts val="1600"/>
              </a:spcBef>
              <a:spcAft>
                <a:spcPts val="0"/>
              </a:spcAft>
              <a:buNone/>
            </a:pPr>
            <a:r>
              <a:rPr lang="en-US" b="1">
                <a:solidFill>
                  <a:srgbClr val="434343"/>
                </a:solidFill>
                <a:latin typeface="Roboto"/>
                <a:ea typeface="Roboto"/>
                <a:cs typeface="Roboto"/>
                <a:sym typeface="Roboto"/>
              </a:rPr>
              <a:t>Asset Management :</a:t>
            </a:r>
            <a:endParaRPr b="1">
              <a:solidFill>
                <a:srgbClr val="434343"/>
              </a:solidFill>
              <a:latin typeface="Roboto"/>
              <a:ea typeface="Roboto"/>
              <a:cs typeface="Roboto"/>
              <a:sym typeface="Roboto"/>
            </a:endParaRPr>
          </a:p>
          <a:p>
            <a:pPr marL="457200" marR="0" lvl="0" indent="-342900" algn="l" rtl="0">
              <a:lnSpc>
                <a:spcPct val="100000"/>
              </a:lnSpc>
              <a:spcBef>
                <a:spcPts val="1600"/>
              </a:spcBef>
              <a:spcAft>
                <a:spcPts val="0"/>
              </a:spcAft>
              <a:buClr>
                <a:srgbClr val="434343"/>
              </a:buClr>
              <a:buSzPts val="1800"/>
              <a:buFont typeface="Roboto"/>
              <a:buChar char="•"/>
            </a:pPr>
            <a:r>
              <a:rPr lang="en-US" sz="1800">
                <a:solidFill>
                  <a:srgbClr val="434343"/>
                </a:solidFill>
                <a:latin typeface="Roboto"/>
                <a:ea typeface="Roboto"/>
                <a:cs typeface="Roboto"/>
                <a:sym typeface="Roboto"/>
              </a:rPr>
              <a:t>Tokenization</a:t>
            </a:r>
            <a:endParaRPr sz="1800">
              <a:solidFill>
                <a:srgbClr val="434343"/>
              </a:solidFill>
              <a:latin typeface="Roboto"/>
              <a:ea typeface="Roboto"/>
              <a:cs typeface="Roboto"/>
              <a:sym typeface="Roboto"/>
            </a:endParaRPr>
          </a:p>
          <a:p>
            <a:pPr marL="457200" marR="0" lvl="0" indent="-342900" algn="l" rtl="0">
              <a:lnSpc>
                <a:spcPct val="100000"/>
              </a:lnSpc>
              <a:spcBef>
                <a:spcPts val="0"/>
              </a:spcBef>
              <a:spcAft>
                <a:spcPts val="0"/>
              </a:spcAft>
              <a:buClr>
                <a:srgbClr val="434343"/>
              </a:buClr>
              <a:buSzPts val="1800"/>
              <a:buFont typeface="Roboto"/>
              <a:buChar char="•"/>
            </a:pPr>
            <a:r>
              <a:rPr lang="en-US" sz="1800">
                <a:solidFill>
                  <a:srgbClr val="434343"/>
                </a:solidFill>
                <a:latin typeface="Roboto"/>
                <a:ea typeface="Roboto"/>
                <a:cs typeface="Roboto"/>
                <a:sym typeface="Roboto"/>
              </a:rPr>
              <a:t>DRM (Digital Rights Management)</a:t>
            </a:r>
            <a:endParaRPr sz="1800">
              <a:solidFill>
                <a:srgbClr val="434343"/>
              </a:solidFill>
              <a:latin typeface="Roboto"/>
              <a:ea typeface="Roboto"/>
              <a:cs typeface="Roboto"/>
              <a:sym typeface="Roboto"/>
            </a:endParaRPr>
          </a:p>
          <a:p>
            <a:pPr marL="457200" marR="0" lvl="0" indent="-342900" algn="l" rtl="0">
              <a:lnSpc>
                <a:spcPct val="100000"/>
              </a:lnSpc>
              <a:spcBef>
                <a:spcPts val="0"/>
              </a:spcBef>
              <a:spcAft>
                <a:spcPts val="0"/>
              </a:spcAft>
              <a:buClr>
                <a:srgbClr val="434343"/>
              </a:buClr>
              <a:buSzPts val="1800"/>
              <a:buFont typeface="Roboto"/>
              <a:buChar char="•"/>
            </a:pPr>
            <a:r>
              <a:rPr lang="en-US" sz="1800">
                <a:solidFill>
                  <a:srgbClr val="434343"/>
                </a:solidFill>
                <a:latin typeface="Roboto"/>
                <a:ea typeface="Roboto"/>
                <a:cs typeface="Roboto"/>
                <a:sym typeface="Roboto"/>
              </a:rPr>
              <a:t>Life cycle assets </a:t>
            </a:r>
            <a:endParaRPr sz="1800">
              <a:solidFill>
                <a:srgbClr val="434343"/>
              </a:solidFill>
              <a:latin typeface="Roboto"/>
              <a:ea typeface="Roboto"/>
              <a:cs typeface="Roboto"/>
              <a:sym typeface="Roboto"/>
            </a:endParaRPr>
          </a:p>
        </p:txBody>
      </p:sp>
      <p:sp>
        <p:nvSpPr>
          <p:cNvPr id="296" name="Google Shape;296;p35"/>
          <p:cNvSpPr txBox="1">
            <a:spLocks noGrp="1"/>
          </p:cNvSpPr>
          <p:nvPr>
            <p:ph type="title"/>
          </p:nvPr>
        </p:nvSpPr>
        <p:spPr>
          <a:xfrm>
            <a:off x="546100" y="365125"/>
            <a:ext cx="10515600" cy="866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Generic use case examples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36"/>
          <p:cNvSpPr txBox="1">
            <a:spLocks noGrp="1"/>
          </p:cNvSpPr>
          <p:nvPr>
            <p:ph type="body" idx="1"/>
          </p:nvPr>
        </p:nvSpPr>
        <p:spPr>
          <a:xfrm>
            <a:off x="546100" y="1476075"/>
            <a:ext cx="10515600" cy="43512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US" sz="3000" b="1">
                <a:latin typeface="Roboto"/>
                <a:ea typeface="Roboto"/>
                <a:cs typeface="Roboto"/>
                <a:sym typeface="Roboto"/>
              </a:rPr>
              <a:t>Self Sovereign Identity ( SSI ) </a:t>
            </a:r>
            <a:endParaRPr sz="3000" b="1">
              <a:latin typeface="Roboto"/>
              <a:ea typeface="Roboto"/>
              <a:cs typeface="Roboto"/>
              <a:sym typeface="Roboto"/>
            </a:endParaRPr>
          </a:p>
          <a:p>
            <a:pPr marL="0" lvl="0" indent="0" algn="l" rtl="0">
              <a:spcBef>
                <a:spcPts val="1000"/>
              </a:spcBef>
              <a:spcAft>
                <a:spcPts val="0"/>
              </a:spcAft>
              <a:buNone/>
            </a:pPr>
            <a:endParaRPr/>
          </a:p>
          <a:p>
            <a:pPr marL="457200" lvl="0" indent="-406400" algn="l" rtl="0">
              <a:spcBef>
                <a:spcPts val="1000"/>
              </a:spcBef>
              <a:spcAft>
                <a:spcPts val="0"/>
              </a:spcAft>
              <a:buSzPts val="2800"/>
              <a:buChar char="-"/>
            </a:pPr>
            <a:r>
              <a:rPr lang="en-US"/>
              <a:t>Defined.id</a:t>
            </a:r>
            <a:endParaRPr/>
          </a:p>
          <a:p>
            <a:pPr marL="0" lvl="0" indent="0" algn="l" rtl="0">
              <a:spcBef>
                <a:spcPts val="1000"/>
              </a:spcBef>
              <a:spcAft>
                <a:spcPts val="0"/>
              </a:spcAft>
              <a:buNone/>
            </a:pPr>
            <a:endParaRPr/>
          </a:p>
          <a:p>
            <a:pPr marL="0" lvl="0" indent="0" algn="l" rtl="0">
              <a:spcBef>
                <a:spcPts val="1000"/>
              </a:spcBef>
              <a:spcAft>
                <a:spcPts val="0"/>
              </a:spcAft>
              <a:buNone/>
            </a:pPr>
            <a:endParaRPr/>
          </a:p>
          <a:p>
            <a:pPr marL="0" lvl="0" indent="0" algn="l" rtl="0">
              <a:spcBef>
                <a:spcPts val="1000"/>
              </a:spcBef>
              <a:spcAft>
                <a:spcPts val="0"/>
              </a:spcAft>
              <a:buNone/>
            </a:pPr>
            <a:r>
              <a:rPr lang="en-US" sz="3000" b="1">
                <a:latin typeface="Roboto"/>
                <a:ea typeface="Roboto"/>
                <a:cs typeface="Roboto"/>
                <a:sym typeface="Roboto"/>
              </a:rPr>
              <a:t>Authorisation management</a:t>
            </a:r>
            <a:endParaRPr/>
          </a:p>
          <a:p>
            <a:pPr marL="0" lvl="0" indent="0" algn="l" rtl="0">
              <a:spcBef>
                <a:spcPts val="1000"/>
              </a:spcBef>
              <a:spcAft>
                <a:spcPts val="0"/>
              </a:spcAft>
              <a:buNone/>
            </a:pPr>
            <a:endParaRPr/>
          </a:p>
          <a:p>
            <a:pPr marL="0" lvl="0" indent="0" algn="l" rtl="0">
              <a:spcBef>
                <a:spcPts val="1000"/>
              </a:spcBef>
              <a:spcAft>
                <a:spcPts val="0"/>
              </a:spcAft>
              <a:buNone/>
            </a:pPr>
            <a:endParaRPr/>
          </a:p>
          <a:p>
            <a:pPr marL="0" lvl="0" indent="0" algn="l" rtl="0">
              <a:spcBef>
                <a:spcPts val="1000"/>
              </a:spcBef>
              <a:spcAft>
                <a:spcPts val="0"/>
              </a:spcAft>
              <a:buNone/>
            </a:pPr>
            <a:endParaRPr/>
          </a:p>
        </p:txBody>
      </p:sp>
      <p:sp>
        <p:nvSpPr>
          <p:cNvPr id="303" name="Google Shape;303;p36"/>
          <p:cNvSpPr txBox="1">
            <a:spLocks noGrp="1"/>
          </p:cNvSpPr>
          <p:nvPr>
            <p:ph type="title"/>
          </p:nvPr>
        </p:nvSpPr>
        <p:spPr>
          <a:xfrm>
            <a:off x="546100" y="365125"/>
            <a:ext cx="10515600" cy="866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Identity</a:t>
            </a:r>
            <a:endParaRPr/>
          </a:p>
        </p:txBody>
      </p:sp>
      <p:pic>
        <p:nvPicPr>
          <p:cNvPr id="304" name="Google Shape;304;p36"/>
          <p:cNvPicPr preferRelativeResize="0"/>
          <p:nvPr/>
        </p:nvPicPr>
        <p:blipFill>
          <a:blip r:embed="rId3">
            <a:alphaModFix/>
          </a:blip>
          <a:stretch>
            <a:fillRect/>
          </a:stretch>
        </p:blipFill>
        <p:spPr>
          <a:xfrm>
            <a:off x="7513825" y="2651025"/>
            <a:ext cx="3547875" cy="13907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37"/>
          <p:cNvSpPr txBox="1">
            <a:spLocks noGrp="1"/>
          </p:cNvSpPr>
          <p:nvPr>
            <p:ph type="body" idx="1"/>
          </p:nvPr>
        </p:nvSpPr>
        <p:spPr>
          <a:xfrm>
            <a:off x="546100" y="1508125"/>
            <a:ext cx="10515600" cy="43512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US" sz="3000" b="1">
                <a:latin typeface="Roboto"/>
                <a:ea typeface="Roboto"/>
                <a:cs typeface="Roboto"/>
                <a:sym typeface="Roboto"/>
              </a:rPr>
              <a:t>Timestamping </a:t>
            </a:r>
            <a:endParaRPr sz="3000" b="1">
              <a:latin typeface="Roboto"/>
              <a:ea typeface="Roboto"/>
              <a:cs typeface="Roboto"/>
              <a:sym typeface="Roboto"/>
            </a:endParaRPr>
          </a:p>
          <a:p>
            <a:pPr marL="457200" lvl="0" indent="-419100" algn="l" rtl="0">
              <a:spcBef>
                <a:spcPts val="1000"/>
              </a:spcBef>
              <a:spcAft>
                <a:spcPts val="0"/>
              </a:spcAft>
              <a:buSzPts val="3000"/>
              <a:buFont typeface="Roboto"/>
              <a:buChar char="-"/>
            </a:pPr>
            <a:r>
              <a:rPr lang="en-US" sz="3000">
                <a:latin typeface="Roboto"/>
                <a:ea typeface="Roboto"/>
                <a:cs typeface="Roboto"/>
                <a:sym typeface="Roboto"/>
              </a:rPr>
              <a:t>Geens ( NPO ) </a:t>
            </a:r>
            <a:endParaRPr sz="3000">
              <a:latin typeface="Roboto"/>
              <a:ea typeface="Roboto"/>
              <a:cs typeface="Roboto"/>
              <a:sym typeface="Roboto"/>
            </a:endParaRPr>
          </a:p>
          <a:p>
            <a:pPr marL="914400" lvl="1" indent="-419100" algn="l" rtl="0">
              <a:spcBef>
                <a:spcPts val="0"/>
              </a:spcBef>
              <a:spcAft>
                <a:spcPts val="0"/>
              </a:spcAft>
              <a:buSzPts val="3000"/>
              <a:buFont typeface="Roboto"/>
              <a:buChar char="-"/>
            </a:pPr>
            <a:r>
              <a:rPr lang="en-US" sz="3000">
                <a:latin typeface="Roboto"/>
                <a:ea typeface="Roboto"/>
                <a:cs typeface="Roboto"/>
                <a:sym typeface="Roboto"/>
              </a:rPr>
              <a:t>geens.com</a:t>
            </a:r>
            <a:endParaRPr sz="3000">
              <a:latin typeface="Roboto"/>
              <a:ea typeface="Roboto"/>
              <a:cs typeface="Roboto"/>
              <a:sym typeface="Roboto"/>
            </a:endParaRPr>
          </a:p>
          <a:p>
            <a:pPr marL="0" lvl="0" indent="0" algn="l" rtl="0">
              <a:spcBef>
                <a:spcPts val="1000"/>
              </a:spcBef>
              <a:spcAft>
                <a:spcPts val="0"/>
              </a:spcAft>
              <a:buNone/>
            </a:pPr>
            <a:endParaRPr sz="3000" b="1">
              <a:latin typeface="Roboto"/>
              <a:ea typeface="Roboto"/>
              <a:cs typeface="Roboto"/>
              <a:sym typeface="Roboto"/>
            </a:endParaRPr>
          </a:p>
          <a:p>
            <a:pPr marL="0" lvl="0" indent="0" algn="l" rtl="0">
              <a:spcBef>
                <a:spcPts val="1000"/>
              </a:spcBef>
              <a:spcAft>
                <a:spcPts val="0"/>
              </a:spcAft>
              <a:buNone/>
            </a:pPr>
            <a:r>
              <a:rPr lang="en-US" sz="3000" b="1">
                <a:latin typeface="Roboto"/>
                <a:ea typeface="Roboto"/>
                <a:cs typeface="Roboto"/>
                <a:sym typeface="Roboto"/>
              </a:rPr>
              <a:t>Notarisation </a:t>
            </a:r>
            <a:endParaRPr sz="3000" b="1">
              <a:latin typeface="Roboto"/>
              <a:ea typeface="Roboto"/>
              <a:cs typeface="Roboto"/>
              <a:sym typeface="Roboto"/>
            </a:endParaRPr>
          </a:p>
          <a:p>
            <a:pPr marL="457200" lvl="0" indent="-419100" algn="l" rtl="0">
              <a:spcBef>
                <a:spcPts val="1000"/>
              </a:spcBef>
              <a:spcAft>
                <a:spcPts val="0"/>
              </a:spcAft>
              <a:buSzPts val="3000"/>
              <a:buFont typeface="Roboto"/>
              <a:buChar char="-"/>
            </a:pPr>
            <a:r>
              <a:rPr lang="en-US" sz="3000">
                <a:latin typeface="Roboto"/>
                <a:ea typeface="Roboto"/>
                <a:cs typeface="Roboto"/>
                <a:sym typeface="Roboto"/>
              </a:rPr>
              <a:t>Apostille</a:t>
            </a:r>
            <a:endParaRPr sz="3000">
              <a:latin typeface="Roboto"/>
              <a:ea typeface="Roboto"/>
              <a:cs typeface="Roboto"/>
              <a:sym typeface="Roboto"/>
            </a:endParaRPr>
          </a:p>
          <a:p>
            <a:pPr marL="914400" lvl="1" indent="-419100" algn="l" rtl="0">
              <a:spcBef>
                <a:spcPts val="0"/>
              </a:spcBef>
              <a:spcAft>
                <a:spcPts val="0"/>
              </a:spcAft>
              <a:buSzPts val="3000"/>
              <a:buFont typeface="Roboto"/>
              <a:buChar char="-"/>
            </a:pPr>
            <a:r>
              <a:rPr lang="en-US" sz="3000">
                <a:latin typeface="Roboto"/>
                <a:ea typeface="Roboto"/>
                <a:cs typeface="Roboto"/>
                <a:sym typeface="Roboto"/>
              </a:rPr>
              <a:t>https://nem.io/project/apostille/ </a:t>
            </a:r>
            <a:endParaRPr sz="3000">
              <a:latin typeface="Roboto"/>
              <a:ea typeface="Roboto"/>
              <a:cs typeface="Roboto"/>
              <a:sym typeface="Roboto"/>
            </a:endParaRPr>
          </a:p>
        </p:txBody>
      </p:sp>
      <p:sp>
        <p:nvSpPr>
          <p:cNvPr id="311" name="Google Shape;311;p37"/>
          <p:cNvSpPr txBox="1">
            <a:spLocks noGrp="1"/>
          </p:cNvSpPr>
          <p:nvPr>
            <p:ph type="title"/>
          </p:nvPr>
        </p:nvSpPr>
        <p:spPr>
          <a:xfrm>
            <a:off x="546100" y="365125"/>
            <a:ext cx="10515600" cy="866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Data</a:t>
            </a:r>
            <a:endParaRPr/>
          </a:p>
        </p:txBody>
      </p:sp>
      <p:pic>
        <p:nvPicPr>
          <p:cNvPr id="312" name="Google Shape;312;p37"/>
          <p:cNvPicPr preferRelativeResize="0"/>
          <p:nvPr/>
        </p:nvPicPr>
        <p:blipFill>
          <a:blip r:embed="rId3">
            <a:alphaModFix/>
          </a:blip>
          <a:stretch>
            <a:fillRect/>
          </a:stretch>
        </p:blipFill>
        <p:spPr>
          <a:xfrm>
            <a:off x="7782513" y="1711350"/>
            <a:ext cx="3018600" cy="931275"/>
          </a:xfrm>
          <a:prstGeom prst="rect">
            <a:avLst/>
          </a:prstGeom>
          <a:noFill/>
          <a:ln>
            <a:noFill/>
          </a:ln>
        </p:spPr>
      </p:pic>
      <p:pic>
        <p:nvPicPr>
          <p:cNvPr id="313" name="Google Shape;313;p37"/>
          <p:cNvPicPr preferRelativeResize="0"/>
          <p:nvPr/>
        </p:nvPicPr>
        <p:blipFill>
          <a:blip r:embed="rId4">
            <a:alphaModFix/>
          </a:blip>
          <a:stretch>
            <a:fillRect/>
          </a:stretch>
        </p:blipFill>
        <p:spPr>
          <a:xfrm>
            <a:off x="8086888" y="3122138"/>
            <a:ext cx="2409825" cy="29432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38"/>
          <p:cNvSpPr txBox="1">
            <a:spLocks noGrp="1"/>
          </p:cNvSpPr>
          <p:nvPr>
            <p:ph type="body" idx="1"/>
          </p:nvPr>
        </p:nvSpPr>
        <p:spPr>
          <a:xfrm>
            <a:off x="546100" y="1231825"/>
            <a:ext cx="10515600" cy="46275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US" sz="3000" b="1">
                <a:latin typeface="Roboto"/>
                <a:ea typeface="Roboto"/>
                <a:cs typeface="Roboto"/>
                <a:sym typeface="Roboto"/>
              </a:rPr>
              <a:t>Tokenization - Digital Ecosystem</a:t>
            </a:r>
            <a:endParaRPr sz="3000" b="1">
              <a:latin typeface="Roboto"/>
              <a:ea typeface="Roboto"/>
              <a:cs typeface="Roboto"/>
              <a:sym typeface="Roboto"/>
            </a:endParaRPr>
          </a:p>
          <a:p>
            <a:pPr marL="457200" lvl="0" indent="-419100" algn="l" rtl="0">
              <a:spcBef>
                <a:spcPts val="1000"/>
              </a:spcBef>
              <a:spcAft>
                <a:spcPts val="0"/>
              </a:spcAft>
              <a:buSzPts val="3000"/>
              <a:buFont typeface="Roboto"/>
              <a:buChar char="-"/>
            </a:pPr>
            <a:r>
              <a:rPr lang="en-US" sz="3000">
                <a:latin typeface="Roboto"/>
                <a:ea typeface="Roboto"/>
                <a:cs typeface="Roboto"/>
                <a:sym typeface="Roboto"/>
              </a:rPr>
              <a:t>HIT (Foundation) </a:t>
            </a:r>
            <a:endParaRPr sz="3000">
              <a:latin typeface="Roboto"/>
              <a:ea typeface="Roboto"/>
              <a:cs typeface="Roboto"/>
              <a:sym typeface="Roboto"/>
            </a:endParaRPr>
          </a:p>
          <a:p>
            <a:pPr marL="0" lvl="0" indent="0" algn="l" rtl="0">
              <a:spcBef>
                <a:spcPts val="1000"/>
              </a:spcBef>
              <a:spcAft>
                <a:spcPts val="0"/>
              </a:spcAft>
              <a:buNone/>
            </a:pPr>
            <a:endParaRPr sz="3000" b="1">
              <a:latin typeface="Roboto"/>
              <a:ea typeface="Roboto"/>
              <a:cs typeface="Roboto"/>
              <a:sym typeface="Roboto"/>
            </a:endParaRPr>
          </a:p>
          <a:p>
            <a:pPr marL="0" lvl="0" indent="0" algn="l" rtl="0">
              <a:spcBef>
                <a:spcPts val="1000"/>
              </a:spcBef>
              <a:spcAft>
                <a:spcPts val="0"/>
              </a:spcAft>
              <a:buNone/>
            </a:pPr>
            <a:r>
              <a:rPr lang="en-US" sz="3000" b="1">
                <a:latin typeface="Roboto"/>
                <a:ea typeface="Roboto"/>
                <a:cs typeface="Roboto"/>
                <a:sym typeface="Roboto"/>
              </a:rPr>
              <a:t>Digital Rights Management </a:t>
            </a:r>
            <a:endParaRPr sz="3000" b="1">
              <a:latin typeface="Roboto"/>
              <a:ea typeface="Roboto"/>
              <a:cs typeface="Roboto"/>
              <a:sym typeface="Roboto"/>
            </a:endParaRPr>
          </a:p>
          <a:p>
            <a:pPr marL="457200" lvl="0" indent="-419100" algn="l" rtl="0">
              <a:spcBef>
                <a:spcPts val="1000"/>
              </a:spcBef>
              <a:spcAft>
                <a:spcPts val="0"/>
              </a:spcAft>
              <a:buSzPts val="3000"/>
              <a:buFont typeface="Roboto"/>
              <a:buChar char="-"/>
            </a:pPr>
            <a:r>
              <a:rPr lang="en-US" sz="3000">
                <a:latin typeface="Roboto"/>
                <a:ea typeface="Roboto"/>
                <a:cs typeface="Roboto"/>
                <a:sym typeface="Roboto"/>
              </a:rPr>
              <a:t>NEMgraph</a:t>
            </a:r>
            <a:endParaRPr sz="3000" b="1">
              <a:latin typeface="Roboto"/>
              <a:ea typeface="Roboto"/>
              <a:cs typeface="Roboto"/>
              <a:sym typeface="Roboto"/>
            </a:endParaRPr>
          </a:p>
          <a:p>
            <a:pPr marL="914400" lvl="1" indent="-419100" algn="l" rtl="0">
              <a:spcBef>
                <a:spcPts val="0"/>
              </a:spcBef>
              <a:spcAft>
                <a:spcPts val="0"/>
              </a:spcAft>
              <a:buSzPts val="3000"/>
              <a:buFont typeface="Roboto"/>
              <a:buChar char="-"/>
            </a:pPr>
            <a:r>
              <a:rPr lang="en-US" sz="3000">
                <a:latin typeface="Roboto"/>
                <a:ea typeface="Roboto"/>
                <a:cs typeface="Roboto"/>
                <a:sym typeface="Roboto"/>
              </a:rPr>
              <a:t>https://nemgraph.net/</a:t>
            </a:r>
            <a:endParaRPr sz="3000">
              <a:latin typeface="Roboto"/>
              <a:ea typeface="Roboto"/>
              <a:cs typeface="Roboto"/>
              <a:sym typeface="Roboto"/>
            </a:endParaRPr>
          </a:p>
        </p:txBody>
      </p:sp>
      <p:sp>
        <p:nvSpPr>
          <p:cNvPr id="320" name="Google Shape;320;p38"/>
          <p:cNvSpPr txBox="1">
            <a:spLocks noGrp="1"/>
          </p:cNvSpPr>
          <p:nvPr>
            <p:ph type="title"/>
          </p:nvPr>
        </p:nvSpPr>
        <p:spPr>
          <a:xfrm>
            <a:off x="546100" y="365125"/>
            <a:ext cx="10515600" cy="866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Assets</a:t>
            </a:r>
            <a:endParaRPr/>
          </a:p>
        </p:txBody>
      </p:sp>
      <p:pic>
        <p:nvPicPr>
          <p:cNvPr id="321" name="Google Shape;321;p38"/>
          <p:cNvPicPr preferRelativeResize="0"/>
          <p:nvPr/>
        </p:nvPicPr>
        <p:blipFill>
          <a:blip r:embed="rId3">
            <a:alphaModFix/>
          </a:blip>
          <a:stretch>
            <a:fillRect/>
          </a:stretch>
        </p:blipFill>
        <p:spPr>
          <a:xfrm>
            <a:off x="7321750" y="3625050"/>
            <a:ext cx="3397900" cy="2357525"/>
          </a:xfrm>
          <a:prstGeom prst="rect">
            <a:avLst/>
          </a:prstGeom>
          <a:noFill/>
          <a:ln>
            <a:noFill/>
          </a:ln>
        </p:spPr>
      </p:pic>
      <p:pic>
        <p:nvPicPr>
          <p:cNvPr id="322" name="Google Shape;322;p38"/>
          <p:cNvPicPr preferRelativeResize="0"/>
          <p:nvPr/>
        </p:nvPicPr>
        <p:blipFill>
          <a:blip r:embed="rId4">
            <a:alphaModFix/>
          </a:blip>
          <a:stretch>
            <a:fillRect/>
          </a:stretch>
        </p:blipFill>
        <p:spPr>
          <a:xfrm>
            <a:off x="7321750" y="1753650"/>
            <a:ext cx="3397900" cy="8667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39"/>
          <p:cNvSpPr txBox="1">
            <a:spLocks noGrp="1"/>
          </p:cNvSpPr>
          <p:nvPr>
            <p:ph type="title"/>
          </p:nvPr>
        </p:nvSpPr>
        <p:spPr>
          <a:xfrm>
            <a:off x="415600" y="593367"/>
            <a:ext cx="11360700" cy="763500"/>
          </a:xfrm>
          <a:prstGeom prst="rect">
            <a:avLst/>
          </a:prstGeom>
        </p:spPr>
        <p:txBody>
          <a:bodyPr spcFirstLastPara="1" wrap="square" lIns="121900" tIns="121900" rIns="121900" bIns="121900" anchor="t" anchorCtr="0">
            <a:noAutofit/>
          </a:bodyPr>
          <a:lstStyle/>
          <a:p>
            <a:pPr marL="0" lvl="0" indent="0" algn="l" rtl="0">
              <a:spcBef>
                <a:spcPts val="0"/>
              </a:spcBef>
              <a:spcAft>
                <a:spcPts val="0"/>
              </a:spcAft>
              <a:buNone/>
            </a:pPr>
            <a:endParaRPr/>
          </a:p>
        </p:txBody>
      </p:sp>
      <p:pic>
        <p:nvPicPr>
          <p:cNvPr id="328" name="Google Shape;328;p39"/>
          <p:cNvPicPr preferRelativeResize="0"/>
          <p:nvPr/>
        </p:nvPicPr>
        <p:blipFill>
          <a:blip r:embed="rId3">
            <a:alphaModFix/>
          </a:blip>
          <a:stretch>
            <a:fillRect/>
          </a:stretch>
        </p:blipFill>
        <p:spPr>
          <a:xfrm>
            <a:off x="0" y="0"/>
            <a:ext cx="12192001" cy="6855320"/>
          </a:xfrm>
          <a:prstGeom prst="rect">
            <a:avLst/>
          </a:prstGeom>
          <a:noFill/>
          <a:ln>
            <a:noFill/>
          </a:ln>
        </p:spPr>
      </p:pic>
      <p:pic>
        <p:nvPicPr>
          <p:cNvPr id="329" name="Google Shape;329;p39"/>
          <p:cNvPicPr preferRelativeResize="0"/>
          <p:nvPr/>
        </p:nvPicPr>
        <p:blipFill rotWithShape="1">
          <a:blip r:embed="rId4">
            <a:alphaModFix/>
          </a:blip>
          <a:srcRect/>
          <a:stretch/>
        </p:blipFill>
        <p:spPr>
          <a:xfrm>
            <a:off x="6708935" y="6011605"/>
            <a:ext cx="576218" cy="627167"/>
          </a:xfrm>
          <a:prstGeom prst="rect">
            <a:avLst/>
          </a:prstGeom>
          <a:noFill/>
          <a:ln>
            <a:noFill/>
          </a:ln>
        </p:spPr>
      </p:pic>
      <p:pic>
        <p:nvPicPr>
          <p:cNvPr id="330" name="Google Shape;330;p39"/>
          <p:cNvPicPr preferRelativeResize="0"/>
          <p:nvPr/>
        </p:nvPicPr>
        <p:blipFill rotWithShape="1">
          <a:blip r:embed="rId5">
            <a:alphaModFix/>
          </a:blip>
          <a:srcRect/>
          <a:stretch/>
        </p:blipFill>
        <p:spPr>
          <a:xfrm>
            <a:off x="6652328" y="5125433"/>
            <a:ext cx="689495" cy="750426"/>
          </a:xfrm>
          <a:prstGeom prst="rect">
            <a:avLst/>
          </a:prstGeom>
          <a:noFill/>
          <a:ln>
            <a:noFill/>
          </a:ln>
        </p:spPr>
      </p:pic>
      <p:pic>
        <p:nvPicPr>
          <p:cNvPr id="331" name="Google Shape;331;p39"/>
          <p:cNvPicPr preferRelativeResize="0"/>
          <p:nvPr/>
        </p:nvPicPr>
        <p:blipFill rotWithShape="1">
          <a:blip r:embed="rId6">
            <a:alphaModFix/>
          </a:blip>
          <a:srcRect/>
          <a:stretch/>
        </p:blipFill>
        <p:spPr>
          <a:xfrm>
            <a:off x="6691899" y="4343938"/>
            <a:ext cx="610319" cy="664284"/>
          </a:xfrm>
          <a:prstGeom prst="rect">
            <a:avLst/>
          </a:prstGeom>
          <a:noFill/>
          <a:ln>
            <a:noFill/>
          </a:ln>
        </p:spPr>
      </p:pic>
      <p:sp>
        <p:nvSpPr>
          <p:cNvPr id="332" name="Google Shape;332;p39"/>
          <p:cNvSpPr txBox="1"/>
          <p:nvPr/>
        </p:nvSpPr>
        <p:spPr>
          <a:xfrm>
            <a:off x="7637408" y="4362486"/>
            <a:ext cx="3753000" cy="750300"/>
          </a:xfrm>
          <a:prstGeom prst="rect">
            <a:avLst/>
          </a:prstGeom>
          <a:noFill/>
          <a:ln>
            <a:noFill/>
          </a:ln>
        </p:spPr>
        <p:txBody>
          <a:bodyPr spcFirstLastPara="1" wrap="square" lIns="68575" tIns="34275" rIns="68575" bIns="34275" anchor="t" anchorCtr="0">
            <a:noAutofit/>
          </a:bodyPr>
          <a:lstStyle/>
          <a:p>
            <a:pPr marL="0" marR="0" lvl="0" indent="0" algn="ctr" rtl="0">
              <a:lnSpc>
                <a:spcPct val="150000"/>
              </a:lnSpc>
              <a:spcBef>
                <a:spcPts val="0"/>
              </a:spcBef>
              <a:spcAft>
                <a:spcPts val="0"/>
              </a:spcAft>
              <a:buNone/>
            </a:pPr>
            <a:r>
              <a:rPr lang="en-US" sz="3000">
                <a:solidFill>
                  <a:srgbClr val="FFFFFF"/>
                </a:solidFill>
                <a:latin typeface="Roboto"/>
                <a:ea typeface="Roboto"/>
                <a:cs typeface="Roboto"/>
                <a:sym typeface="Roboto"/>
              </a:rPr>
              <a:t>@kvandereck</a:t>
            </a:r>
            <a:endParaRPr sz="3000">
              <a:solidFill>
                <a:srgbClr val="FFFFFF"/>
              </a:solidFill>
              <a:latin typeface="Roboto"/>
              <a:ea typeface="Roboto"/>
              <a:cs typeface="Roboto"/>
              <a:sym typeface="Roboto"/>
            </a:endParaRPr>
          </a:p>
          <a:p>
            <a:pPr marL="0" marR="0" lvl="0" indent="0" algn="ctr" rtl="0">
              <a:lnSpc>
                <a:spcPct val="150000"/>
              </a:lnSpc>
              <a:spcBef>
                <a:spcPts val="0"/>
              </a:spcBef>
              <a:spcAft>
                <a:spcPts val="0"/>
              </a:spcAft>
              <a:buNone/>
            </a:pPr>
            <a:endParaRPr sz="3000">
              <a:solidFill>
                <a:srgbClr val="FFFFFF"/>
              </a:solidFill>
              <a:latin typeface="Roboto"/>
              <a:ea typeface="Roboto"/>
              <a:cs typeface="Roboto"/>
              <a:sym typeface="Roboto"/>
            </a:endParaRPr>
          </a:p>
          <a:p>
            <a:pPr marL="0" marR="0" lvl="0" indent="0" algn="ctr" rtl="0">
              <a:lnSpc>
                <a:spcPct val="150000"/>
              </a:lnSpc>
              <a:spcBef>
                <a:spcPts val="0"/>
              </a:spcBef>
              <a:spcAft>
                <a:spcPts val="0"/>
              </a:spcAft>
              <a:buNone/>
            </a:pPr>
            <a:endParaRPr sz="3000">
              <a:solidFill>
                <a:srgbClr val="FFFFFF"/>
              </a:solidFill>
              <a:latin typeface="Roboto"/>
              <a:ea typeface="Roboto"/>
              <a:cs typeface="Roboto"/>
              <a:sym typeface="Roboto"/>
            </a:endParaRPr>
          </a:p>
        </p:txBody>
      </p:sp>
      <p:sp>
        <p:nvSpPr>
          <p:cNvPr id="333" name="Google Shape;333;p39"/>
          <p:cNvSpPr txBox="1"/>
          <p:nvPr/>
        </p:nvSpPr>
        <p:spPr>
          <a:xfrm>
            <a:off x="7637408" y="5187044"/>
            <a:ext cx="4554600" cy="7503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US" sz="3000">
                <a:solidFill>
                  <a:srgbClr val="FFFFFF"/>
                </a:solidFill>
                <a:latin typeface="Roboto"/>
                <a:ea typeface="Roboto"/>
                <a:cs typeface="Roboto"/>
                <a:sym typeface="Roboto"/>
              </a:rPr>
              <a:t>kristof@nem.foundation</a:t>
            </a:r>
            <a:endParaRPr sz="3000">
              <a:latin typeface="Roboto"/>
              <a:ea typeface="Roboto"/>
              <a:cs typeface="Roboto"/>
              <a:sym typeface="Roboto"/>
            </a:endParaRPr>
          </a:p>
        </p:txBody>
      </p:sp>
      <p:sp>
        <p:nvSpPr>
          <p:cNvPr id="334" name="Google Shape;334;p39"/>
          <p:cNvSpPr txBox="1"/>
          <p:nvPr/>
        </p:nvSpPr>
        <p:spPr>
          <a:xfrm>
            <a:off x="7637408" y="6011601"/>
            <a:ext cx="3753000" cy="7503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r>
              <a:rPr lang="en-US" sz="3000">
                <a:solidFill>
                  <a:srgbClr val="FFFFFF"/>
                </a:solidFill>
                <a:latin typeface="Roboto"/>
                <a:ea typeface="Roboto"/>
                <a:cs typeface="Roboto"/>
                <a:sym typeface="Roboto"/>
              </a:rPr>
              <a:t>t.me/Xpedite</a:t>
            </a:r>
            <a:endParaRPr sz="3000">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name="Office Theme">
  <a:themeElements>
    <a:clrScheme name="NEM">
      <a:dk1>
        <a:srgbClr val="000000"/>
      </a:dk1>
      <a:lt1>
        <a:srgbClr val="FFFFFF"/>
      </a:lt1>
      <a:dk2>
        <a:srgbClr val="262B49"/>
      </a:dk2>
      <a:lt2>
        <a:srgbClr val="E7E6E6"/>
      </a:lt2>
      <a:accent1>
        <a:srgbClr val="F7A700"/>
      </a:accent1>
      <a:accent2>
        <a:srgbClr val="67B2E7"/>
      </a:accent2>
      <a:accent3>
        <a:srgbClr val="00C4B3"/>
      </a:accent3>
      <a:accent4>
        <a:srgbClr val="A3D0F0"/>
      </a:accent4>
      <a:accent5>
        <a:srgbClr val="FFCB61"/>
      </a:accent5>
      <a:accent6>
        <a:srgbClr val="FFFFFF"/>
      </a:accent6>
      <a:hlink>
        <a:srgbClr val="F7A700"/>
      </a:hlink>
      <a:folHlink>
        <a:srgbClr val="67B2E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NEM">
      <a:dk1>
        <a:srgbClr val="000000"/>
      </a:dk1>
      <a:lt1>
        <a:srgbClr val="FFFFFF"/>
      </a:lt1>
      <a:dk2>
        <a:srgbClr val="262B49"/>
      </a:dk2>
      <a:lt2>
        <a:srgbClr val="E7E6E6"/>
      </a:lt2>
      <a:accent1>
        <a:srgbClr val="F7A700"/>
      </a:accent1>
      <a:accent2>
        <a:srgbClr val="67B2E7"/>
      </a:accent2>
      <a:accent3>
        <a:srgbClr val="00C4B3"/>
      </a:accent3>
      <a:accent4>
        <a:srgbClr val="A3D0F0"/>
      </a:accent4>
      <a:accent5>
        <a:srgbClr val="FFCB61"/>
      </a:accent5>
      <a:accent6>
        <a:srgbClr val="FFFFFF"/>
      </a:accent6>
      <a:hlink>
        <a:srgbClr val="F7A700"/>
      </a:hlink>
      <a:folHlink>
        <a:srgbClr val="67B2E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156</Words>
  <Application>Microsoft Office PowerPoint</Application>
  <PresentationFormat>Widescreen</PresentationFormat>
  <Paragraphs>54</Paragraphs>
  <Slides>7</Slides>
  <Notes>7</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7</vt:i4>
      </vt:variant>
    </vt:vector>
  </HeadingPairs>
  <TitlesOfParts>
    <vt:vector size="19" baseType="lpstr">
      <vt:lpstr>Proxima Nova</vt:lpstr>
      <vt:lpstr>Lato</vt:lpstr>
      <vt:lpstr>Roboto</vt:lpstr>
      <vt:lpstr>Arial</vt:lpstr>
      <vt:lpstr>Varela Round</vt:lpstr>
      <vt:lpstr>Proxima Nova Extrabold</vt:lpstr>
      <vt:lpstr>Average</vt:lpstr>
      <vt:lpstr>Oswald</vt:lpstr>
      <vt:lpstr>Calibri</vt:lpstr>
      <vt:lpstr>Office Theme</vt:lpstr>
      <vt:lpstr>Office Theme</vt:lpstr>
      <vt:lpstr>Slate</vt:lpstr>
      <vt:lpstr>The Smart Asset Blockchain www.nem.io</vt:lpstr>
      <vt:lpstr>Blockchain </vt:lpstr>
      <vt:lpstr>Generic use case examples</vt:lpstr>
      <vt:lpstr>Identity</vt:lpstr>
      <vt:lpstr>Data</vt:lpstr>
      <vt:lpstr>Assets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Smart Asset Blockchain www.nem.io</dc:title>
  <dc:creator>Anne-Marie Boudou</dc:creator>
  <cp:lastModifiedBy>Anne-Marie Boudou</cp:lastModifiedBy>
  <cp:revision>2</cp:revision>
  <dcterms:modified xsi:type="dcterms:W3CDTF">2019-09-11T07:10:29Z</dcterms:modified>
</cp:coreProperties>
</file>