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 id="2147483661" r:id="rId2"/>
  </p:sldMasterIdLst>
  <p:notesMasterIdLst>
    <p:notesMasterId r:id="rId15"/>
  </p:notesMasterIdLst>
  <p:sldIdLst>
    <p:sldId id="256" r:id="rId3"/>
    <p:sldId id="257" r:id="rId4"/>
    <p:sldId id="259" r:id="rId5"/>
    <p:sldId id="260" r:id="rId6"/>
    <p:sldId id="261" r:id="rId7"/>
    <p:sldId id="264" r:id="rId8"/>
    <p:sldId id="266" r:id="rId9"/>
    <p:sldId id="271" r:id="rId10"/>
    <p:sldId id="272" r:id="rId11"/>
    <p:sldId id="273" r:id="rId12"/>
    <p:sldId id="274" r:id="rId13"/>
    <p:sldId id="277" r:id="rId14"/>
  </p:sldIdLst>
  <p:sldSz cx="13004800" cy="9753600"/>
  <p:notesSz cx="6858000" cy="9144000"/>
  <p:embeddedFontLst>
    <p:embeddedFont>
      <p:font typeface="Helvetica Neue" panose="020B0604020202020204" charset="0"/>
      <p:regular r:id="rId16"/>
      <p:bold r:id="rId17"/>
      <p:italic r:id="rId18"/>
      <p:boldItalic r:id="rId19"/>
    </p:embeddedFont>
    <p:embeddedFont>
      <p:font typeface="Georgia" panose="02040502050405020303" pitchFamily="18" charset="0"/>
      <p:regular r:id="rId20"/>
      <p:bold r:id="rId21"/>
      <p:italic r:id="rId22"/>
      <p:boldItalic r:id="rId23"/>
    </p:embeddedFont>
    <p:embeddedFont>
      <p:font typeface="Proxima Nova" panose="020B0604020202020204" charset="0"/>
      <p:regular r:id="rId24"/>
      <p:bold r:id="rId25"/>
      <p:italic r:id="rId26"/>
      <p:boldItalic r:id="rId27"/>
    </p:embeddedFont>
    <p:embeddedFont>
      <p:font typeface="Calibri" panose="020F050202020403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019">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AC53DFE-5266-4D5A-B7BF-E309B6BAA0EE}">
  <a:tblStyle styleId="{FAC53DFE-5266-4D5A-B7BF-E309B6BAA0E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7"/>
    <p:restoredTop sz="94663"/>
  </p:normalViewPr>
  <p:slideViewPr>
    <p:cSldViewPr snapToGrid="0">
      <p:cViewPr varScale="1">
        <p:scale>
          <a:sx n="77" d="100"/>
          <a:sy n="77" d="100"/>
        </p:scale>
        <p:origin x="1680" y="108"/>
      </p:cViewPr>
      <p:guideLst>
        <p:guide orient="horz" pos="3019"/>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font" Target="fonts/font6.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8.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400" b="0" i="0" u="none" strike="noStrike" cap="none">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latin typeface="Arial"/>
                <a:ea typeface="Arial"/>
                <a:cs typeface="Arial"/>
                <a:sym typeface="Arial"/>
              </a:defRPr>
            </a:lvl5pPr>
            <a:lvl6pPr marL="2743200" marR="0" lvl="5" indent="-228600" algn="l" rtl="0">
              <a:spcBef>
                <a:spcPts val="0"/>
              </a:spcBef>
              <a:spcAft>
                <a:spcPts val="0"/>
              </a:spcAft>
              <a:buSzPts val="1400"/>
              <a:buNone/>
              <a:defRPr sz="1400" b="0" i="0" u="none" strike="noStrike" cap="none">
                <a:latin typeface="Arial"/>
                <a:ea typeface="Arial"/>
                <a:cs typeface="Arial"/>
                <a:sym typeface="Arial"/>
              </a:defRPr>
            </a:lvl6pPr>
            <a:lvl7pPr marL="3200400" marR="0" lvl="6" indent="-228600" algn="l" rtl="0">
              <a:spcBef>
                <a:spcPts val="0"/>
              </a:spcBef>
              <a:spcAft>
                <a:spcPts val="0"/>
              </a:spcAft>
              <a:buSzPts val="1400"/>
              <a:buNone/>
              <a:defRPr sz="1400" b="0" i="0" u="none" strike="noStrike" cap="none">
                <a:latin typeface="Arial"/>
                <a:ea typeface="Arial"/>
                <a:cs typeface="Arial"/>
                <a:sym typeface="Arial"/>
              </a:defRPr>
            </a:lvl7pPr>
            <a:lvl8pPr marL="3657600" marR="0" lvl="7" indent="-228600" algn="l" rtl="0">
              <a:spcBef>
                <a:spcPts val="0"/>
              </a:spcBef>
              <a:spcAft>
                <a:spcPts val="0"/>
              </a:spcAft>
              <a:buSzPts val="1400"/>
              <a:buNone/>
              <a:defRPr sz="1400" b="0" i="0" u="none" strike="noStrike" cap="none">
                <a:latin typeface="Arial"/>
                <a:ea typeface="Arial"/>
                <a:cs typeface="Arial"/>
                <a:sym typeface="Arial"/>
              </a:defRPr>
            </a:lvl8pPr>
            <a:lvl9pPr marL="4114800" marR="0" lvl="8" indent="-228600" algn="l" rtl="0">
              <a:spcBef>
                <a:spcPts val="0"/>
              </a:spcBef>
              <a:spcAft>
                <a:spcPts val="0"/>
              </a:spcAft>
              <a:buSzPts val="1400"/>
              <a:buNone/>
              <a:defRPr sz="1400" b="0" i="0" u="none" strike="noStrike" cap="none">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59b240e7f0_0_415: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g59b240e7f0_0_4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59b240e7f0_0_265: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g59b240e7f0_0_2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59b240e7f0_0_274: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 name="Google Shape;285;g59b240e7f0_0_2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59b240e7f0_0_121: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g59b240e7f0_0_1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59b240e7f0_0_397: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g59b240e7f0_0_3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9b240e7f0_0_495: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g59b240e7f0_0_49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9b240e7f0_0_349: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 name="Google Shape;136;g59b240e7f0_0_3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59b240e7f0_0_367: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g59b240e7f0_0_3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59b240e7f0_0_336: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g59b240e7f0_0_3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94" name="Google Shape;194;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20000"/>
              </a:lnSpc>
              <a:spcBef>
                <a:spcPts val="0"/>
              </a:spcBef>
              <a:spcAft>
                <a:spcPts val="0"/>
              </a:spcAft>
              <a:buNone/>
            </a:pPr>
            <a:r>
              <a:rPr lang="en-US"/>
              <a:t>Additional approved text: </a:t>
            </a:r>
            <a:endParaRPr/>
          </a:p>
          <a:p>
            <a:pPr marL="0" lvl="0" indent="0" algn="l" rtl="0">
              <a:lnSpc>
                <a:spcPct val="120000"/>
              </a:lnSpc>
              <a:spcBef>
                <a:spcPts val="0"/>
              </a:spcBef>
              <a:spcAft>
                <a:spcPts val="0"/>
              </a:spcAft>
              <a:buNone/>
            </a:pPr>
            <a:endParaRPr/>
          </a:p>
          <a:p>
            <a:pPr marL="0" lvl="0" indent="0" algn="l" rtl="0">
              <a:lnSpc>
                <a:spcPct val="120000"/>
              </a:lnSpc>
              <a:spcBef>
                <a:spcPts val="0"/>
              </a:spcBef>
              <a:spcAft>
                <a:spcPts val="0"/>
              </a:spcAft>
              <a:buNone/>
            </a:pPr>
            <a:r>
              <a:rPr lang="en-US"/>
              <a:t>We used the lessons of early blockchain platform design to create EOSIO, a general purpose blockchain protocol that enables developers to build applications on top of it very easily </a:t>
            </a:r>
            <a:endParaRPr/>
          </a:p>
          <a:p>
            <a:pPr marL="0" lvl="0" indent="0" algn="l" rtl="0">
              <a:lnSpc>
                <a:spcPct val="120000"/>
              </a:lnSpc>
              <a:spcBef>
                <a:spcPts val="0"/>
              </a:spcBef>
              <a:spcAft>
                <a:spcPts val="0"/>
              </a:spcAft>
              <a:buNone/>
            </a:pPr>
            <a:endParaRPr/>
          </a:p>
          <a:p>
            <a:pPr marL="140368" lvl="0" indent="-140368" algn="l" rtl="0">
              <a:lnSpc>
                <a:spcPct val="120000"/>
              </a:lnSpc>
              <a:spcBef>
                <a:spcPts val="0"/>
              </a:spcBef>
              <a:spcAft>
                <a:spcPts val="0"/>
              </a:spcAft>
              <a:buSzPts val="1400"/>
              <a:buFont typeface="Proxima Nova"/>
              <a:buChar char="•"/>
            </a:pPr>
            <a:r>
              <a:rPr lang="en-US"/>
              <a:t>Major differentiator is scalability </a:t>
            </a:r>
            <a:endParaRPr/>
          </a:p>
          <a:p>
            <a:pPr marL="140368" lvl="0" indent="-51467" algn="l" rtl="0">
              <a:lnSpc>
                <a:spcPct val="120000"/>
              </a:lnSpc>
              <a:spcBef>
                <a:spcPts val="0"/>
              </a:spcBef>
              <a:spcAft>
                <a:spcPts val="0"/>
              </a:spcAft>
              <a:buSzPts val="1400"/>
              <a:buFont typeface="Proxima Nova"/>
              <a:buNone/>
            </a:pPr>
            <a:endParaRPr/>
          </a:p>
          <a:p>
            <a:pPr marL="140368" lvl="0" indent="-140368" algn="l" rtl="0">
              <a:lnSpc>
                <a:spcPct val="120000"/>
              </a:lnSpc>
              <a:spcBef>
                <a:spcPts val="0"/>
              </a:spcBef>
              <a:spcAft>
                <a:spcPts val="0"/>
              </a:spcAft>
              <a:buSzPts val="1400"/>
              <a:buFont typeface="Proxima Nova"/>
              <a:buChar char="•"/>
            </a:pPr>
            <a:r>
              <a:rPr lang="en-US"/>
              <a:t>Key here is use of “delegated proof of stake,” which is essentially </a:t>
            </a:r>
            <a:br>
              <a:rPr lang="en-US"/>
            </a:br>
            <a:r>
              <a:rPr lang="en-US"/>
              <a:t>a voting system, for validating transactions, and for governance. Faster, more efficient, less costly in terms of energy and resources</a:t>
            </a:r>
            <a:endParaRPr/>
          </a:p>
          <a:p>
            <a:pPr marL="140368" lvl="0" indent="-51467" algn="l" rtl="0">
              <a:lnSpc>
                <a:spcPct val="120000"/>
              </a:lnSpc>
              <a:spcBef>
                <a:spcPts val="0"/>
              </a:spcBef>
              <a:spcAft>
                <a:spcPts val="0"/>
              </a:spcAft>
              <a:buSzPts val="1400"/>
              <a:buFont typeface="Proxima Nova"/>
              <a:buNone/>
            </a:pPr>
            <a:endParaRPr/>
          </a:p>
          <a:p>
            <a:pPr marL="140368" lvl="0" indent="-140368" algn="l" rtl="0">
              <a:lnSpc>
                <a:spcPct val="120000"/>
              </a:lnSpc>
              <a:spcBef>
                <a:spcPts val="0"/>
              </a:spcBef>
              <a:spcAft>
                <a:spcPts val="0"/>
              </a:spcAft>
              <a:buSzPts val="1400"/>
              <a:buFont typeface="Proxima Nova"/>
              <a:buChar char="•"/>
            </a:pPr>
            <a:r>
              <a:rPr lang="en-US"/>
              <a:t>Open-sourced from June 1, 2018</a:t>
            </a:r>
            <a:endParaRPr/>
          </a:p>
          <a:p>
            <a:pPr marL="140368" lvl="0" indent="-51467" algn="l" rtl="0">
              <a:lnSpc>
                <a:spcPct val="120000"/>
              </a:lnSpc>
              <a:spcBef>
                <a:spcPts val="0"/>
              </a:spcBef>
              <a:spcAft>
                <a:spcPts val="0"/>
              </a:spcAft>
              <a:buSzPts val="1400"/>
              <a:buFont typeface="Proxima Nova"/>
              <a:buNone/>
            </a:pPr>
            <a:endParaRPr/>
          </a:p>
          <a:p>
            <a:pPr marL="140368" lvl="0" indent="-140368" algn="l" rtl="0">
              <a:lnSpc>
                <a:spcPct val="120000"/>
              </a:lnSpc>
              <a:spcBef>
                <a:spcPts val="0"/>
              </a:spcBef>
              <a:spcAft>
                <a:spcPts val="0"/>
              </a:spcAft>
              <a:buSzPts val="1400"/>
              <a:buFont typeface="Proxima Nova"/>
              <a:buChar char="•"/>
            </a:pPr>
            <a:r>
              <a:rPr lang="en-US"/>
              <a:t>On June 14, the first EOSIO blockchain was launched exclusively by the community – a first-of-its-kind undertaking</a:t>
            </a:r>
            <a:endParaRPr/>
          </a:p>
          <a:p>
            <a:pPr marL="140368" lvl="0" indent="-51467" algn="l" rtl="0">
              <a:lnSpc>
                <a:spcPct val="120000"/>
              </a:lnSpc>
              <a:spcBef>
                <a:spcPts val="0"/>
              </a:spcBef>
              <a:spcAft>
                <a:spcPts val="0"/>
              </a:spcAft>
              <a:buSzPts val="1400"/>
              <a:buFont typeface="Proxima Nova"/>
              <a:buNone/>
            </a:pPr>
            <a:endParaRPr/>
          </a:p>
          <a:p>
            <a:pPr marL="140368" lvl="0" indent="-140368" algn="l" rtl="0">
              <a:lnSpc>
                <a:spcPct val="120000"/>
              </a:lnSpc>
              <a:spcBef>
                <a:spcPts val="0"/>
              </a:spcBef>
              <a:spcAft>
                <a:spcPts val="0"/>
              </a:spcAft>
              <a:buSzPts val="1400"/>
              <a:buFont typeface="Proxima Nova"/>
              <a:buChar char="•"/>
            </a:pPr>
            <a:r>
              <a:rPr lang="en-US"/>
              <a:t>No transaction fees for using the blockchain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9b240e7f0_0_301: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g59b240e7f0_0_3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59b240e7f0_0_289:notes"/>
          <p:cNvSpPr txBox="1">
            <a:spLocks noGrp="1"/>
          </p:cNvSpPr>
          <p:nvPr>
            <p:ph type="body" idx="1"/>
          </p:nvPr>
        </p:nvSpPr>
        <p:spPr>
          <a:xfrm>
            <a:off x="685790" y="4343395"/>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9" name="Google Shape;259;g59b240e7f0_0_2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OVER">
  <p:cSld name="2_COVER">
    <p:spTree>
      <p:nvGrpSpPr>
        <p:cNvPr id="1" name="Shape 8"/>
        <p:cNvGrpSpPr/>
        <p:nvPr/>
      </p:nvGrpSpPr>
      <p:grpSpPr>
        <a:xfrm>
          <a:off x="0" y="0"/>
          <a:ext cx="0" cy="0"/>
          <a:chOff x="0" y="0"/>
          <a:chExt cx="0" cy="0"/>
        </a:xfrm>
      </p:grpSpPr>
      <p:sp>
        <p:nvSpPr>
          <p:cNvPr id="9" name="Google Shape;9;p2"/>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1pPr>
            <a:lvl2pPr marL="0" lvl="1"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2pPr>
            <a:lvl3pPr marL="0" lvl="2"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3pPr>
            <a:lvl4pPr marL="0" lvl="3"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4pPr>
            <a:lvl5pPr marL="0" lvl="4"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5pPr>
            <a:lvl6pPr marL="0" lvl="5"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6pPr>
            <a:lvl7pPr marL="0" lvl="6"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7pPr>
            <a:lvl8pPr marL="0" lvl="7"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8pPr>
            <a:lvl9pPr marL="0" lvl="8"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
        <p:nvSpPr>
          <p:cNvPr id="10" name="Google Shape;10;p2"/>
          <p:cNvSpPr txBox="1"/>
          <p:nvPr/>
        </p:nvSpPr>
        <p:spPr>
          <a:xfrm>
            <a:off x="762000" y="8314104"/>
            <a:ext cx="5629500" cy="1030500"/>
          </a:xfrm>
          <a:prstGeom prst="rect">
            <a:avLst/>
          </a:prstGeom>
          <a:noFill/>
          <a:ln>
            <a:noFill/>
          </a:ln>
        </p:spPr>
        <p:txBody>
          <a:bodyPr spcFirstLastPara="1" wrap="square" lIns="45675" tIns="45675" rIns="45675" bIns="45675" anchor="t" anchorCtr="0">
            <a:noAutofit/>
          </a:bodyPr>
          <a:lstStyle/>
          <a:p>
            <a:pPr marL="0" marR="0" lvl="0" indent="0" algn="l" rtl="0">
              <a:lnSpc>
                <a:spcPct val="110000"/>
              </a:lnSpc>
              <a:spcBef>
                <a:spcPts val="0"/>
              </a:spcBef>
              <a:spcAft>
                <a:spcPts val="0"/>
              </a:spcAft>
              <a:buClr>
                <a:srgbClr val="000000"/>
              </a:buClr>
              <a:buSzPts val="900"/>
              <a:buFont typeface="Proxima Nova"/>
              <a:buNone/>
            </a:pPr>
            <a:r>
              <a:rPr lang="en-US" sz="900" b="1" i="0" u="none" strike="noStrike" cap="none">
                <a:solidFill>
                  <a:srgbClr val="000000"/>
                </a:solidFill>
                <a:latin typeface="Proxima Nova"/>
                <a:ea typeface="Proxima Nova"/>
                <a:cs typeface="Proxima Nova"/>
                <a:sym typeface="Proxima Nova"/>
              </a:rPr>
              <a:t>© Block.one 2018, proprietary and confidential </a:t>
            </a:r>
            <a:endParaRPr sz="1400" b="0" i="0" u="none" strike="noStrike" cap="none">
              <a:solidFill>
                <a:srgbClr val="000000"/>
              </a:solidFill>
              <a:latin typeface="Helvetica Neue"/>
              <a:ea typeface="Helvetica Neue"/>
              <a:cs typeface="Helvetica Neue"/>
              <a:sym typeface="Helvetica Neue"/>
            </a:endParaRPr>
          </a:p>
          <a:p>
            <a:pPr marL="0" marR="0" lvl="0" indent="0" algn="l" rtl="0">
              <a:lnSpc>
                <a:spcPct val="110000"/>
              </a:lnSpc>
              <a:spcBef>
                <a:spcPts val="0"/>
              </a:spcBef>
              <a:spcAft>
                <a:spcPts val="0"/>
              </a:spcAft>
              <a:buClr>
                <a:srgbClr val="000000"/>
              </a:buClr>
              <a:buSzPts val="900"/>
              <a:buFont typeface="Proxima Nova"/>
              <a:buNone/>
            </a:pPr>
            <a:r>
              <a:rPr lang="en-US" sz="900" b="0" i="0" u="none" strike="noStrike" cap="none">
                <a:solidFill>
                  <a:srgbClr val="000000"/>
                </a:solidFill>
                <a:latin typeface="Proxima Nova"/>
                <a:ea typeface="Proxima Nova"/>
                <a:cs typeface="Proxima Nova"/>
                <a:sym typeface="Proxima Nova"/>
              </a:rPr>
              <a:t>Copyright Block.one as of the date on the first page</a:t>
            </a:r>
            <a:r>
              <a:rPr lang="en-US" sz="900" b="0" i="0" u="none" strike="noStrike" cap="none">
                <a:solidFill>
                  <a:srgbClr val="000000"/>
                </a:solidFill>
                <a:latin typeface="Helvetica Neue"/>
                <a:ea typeface="Helvetica Neue"/>
                <a:cs typeface="Helvetica Neue"/>
                <a:sym typeface="Helvetica Neue"/>
              </a:rPr>
              <a:t>. </a:t>
            </a:r>
            <a:r>
              <a:rPr lang="en-US" sz="900" b="0" i="0" u="none" strike="noStrike" cap="none">
                <a:solidFill>
                  <a:srgbClr val="000000"/>
                </a:solidFill>
                <a:latin typeface="Proxima Nova"/>
                <a:ea typeface="Proxima Nova"/>
                <a:cs typeface="Proxima Nova"/>
                <a:sym typeface="Proxima Nova"/>
              </a:rPr>
              <a:t>Confidential; not for redistribution, copying or disclosure without Block.one’s permission. For informational purposes only as of the date on the first page; please timely seek professional advice from relevant specialists</a:t>
            </a:r>
            <a:r>
              <a:rPr lang="en-US" sz="900" b="0" i="0" u="none" strike="noStrike" cap="none">
                <a:solidFill>
                  <a:srgbClr val="000000"/>
                </a:solidFill>
                <a:latin typeface="Helvetica Neue"/>
                <a:ea typeface="Helvetica Neue"/>
                <a:cs typeface="Helvetica Neue"/>
                <a:sym typeface="Helvetica Neue"/>
              </a:rPr>
              <a:t>. </a:t>
            </a:r>
            <a:r>
              <a:rPr lang="en-US" sz="900" b="0" i="0" u="none" strike="noStrike" cap="none">
                <a:solidFill>
                  <a:srgbClr val="000000"/>
                </a:solidFill>
                <a:latin typeface="Proxima Nova"/>
                <a:ea typeface="Proxima Nova"/>
                <a:cs typeface="Proxima Nova"/>
                <a:sym typeface="Proxima Nova"/>
              </a:rPr>
              <a:t>Block.one will not update this material and we may not have thought of everything or included everything herein</a:t>
            </a:r>
            <a:r>
              <a:rPr lang="en-US" sz="900" b="0" i="0" u="none" strike="noStrike" cap="none">
                <a:solidFill>
                  <a:srgbClr val="000000"/>
                </a:solidFill>
                <a:latin typeface="Helvetica Neue"/>
                <a:ea typeface="Helvetica Neue"/>
                <a:cs typeface="Helvetica Neue"/>
                <a:sym typeface="Helvetica Neue"/>
              </a:rPr>
              <a:t>. </a:t>
            </a:r>
            <a:r>
              <a:rPr lang="en-US" sz="900" b="0" i="0" u="none" strike="noStrike" cap="none">
                <a:solidFill>
                  <a:srgbClr val="000000"/>
                </a:solidFill>
                <a:latin typeface="Proxima Nova"/>
                <a:ea typeface="Proxima Nova"/>
                <a:cs typeface="Proxima Nova"/>
                <a:sym typeface="Proxima Nova"/>
              </a:rPr>
              <a:t>The world, and technology as part of it, constantly changes in many ways, so no assurance of stability or future consistency.</a:t>
            </a:r>
            <a:endParaRPr/>
          </a:p>
        </p:txBody>
      </p:sp>
      <p:cxnSp>
        <p:nvCxnSpPr>
          <p:cNvPr id="11" name="Google Shape;11;p2"/>
          <p:cNvCxnSpPr/>
          <p:nvPr/>
        </p:nvCxnSpPr>
        <p:spPr>
          <a:xfrm>
            <a:off x="803521" y="8207743"/>
            <a:ext cx="5524200" cy="0"/>
          </a:xfrm>
          <a:prstGeom prst="straightConnector1">
            <a:avLst/>
          </a:prstGeom>
          <a:noFill/>
          <a:ln w="9525" cap="flat" cmpd="sng">
            <a:solidFill>
              <a:srgbClr val="000000"/>
            </a:solidFill>
            <a:prstDash val="solid"/>
            <a:round/>
            <a:headEnd type="none" w="sm" len="sm"/>
            <a:tailEnd type="none" w="sm" len="sm"/>
          </a:ln>
        </p:spPr>
      </p:cxnSp>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pos="3952">
          <p15:clr>
            <a:srgbClr val="FBAE40"/>
          </p15:clr>
        </p15:guide>
        <p15:guide id="5" orient="horz" pos="576">
          <p15:clr>
            <a:srgbClr val="FBAE40"/>
          </p15:clr>
        </p15:guide>
        <p15:guide id="6" orient="horz" pos="583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2532879" y="3503535"/>
            <a:ext cx="6013500" cy="14088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sz="8700" b="1" i="0">
                <a:solidFill>
                  <a:schemeClr val="lt1"/>
                </a:solidFill>
                <a:latin typeface="Arial"/>
                <a:ea typeface="Arial"/>
                <a:cs typeface="Arial"/>
                <a:sym typeface="Arial"/>
              </a:defRPr>
            </a:lvl1pPr>
            <a:lvl2pPr lvl="1" rtl="0">
              <a:spcBef>
                <a:spcPts val="0"/>
              </a:spcBef>
              <a:spcAft>
                <a:spcPts val="0"/>
              </a:spcAft>
              <a:buSzPts val="1700"/>
              <a:buNone/>
              <a:defRPr/>
            </a:lvl2pPr>
            <a:lvl3pPr lvl="2" rtl="0">
              <a:spcBef>
                <a:spcPts val="0"/>
              </a:spcBef>
              <a:spcAft>
                <a:spcPts val="0"/>
              </a:spcAft>
              <a:buSzPts val="1700"/>
              <a:buNone/>
              <a:defRPr/>
            </a:lvl3pPr>
            <a:lvl4pPr lvl="3" rtl="0">
              <a:spcBef>
                <a:spcPts val="0"/>
              </a:spcBef>
              <a:spcAft>
                <a:spcPts val="0"/>
              </a:spcAft>
              <a:buSzPts val="1700"/>
              <a:buNone/>
              <a:defRPr/>
            </a:lvl4pPr>
            <a:lvl5pPr lvl="4" rtl="0">
              <a:spcBef>
                <a:spcPts val="0"/>
              </a:spcBef>
              <a:spcAft>
                <a:spcPts val="0"/>
              </a:spcAft>
              <a:buSzPts val="1700"/>
              <a:buNone/>
              <a:defRPr/>
            </a:lvl5pPr>
            <a:lvl6pPr lvl="5" rtl="0">
              <a:spcBef>
                <a:spcPts val="0"/>
              </a:spcBef>
              <a:spcAft>
                <a:spcPts val="0"/>
              </a:spcAft>
              <a:buSzPts val="1700"/>
              <a:buNone/>
              <a:defRPr/>
            </a:lvl6pPr>
            <a:lvl7pPr lvl="6" rtl="0">
              <a:spcBef>
                <a:spcPts val="0"/>
              </a:spcBef>
              <a:spcAft>
                <a:spcPts val="0"/>
              </a:spcAft>
              <a:buSzPts val="1700"/>
              <a:buNone/>
              <a:defRPr/>
            </a:lvl7pPr>
            <a:lvl8pPr lvl="7" rtl="0">
              <a:spcBef>
                <a:spcPts val="0"/>
              </a:spcBef>
              <a:spcAft>
                <a:spcPts val="0"/>
              </a:spcAft>
              <a:buSzPts val="1700"/>
              <a:buNone/>
              <a:defRPr/>
            </a:lvl8pPr>
            <a:lvl9pPr lvl="8" rtl="0">
              <a:spcBef>
                <a:spcPts val="0"/>
              </a:spcBef>
              <a:spcAft>
                <a:spcPts val="0"/>
              </a:spcAft>
              <a:buSzPts val="1700"/>
              <a:buNone/>
              <a:defRPr/>
            </a:lvl9pPr>
          </a:lstStyle>
          <a:p>
            <a:endParaRPr/>
          </a:p>
        </p:txBody>
      </p:sp>
      <p:sp>
        <p:nvSpPr>
          <p:cNvPr id="75" name="Google Shape;75;p12"/>
          <p:cNvSpPr txBox="1">
            <a:spLocks noGrp="1"/>
          </p:cNvSpPr>
          <p:nvPr>
            <p:ph type="body" idx="1"/>
          </p:nvPr>
        </p:nvSpPr>
        <p:spPr>
          <a:xfrm>
            <a:off x="860183" y="3478690"/>
            <a:ext cx="11284200" cy="3965400"/>
          </a:xfrm>
          <a:prstGeom prst="rect">
            <a:avLst/>
          </a:prstGeom>
          <a:noFill/>
          <a:ln>
            <a:noFill/>
          </a:ln>
        </p:spPr>
        <p:txBody>
          <a:bodyPr spcFirstLastPara="1" wrap="square" lIns="0" tIns="0" rIns="0" bIns="0" anchor="t" anchorCtr="0">
            <a:noAutofit/>
          </a:bodyPr>
          <a:lstStyle>
            <a:lvl1pPr marL="457200" lvl="0" indent="-228600" algn="l" rtl="0">
              <a:spcBef>
                <a:spcPts val="0"/>
              </a:spcBef>
              <a:spcAft>
                <a:spcPts val="0"/>
              </a:spcAft>
              <a:buSzPts val="1700"/>
              <a:buNone/>
              <a:defRPr b="0" i="0">
                <a:solidFill>
                  <a:schemeClr val="dk1"/>
                </a:solidFill>
              </a:defRPr>
            </a:lvl1pPr>
            <a:lvl2pPr marL="914400" lvl="1" indent="-228600" algn="l" rtl="0">
              <a:spcBef>
                <a:spcPts val="0"/>
              </a:spcBef>
              <a:spcAft>
                <a:spcPts val="0"/>
              </a:spcAft>
              <a:buSzPts val="1700"/>
              <a:buNone/>
              <a:defRPr/>
            </a:lvl2pPr>
            <a:lvl3pPr marL="1371600" lvl="2" indent="-228600" algn="l" rtl="0">
              <a:spcBef>
                <a:spcPts val="0"/>
              </a:spcBef>
              <a:spcAft>
                <a:spcPts val="0"/>
              </a:spcAft>
              <a:buSzPts val="1700"/>
              <a:buNone/>
              <a:defRPr/>
            </a:lvl3pPr>
            <a:lvl4pPr marL="1828800" lvl="3" indent="-228600" algn="l" rtl="0">
              <a:spcBef>
                <a:spcPts val="0"/>
              </a:spcBef>
              <a:spcAft>
                <a:spcPts val="0"/>
              </a:spcAft>
              <a:buSzPts val="1700"/>
              <a:buNone/>
              <a:defRPr/>
            </a:lvl4pPr>
            <a:lvl5pPr marL="2286000" lvl="4" indent="-228600" algn="l" rtl="0">
              <a:spcBef>
                <a:spcPts val="0"/>
              </a:spcBef>
              <a:spcAft>
                <a:spcPts val="0"/>
              </a:spcAft>
              <a:buSzPts val="1700"/>
              <a:buNone/>
              <a:defRPr/>
            </a:lvl5pPr>
            <a:lvl6pPr marL="2743200" lvl="5" indent="-228600" algn="l" rtl="0">
              <a:spcBef>
                <a:spcPts val="0"/>
              </a:spcBef>
              <a:spcAft>
                <a:spcPts val="0"/>
              </a:spcAft>
              <a:buSzPts val="1700"/>
              <a:buNone/>
              <a:defRPr/>
            </a:lvl6pPr>
            <a:lvl7pPr marL="3200400" lvl="6" indent="-228600" algn="l" rtl="0">
              <a:spcBef>
                <a:spcPts val="0"/>
              </a:spcBef>
              <a:spcAft>
                <a:spcPts val="0"/>
              </a:spcAft>
              <a:buSzPts val="1700"/>
              <a:buNone/>
              <a:defRPr/>
            </a:lvl7pPr>
            <a:lvl8pPr marL="3657600" lvl="7" indent="-228600" algn="l" rtl="0">
              <a:spcBef>
                <a:spcPts val="0"/>
              </a:spcBef>
              <a:spcAft>
                <a:spcPts val="0"/>
              </a:spcAft>
              <a:buSzPts val="1700"/>
              <a:buNone/>
              <a:defRPr/>
            </a:lvl8pPr>
            <a:lvl9pPr marL="4114800" lvl="8" indent="-228600" algn="l" rtl="0">
              <a:spcBef>
                <a:spcPts val="0"/>
              </a:spcBef>
              <a:spcAft>
                <a:spcPts val="0"/>
              </a:spcAft>
              <a:buSzPts val="1700"/>
              <a:buNone/>
              <a:defRPr/>
            </a:lvl9pPr>
          </a:lstStyle>
          <a:p>
            <a:endParaRPr/>
          </a:p>
        </p:txBody>
      </p:sp>
      <p:sp>
        <p:nvSpPr>
          <p:cNvPr id="76" name="Google Shape;76;p12"/>
          <p:cNvSpPr txBox="1">
            <a:spLocks noGrp="1"/>
          </p:cNvSpPr>
          <p:nvPr>
            <p:ph type="ftr" idx="11"/>
          </p:nvPr>
        </p:nvSpPr>
        <p:spPr>
          <a:xfrm>
            <a:off x="4421632" y="9070847"/>
            <a:ext cx="4161300" cy="4875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77" name="Google Shape;77;p12"/>
          <p:cNvSpPr txBox="1">
            <a:spLocks noGrp="1"/>
          </p:cNvSpPr>
          <p:nvPr>
            <p:ph type="dt" idx="10"/>
          </p:nvPr>
        </p:nvSpPr>
        <p:spPr>
          <a:xfrm>
            <a:off x="650240" y="9070847"/>
            <a:ext cx="2991000" cy="4875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78" name="Google Shape;78;p12"/>
          <p:cNvSpPr txBox="1">
            <a:spLocks noGrp="1"/>
          </p:cNvSpPr>
          <p:nvPr>
            <p:ph type="sldNum" idx="12"/>
          </p:nvPr>
        </p:nvSpPr>
        <p:spPr>
          <a:xfrm>
            <a:off x="9363456" y="9070847"/>
            <a:ext cx="2991000" cy="487500"/>
          </a:xfrm>
          <a:prstGeom prst="rect">
            <a:avLst/>
          </a:prstGeom>
          <a:noFill/>
          <a:ln>
            <a:noFill/>
          </a:ln>
        </p:spPr>
        <p:txBody>
          <a:bodyPr spcFirstLastPara="1" wrap="square" lIns="0" tIns="0" rIns="0" bIns="0" anchor="t" anchorCtr="0">
            <a:no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91"/>
        <p:cNvGrpSpPr/>
        <p:nvPr/>
      </p:nvGrpSpPr>
      <p:grpSpPr>
        <a:xfrm>
          <a:off x="0" y="0"/>
          <a:ext cx="0" cy="0"/>
          <a:chOff x="0" y="0"/>
          <a:chExt cx="0" cy="0"/>
        </a:xfrm>
      </p:grpSpPr>
      <p:sp>
        <p:nvSpPr>
          <p:cNvPr id="92" name="Google Shape;92;p14"/>
          <p:cNvSpPr txBox="1">
            <a:spLocks noGrp="1"/>
          </p:cNvSpPr>
          <p:nvPr>
            <p:ph type="ctrTitle"/>
          </p:nvPr>
        </p:nvSpPr>
        <p:spPr>
          <a:xfrm>
            <a:off x="975360" y="3023615"/>
            <a:ext cx="11054100" cy="20484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lvl1pPr>
            <a:lvl2pPr lvl="1" rtl="0">
              <a:spcBef>
                <a:spcPts val="0"/>
              </a:spcBef>
              <a:spcAft>
                <a:spcPts val="0"/>
              </a:spcAft>
              <a:buSzPts val="1700"/>
              <a:buNone/>
              <a:defRPr/>
            </a:lvl2pPr>
            <a:lvl3pPr lvl="2" rtl="0">
              <a:spcBef>
                <a:spcPts val="0"/>
              </a:spcBef>
              <a:spcAft>
                <a:spcPts val="0"/>
              </a:spcAft>
              <a:buSzPts val="1700"/>
              <a:buNone/>
              <a:defRPr/>
            </a:lvl3pPr>
            <a:lvl4pPr lvl="3" rtl="0">
              <a:spcBef>
                <a:spcPts val="0"/>
              </a:spcBef>
              <a:spcAft>
                <a:spcPts val="0"/>
              </a:spcAft>
              <a:buSzPts val="1700"/>
              <a:buNone/>
              <a:defRPr/>
            </a:lvl4pPr>
            <a:lvl5pPr lvl="4" rtl="0">
              <a:spcBef>
                <a:spcPts val="0"/>
              </a:spcBef>
              <a:spcAft>
                <a:spcPts val="0"/>
              </a:spcAft>
              <a:buSzPts val="1700"/>
              <a:buNone/>
              <a:defRPr/>
            </a:lvl5pPr>
            <a:lvl6pPr lvl="5" rtl="0">
              <a:spcBef>
                <a:spcPts val="0"/>
              </a:spcBef>
              <a:spcAft>
                <a:spcPts val="0"/>
              </a:spcAft>
              <a:buSzPts val="1700"/>
              <a:buNone/>
              <a:defRPr/>
            </a:lvl6pPr>
            <a:lvl7pPr lvl="6" rtl="0">
              <a:spcBef>
                <a:spcPts val="0"/>
              </a:spcBef>
              <a:spcAft>
                <a:spcPts val="0"/>
              </a:spcAft>
              <a:buSzPts val="1700"/>
              <a:buNone/>
              <a:defRPr/>
            </a:lvl7pPr>
            <a:lvl8pPr lvl="7" rtl="0">
              <a:spcBef>
                <a:spcPts val="0"/>
              </a:spcBef>
              <a:spcAft>
                <a:spcPts val="0"/>
              </a:spcAft>
              <a:buSzPts val="1700"/>
              <a:buNone/>
              <a:defRPr/>
            </a:lvl8pPr>
            <a:lvl9pPr lvl="8" rtl="0">
              <a:spcBef>
                <a:spcPts val="0"/>
              </a:spcBef>
              <a:spcAft>
                <a:spcPts val="0"/>
              </a:spcAft>
              <a:buSzPts val="1700"/>
              <a:buNone/>
              <a:defRPr/>
            </a:lvl9pPr>
          </a:lstStyle>
          <a:p>
            <a:endParaRPr/>
          </a:p>
        </p:txBody>
      </p:sp>
      <p:sp>
        <p:nvSpPr>
          <p:cNvPr id="93" name="Google Shape;93;p14"/>
          <p:cNvSpPr txBox="1">
            <a:spLocks noGrp="1"/>
          </p:cNvSpPr>
          <p:nvPr>
            <p:ph type="subTitle" idx="1"/>
          </p:nvPr>
        </p:nvSpPr>
        <p:spPr>
          <a:xfrm>
            <a:off x="1950720" y="5462016"/>
            <a:ext cx="9103200" cy="24384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94" name="Google Shape;94;p14"/>
          <p:cNvSpPr txBox="1">
            <a:spLocks noGrp="1"/>
          </p:cNvSpPr>
          <p:nvPr>
            <p:ph type="ftr" idx="11"/>
          </p:nvPr>
        </p:nvSpPr>
        <p:spPr>
          <a:xfrm>
            <a:off x="4421632" y="9070847"/>
            <a:ext cx="4161300" cy="4875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95" name="Google Shape;95;p14"/>
          <p:cNvSpPr txBox="1">
            <a:spLocks noGrp="1"/>
          </p:cNvSpPr>
          <p:nvPr>
            <p:ph type="dt" idx="10"/>
          </p:nvPr>
        </p:nvSpPr>
        <p:spPr>
          <a:xfrm>
            <a:off x="650240" y="9070847"/>
            <a:ext cx="2991000" cy="4875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96" name="Google Shape;96;p14"/>
          <p:cNvSpPr txBox="1">
            <a:spLocks noGrp="1"/>
          </p:cNvSpPr>
          <p:nvPr>
            <p:ph type="sldNum" idx="12"/>
          </p:nvPr>
        </p:nvSpPr>
        <p:spPr>
          <a:xfrm>
            <a:off x="9363456" y="9070847"/>
            <a:ext cx="2991000" cy="487500"/>
          </a:xfrm>
          <a:prstGeom prst="rect">
            <a:avLst/>
          </a:prstGeom>
          <a:noFill/>
          <a:ln>
            <a:noFill/>
          </a:ln>
        </p:spPr>
        <p:txBody>
          <a:bodyPr spcFirstLastPara="1" wrap="square" lIns="0" tIns="0" rIns="0" bIns="0" anchor="t" anchorCtr="0">
            <a:no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2"/>
        <p:cNvGrpSpPr/>
        <p:nvPr/>
      </p:nvGrpSpPr>
      <p:grpSpPr>
        <a:xfrm>
          <a:off x="0" y="0"/>
          <a:ext cx="0" cy="0"/>
          <a:chOff x="0" y="0"/>
          <a:chExt cx="0" cy="0"/>
        </a:xfrm>
      </p:grpSpPr>
      <p:sp>
        <p:nvSpPr>
          <p:cNvPr id="13" name="Google Shape;13;p3"/>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a:lvl1pPr>
            <a:lvl2pPr marL="0" lvl="1" indent="0" algn="ctr" rtl="0">
              <a:lnSpc>
                <a:spcPct val="100000"/>
              </a:lnSpc>
              <a:spcBef>
                <a:spcPts val="0"/>
              </a:spcBef>
              <a:spcAft>
                <a:spcPts val="0"/>
              </a:spcAft>
              <a:buClr>
                <a:srgbClr val="000000"/>
              </a:buClr>
              <a:buSzPts val="1100"/>
              <a:buFont typeface="Helvetica Neue"/>
              <a:buNone/>
              <a:defRPr/>
            </a:lvl2pPr>
            <a:lvl3pPr marL="0" lvl="2" indent="0" algn="ctr" rtl="0">
              <a:lnSpc>
                <a:spcPct val="100000"/>
              </a:lnSpc>
              <a:spcBef>
                <a:spcPts val="0"/>
              </a:spcBef>
              <a:spcAft>
                <a:spcPts val="0"/>
              </a:spcAft>
              <a:buClr>
                <a:srgbClr val="000000"/>
              </a:buClr>
              <a:buSzPts val="1100"/>
              <a:buFont typeface="Helvetica Neue"/>
              <a:buNone/>
              <a:defRPr/>
            </a:lvl3pPr>
            <a:lvl4pPr marL="0" lvl="3" indent="0" algn="ctr" rtl="0">
              <a:lnSpc>
                <a:spcPct val="100000"/>
              </a:lnSpc>
              <a:spcBef>
                <a:spcPts val="0"/>
              </a:spcBef>
              <a:spcAft>
                <a:spcPts val="0"/>
              </a:spcAft>
              <a:buClr>
                <a:srgbClr val="000000"/>
              </a:buClr>
              <a:buSzPts val="1100"/>
              <a:buFont typeface="Helvetica Neue"/>
              <a:buNone/>
              <a:defRPr/>
            </a:lvl4pPr>
            <a:lvl5pPr marL="0" lvl="4" indent="0" algn="ctr" rtl="0">
              <a:lnSpc>
                <a:spcPct val="100000"/>
              </a:lnSpc>
              <a:spcBef>
                <a:spcPts val="0"/>
              </a:spcBef>
              <a:spcAft>
                <a:spcPts val="0"/>
              </a:spcAft>
              <a:buClr>
                <a:srgbClr val="000000"/>
              </a:buClr>
              <a:buSzPts val="1100"/>
              <a:buFont typeface="Helvetica Neue"/>
              <a:buNone/>
              <a:defRPr/>
            </a:lvl5pPr>
            <a:lvl6pPr marL="0" lvl="5" indent="0" algn="ctr" rtl="0">
              <a:lnSpc>
                <a:spcPct val="100000"/>
              </a:lnSpc>
              <a:spcBef>
                <a:spcPts val="0"/>
              </a:spcBef>
              <a:spcAft>
                <a:spcPts val="0"/>
              </a:spcAft>
              <a:buClr>
                <a:srgbClr val="000000"/>
              </a:buClr>
              <a:buSzPts val="1100"/>
              <a:buFont typeface="Helvetica Neue"/>
              <a:buNone/>
              <a:defRPr/>
            </a:lvl6pPr>
            <a:lvl7pPr marL="0" lvl="6" indent="0" algn="ctr" rtl="0">
              <a:lnSpc>
                <a:spcPct val="100000"/>
              </a:lnSpc>
              <a:spcBef>
                <a:spcPts val="0"/>
              </a:spcBef>
              <a:spcAft>
                <a:spcPts val="0"/>
              </a:spcAft>
              <a:buClr>
                <a:srgbClr val="000000"/>
              </a:buClr>
              <a:buSzPts val="1100"/>
              <a:buFont typeface="Helvetica Neue"/>
              <a:buNone/>
              <a:defRPr/>
            </a:lvl7pPr>
            <a:lvl8pPr marL="0" lvl="7" indent="0" algn="ctr" rtl="0">
              <a:lnSpc>
                <a:spcPct val="100000"/>
              </a:lnSpc>
              <a:spcBef>
                <a:spcPts val="0"/>
              </a:spcBef>
              <a:spcAft>
                <a:spcPts val="0"/>
              </a:spcAft>
              <a:buClr>
                <a:srgbClr val="000000"/>
              </a:buClr>
              <a:buSzPts val="1100"/>
              <a:buFont typeface="Helvetica Neue"/>
              <a:buNone/>
              <a:defRPr/>
            </a:lvl8pPr>
            <a:lvl9pPr marL="0" lvl="8" indent="0" algn="ctr" rtl="0">
              <a:lnSpc>
                <a:spcPct val="100000"/>
              </a:lnSpc>
              <a:spcBef>
                <a:spcPts val="0"/>
              </a:spcBef>
              <a:spcAft>
                <a:spcPts val="0"/>
              </a:spcAft>
              <a:buClr>
                <a:srgbClr val="000000"/>
              </a:buClr>
              <a:buSzPts val="1100"/>
              <a:buFont typeface="Helvetica Neue"/>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orient="horz" pos="576">
          <p15:clr>
            <a:srgbClr val="FBAE40"/>
          </p15:clr>
        </p15:guide>
        <p15:guide id="5" pos="769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White 2" type="tx">
  <p:cSld name="TITLE_AND_BODY">
    <p:spTree>
      <p:nvGrpSpPr>
        <p:cNvPr id="1" name="Shape 14"/>
        <p:cNvGrpSpPr/>
        <p:nvPr/>
      </p:nvGrpSpPr>
      <p:grpSpPr>
        <a:xfrm>
          <a:off x="0" y="0"/>
          <a:ext cx="0" cy="0"/>
          <a:chOff x="0" y="0"/>
          <a:chExt cx="0" cy="0"/>
        </a:xfrm>
      </p:grpSpPr>
      <p:pic>
        <p:nvPicPr>
          <p:cNvPr id="15" name="Google Shape;15;p4"/>
          <p:cNvPicPr preferRelativeResize="0"/>
          <p:nvPr/>
        </p:nvPicPr>
        <p:blipFill rotWithShape="1">
          <a:blip r:embed="rId2">
            <a:alphaModFix/>
          </a:blip>
          <a:srcRect/>
          <a:stretch/>
        </p:blipFill>
        <p:spPr>
          <a:xfrm>
            <a:off x="0" y="0"/>
            <a:ext cx="13004800" cy="9753600"/>
          </a:xfrm>
          <a:prstGeom prst="rect">
            <a:avLst/>
          </a:prstGeom>
          <a:noFill/>
          <a:ln>
            <a:noFill/>
          </a:ln>
        </p:spPr>
      </p:pic>
      <p:pic>
        <p:nvPicPr>
          <p:cNvPr id="16" name="Google Shape;16;p4" descr="Google Shape;14;p3"/>
          <p:cNvPicPr preferRelativeResize="0"/>
          <p:nvPr/>
        </p:nvPicPr>
        <p:blipFill rotWithShape="1">
          <a:blip r:embed="rId3">
            <a:alphaModFix/>
          </a:blip>
          <a:srcRect/>
          <a:stretch/>
        </p:blipFill>
        <p:spPr>
          <a:xfrm>
            <a:off x="762000" y="527511"/>
            <a:ext cx="1463572" cy="578391"/>
          </a:xfrm>
          <a:prstGeom prst="rect">
            <a:avLst/>
          </a:prstGeom>
          <a:noFill/>
          <a:ln>
            <a:noFill/>
          </a:ln>
        </p:spPr>
      </p:pic>
      <p:sp>
        <p:nvSpPr>
          <p:cNvPr id="17" name="Google Shape;17;p4"/>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1pPr>
            <a:lvl2pPr marL="0" lvl="1"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2pPr>
            <a:lvl3pPr marL="0" lvl="2"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3pPr>
            <a:lvl4pPr marL="0" lvl="3"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4pPr>
            <a:lvl5pPr marL="0" lvl="4"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5pPr>
            <a:lvl6pPr marL="0" lvl="5"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6pPr>
            <a:lvl7pPr marL="0" lvl="6"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7pPr>
            <a:lvl8pPr marL="0" lvl="7"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8pPr>
            <a:lvl9pPr marL="0" lvl="8"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orient="horz" pos="5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1_Chapter 1">
  <p:cSld name="1_Chapter 1">
    <p:bg>
      <p:bgPr>
        <a:solidFill>
          <a:srgbClr val="000000"/>
        </a:solidFill>
        <a:effectLst/>
      </p:bgPr>
    </p:bg>
    <p:spTree>
      <p:nvGrpSpPr>
        <p:cNvPr id="1" name="Shape 18"/>
        <p:cNvGrpSpPr/>
        <p:nvPr/>
      </p:nvGrpSpPr>
      <p:grpSpPr>
        <a:xfrm>
          <a:off x="0" y="0"/>
          <a:ext cx="0" cy="0"/>
          <a:chOff x="0" y="0"/>
          <a:chExt cx="0" cy="0"/>
        </a:xfrm>
      </p:grpSpPr>
      <p:pic>
        <p:nvPicPr>
          <p:cNvPr id="19" name="Google Shape;19;p5" descr="Google Shape;33;p6"/>
          <p:cNvPicPr preferRelativeResize="0"/>
          <p:nvPr/>
        </p:nvPicPr>
        <p:blipFill rotWithShape="1">
          <a:blip r:embed="rId2">
            <a:alphaModFix/>
          </a:blip>
          <a:srcRect/>
          <a:stretch/>
        </p:blipFill>
        <p:spPr>
          <a:xfrm>
            <a:off x="762000" y="527511"/>
            <a:ext cx="1460503" cy="577177"/>
          </a:xfrm>
          <a:prstGeom prst="rect">
            <a:avLst/>
          </a:prstGeom>
          <a:noFill/>
          <a:ln>
            <a:noFill/>
          </a:ln>
        </p:spPr>
      </p:pic>
      <p:sp>
        <p:nvSpPr>
          <p:cNvPr id="20" name="Google Shape;20;p5"/>
          <p:cNvSpPr/>
          <p:nvPr/>
        </p:nvSpPr>
        <p:spPr>
          <a:xfrm>
            <a:off x="0" y="0"/>
            <a:ext cx="4537800" cy="4537800"/>
          </a:xfrm>
          <a:prstGeom prst="rect">
            <a:avLst/>
          </a:prstGeom>
          <a:solidFill>
            <a:srgbClr val="000000"/>
          </a:solidFill>
          <a:ln w="9525" cap="flat" cmpd="sng">
            <a:solidFill>
              <a:srgbClr val="000000"/>
            </a:solidFill>
            <a:prstDash val="solid"/>
            <a:round/>
            <a:headEnd type="none" w="sm" len="sm"/>
            <a:tailEnd type="none" w="sm" len="sm"/>
          </a:ln>
          <a:effectLst>
            <a:outerShdw blurRad="38100" dist="23000" dir="5400000" rotWithShape="0">
              <a:srgbClr val="000000">
                <a:alpha val="349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1" name="Google Shape;21;p5" descr="Google Shape;33;p6"/>
          <p:cNvPicPr preferRelativeResize="0"/>
          <p:nvPr/>
        </p:nvPicPr>
        <p:blipFill rotWithShape="1">
          <a:blip r:embed="rId2">
            <a:alphaModFix/>
          </a:blip>
          <a:srcRect/>
          <a:stretch/>
        </p:blipFill>
        <p:spPr>
          <a:xfrm>
            <a:off x="762000" y="527511"/>
            <a:ext cx="1460503" cy="577177"/>
          </a:xfrm>
          <a:prstGeom prst="rect">
            <a:avLst/>
          </a:prstGeom>
          <a:noFill/>
          <a:ln>
            <a:noFill/>
          </a:ln>
        </p:spPr>
      </p:pic>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orient="horz" pos="57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22"/>
        <p:cNvGrpSpPr/>
        <p:nvPr/>
      </p:nvGrpSpPr>
      <p:grpSpPr>
        <a:xfrm>
          <a:off x="0" y="0"/>
          <a:ext cx="0" cy="0"/>
          <a:chOff x="0" y="0"/>
          <a:chExt cx="0" cy="0"/>
        </a:xfrm>
      </p:grpSpPr>
      <p:pic>
        <p:nvPicPr>
          <p:cNvPr id="23" name="Google Shape;23;p6"/>
          <p:cNvPicPr preferRelativeResize="0"/>
          <p:nvPr/>
        </p:nvPicPr>
        <p:blipFill rotWithShape="1">
          <a:blip r:embed="rId2">
            <a:alphaModFix/>
          </a:blip>
          <a:srcRect l="15806" t="-1470" r="10157" b="2763"/>
          <a:stretch/>
        </p:blipFill>
        <p:spPr>
          <a:xfrm rot="-5400000" flipH="1">
            <a:off x="3251200" y="0"/>
            <a:ext cx="9753600" cy="9753600"/>
          </a:xfrm>
          <a:prstGeom prst="rect">
            <a:avLst/>
          </a:prstGeom>
          <a:noFill/>
          <a:ln>
            <a:noFill/>
          </a:ln>
        </p:spPr>
      </p:pic>
      <p:sp>
        <p:nvSpPr>
          <p:cNvPr id="24" name="Google Shape;24;p6"/>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a:lvl1pPr>
            <a:lvl2pPr marL="0" lvl="1" indent="0" algn="ctr" rtl="0">
              <a:lnSpc>
                <a:spcPct val="100000"/>
              </a:lnSpc>
              <a:spcBef>
                <a:spcPts val="0"/>
              </a:spcBef>
              <a:spcAft>
                <a:spcPts val="0"/>
              </a:spcAft>
              <a:buClr>
                <a:srgbClr val="000000"/>
              </a:buClr>
              <a:buSzPts val="1100"/>
              <a:buFont typeface="Helvetica Neue"/>
              <a:buNone/>
              <a:defRPr/>
            </a:lvl2pPr>
            <a:lvl3pPr marL="0" lvl="2" indent="0" algn="ctr" rtl="0">
              <a:lnSpc>
                <a:spcPct val="100000"/>
              </a:lnSpc>
              <a:spcBef>
                <a:spcPts val="0"/>
              </a:spcBef>
              <a:spcAft>
                <a:spcPts val="0"/>
              </a:spcAft>
              <a:buClr>
                <a:srgbClr val="000000"/>
              </a:buClr>
              <a:buSzPts val="1100"/>
              <a:buFont typeface="Helvetica Neue"/>
              <a:buNone/>
              <a:defRPr/>
            </a:lvl3pPr>
            <a:lvl4pPr marL="0" lvl="3" indent="0" algn="ctr" rtl="0">
              <a:lnSpc>
                <a:spcPct val="100000"/>
              </a:lnSpc>
              <a:spcBef>
                <a:spcPts val="0"/>
              </a:spcBef>
              <a:spcAft>
                <a:spcPts val="0"/>
              </a:spcAft>
              <a:buClr>
                <a:srgbClr val="000000"/>
              </a:buClr>
              <a:buSzPts val="1100"/>
              <a:buFont typeface="Helvetica Neue"/>
              <a:buNone/>
              <a:defRPr/>
            </a:lvl4pPr>
            <a:lvl5pPr marL="0" lvl="4" indent="0" algn="ctr" rtl="0">
              <a:lnSpc>
                <a:spcPct val="100000"/>
              </a:lnSpc>
              <a:spcBef>
                <a:spcPts val="0"/>
              </a:spcBef>
              <a:spcAft>
                <a:spcPts val="0"/>
              </a:spcAft>
              <a:buClr>
                <a:srgbClr val="000000"/>
              </a:buClr>
              <a:buSzPts val="1100"/>
              <a:buFont typeface="Helvetica Neue"/>
              <a:buNone/>
              <a:defRPr/>
            </a:lvl5pPr>
            <a:lvl6pPr marL="0" lvl="5" indent="0" algn="ctr" rtl="0">
              <a:lnSpc>
                <a:spcPct val="100000"/>
              </a:lnSpc>
              <a:spcBef>
                <a:spcPts val="0"/>
              </a:spcBef>
              <a:spcAft>
                <a:spcPts val="0"/>
              </a:spcAft>
              <a:buClr>
                <a:srgbClr val="000000"/>
              </a:buClr>
              <a:buSzPts val="1100"/>
              <a:buFont typeface="Helvetica Neue"/>
              <a:buNone/>
              <a:defRPr/>
            </a:lvl6pPr>
            <a:lvl7pPr marL="0" lvl="6" indent="0" algn="ctr" rtl="0">
              <a:lnSpc>
                <a:spcPct val="100000"/>
              </a:lnSpc>
              <a:spcBef>
                <a:spcPts val="0"/>
              </a:spcBef>
              <a:spcAft>
                <a:spcPts val="0"/>
              </a:spcAft>
              <a:buClr>
                <a:srgbClr val="000000"/>
              </a:buClr>
              <a:buSzPts val="1100"/>
              <a:buFont typeface="Helvetica Neue"/>
              <a:buNone/>
              <a:defRPr/>
            </a:lvl7pPr>
            <a:lvl8pPr marL="0" lvl="7" indent="0" algn="ctr" rtl="0">
              <a:lnSpc>
                <a:spcPct val="100000"/>
              </a:lnSpc>
              <a:spcBef>
                <a:spcPts val="0"/>
              </a:spcBef>
              <a:spcAft>
                <a:spcPts val="0"/>
              </a:spcAft>
              <a:buClr>
                <a:srgbClr val="000000"/>
              </a:buClr>
              <a:buSzPts val="1100"/>
              <a:buFont typeface="Helvetica Neue"/>
              <a:buNone/>
              <a:defRPr/>
            </a:lvl8pPr>
            <a:lvl9pPr marL="0" lvl="8" indent="0" algn="ctr" rtl="0">
              <a:lnSpc>
                <a:spcPct val="100000"/>
              </a:lnSpc>
              <a:spcBef>
                <a:spcPts val="0"/>
              </a:spcBef>
              <a:spcAft>
                <a:spcPts val="0"/>
              </a:spcAft>
              <a:buClr>
                <a:srgbClr val="000000"/>
              </a:buClr>
              <a:buSzPts val="1100"/>
              <a:buFont typeface="Helvetica Neue"/>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orient="horz" pos="57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1_White 1 copy">
  <p:cSld name="1_White 1 copy">
    <p:spTree>
      <p:nvGrpSpPr>
        <p:cNvPr id="1" name="Shape 25"/>
        <p:cNvGrpSpPr/>
        <p:nvPr/>
      </p:nvGrpSpPr>
      <p:grpSpPr>
        <a:xfrm>
          <a:off x="0" y="0"/>
          <a:ext cx="0" cy="0"/>
          <a:chOff x="0" y="0"/>
          <a:chExt cx="0" cy="0"/>
        </a:xfrm>
      </p:grpSpPr>
      <p:pic>
        <p:nvPicPr>
          <p:cNvPr id="26" name="Google Shape;26;p7"/>
          <p:cNvPicPr preferRelativeResize="0"/>
          <p:nvPr/>
        </p:nvPicPr>
        <p:blipFill rotWithShape="1">
          <a:blip r:embed="rId2">
            <a:alphaModFix/>
          </a:blip>
          <a:srcRect/>
          <a:stretch/>
        </p:blipFill>
        <p:spPr>
          <a:xfrm>
            <a:off x="0" y="0"/>
            <a:ext cx="13004800" cy="9753600"/>
          </a:xfrm>
          <a:prstGeom prst="rect">
            <a:avLst/>
          </a:prstGeom>
          <a:noFill/>
          <a:ln>
            <a:noFill/>
          </a:ln>
        </p:spPr>
      </p:pic>
      <p:pic>
        <p:nvPicPr>
          <p:cNvPr id="27" name="Google Shape;27;p7" descr="Google Shape;14;p3"/>
          <p:cNvPicPr preferRelativeResize="0"/>
          <p:nvPr/>
        </p:nvPicPr>
        <p:blipFill rotWithShape="1">
          <a:blip r:embed="rId3">
            <a:alphaModFix/>
          </a:blip>
          <a:srcRect/>
          <a:stretch/>
        </p:blipFill>
        <p:spPr>
          <a:xfrm>
            <a:off x="762000" y="527511"/>
            <a:ext cx="1463572" cy="578391"/>
          </a:xfrm>
          <a:prstGeom prst="rect">
            <a:avLst/>
          </a:prstGeom>
          <a:noFill/>
          <a:ln>
            <a:noFill/>
          </a:ln>
        </p:spPr>
      </p:pic>
      <p:sp>
        <p:nvSpPr>
          <p:cNvPr id="28" name="Google Shape;28;p7"/>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1pPr>
            <a:lvl2pPr marL="0" lvl="1"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2pPr>
            <a:lvl3pPr marL="0" lvl="2"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3pPr>
            <a:lvl4pPr marL="0" lvl="3"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4pPr>
            <a:lvl5pPr marL="0" lvl="4"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5pPr>
            <a:lvl6pPr marL="0" lvl="5"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6pPr>
            <a:lvl7pPr marL="0" lvl="6"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7pPr>
            <a:lvl8pPr marL="0" lvl="7"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8pPr>
            <a:lvl9pPr marL="0" lvl="8"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3072">
          <p15:clr>
            <a:srgbClr val="FBAE40"/>
          </p15:clr>
        </p15:guide>
        <p15:guide id="2" pos="4096">
          <p15:clr>
            <a:srgbClr val="FBAE40"/>
          </p15:clr>
        </p15:guide>
        <p15:guide id="3" pos="496">
          <p15:clr>
            <a:srgbClr val="FBAE40"/>
          </p15:clr>
        </p15:guide>
        <p15:guide id="4" orient="horz" pos="57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White (Light)">
  <p:cSld name="1_White (Light)">
    <p:spTree>
      <p:nvGrpSpPr>
        <p:cNvPr id="1" name="Shape 29"/>
        <p:cNvGrpSpPr/>
        <p:nvPr/>
      </p:nvGrpSpPr>
      <p:grpSpPr>
        <a:xfrm>
          <a:off x="0" y="0"/>
          <a:ext cx="0" cy="0"/>
          <a:chOff x="0" y="0"/>
          <a:chExt cx="0" cy="0"/>
        </a:xfrm>
      </p:grpSpPr>
      <p:pic>
        <p:nvPicPr>
          <p:cNvPr id="30" name="Google Shape;30;p8"/>
          <p:cNvPicPr preferRelativeResize="0"/>
          <p:nvPr/>
        </p:nvPicPr>
        <p:blipFill rotWithShape="1">
          <a:blip r:embed="rId2">
            <a:alphaModFix/>
          </a:blip>
          <a:srcRect/>
          <a:stretch/>
        </p:blipFill>
        <p:spPr>
          <a:xfrm>
            <a:off x="1" y="1"/>
            <a:ext cx="13004800" cy="9753598"/>
          </a:xfrm>
          <a:prstGeom prst="rect">
            <a:avLst/>
          </a:prstGeom>
          <a:noFill/>
          <a:ln>
            <a:noFill/>
          </a:ln>
        </p:spPr>
      </p:pic>
      <p:pic>
        <p:nvPicPr>
          <p:cNvPr id="31" name="Google Shape;31;p8" descr="Google Shape;14;p3"/>
          <p:cNvPicPr preferRelativeResize="0"/>
          <p:nvPr/>
        </p:nvPicPr>
        <p:blipFill rotWithShape="1">
          <a:blip r:embed="rId3">
            <a:alphaModFix/>
          </a:blip>
          <a:srcRect/>
          <a:stretch/>
        </p:blipFill>
        <p:spPr>
          <a:xfrm>
            <a:off x="762000" y="527511"/>
            <a:ext cx="1463572" cy="578391"/>
          </a:xfrm>
          <a:prstGeom prst="rect">
            <a:avLst/>
          </a:prstGeom>
          <a:noFill/>
          <a:ln>
            <a:noFill/>
          </a:ln>
        </p:spPr>
      </p:pic>
      <p:sp>
        <p:nvSpPr>
          <p:cNvPr id="32" name="Google Shape;32;p8"/>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lvl="0"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1pPr>
            <a:lvl2pPr marL="0" lvl="1"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2pPr>
            <a:lvl3pPr marL="0" lvl="2"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3pPr>
            <a:lvl4pPr marL="0" lvl="3"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4pPr>
            <a:lvl5pPr marL="0" lvl="4"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5pPr>
            <a:lvl6pPr marL="0" lvl="5"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6pPr>
            <a:lvl7pPr marL="0" lvl="6"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7pPr>
            <a:lvl8pPr marL="0" lvl="7"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8pPr>
            <a:lvl9pPr marL="0" lvl="8" indent="0" algn="ctr" rtl="0">
              <a:lnSpc>
                <a:spcPct val="100000"/>
              </a:lnSpc>
              <a:spcBef>
                <a:spcPts val="0"/>
              </a:spcBef>
              <a:spcAft>
                <a:spcPts val="0"/>
              </a:spcAft>
              <a:buClr>
                <a:srgbClr val="000000"/>
              </a:buClr>
              <a:buSzPts val="1100"/>
              <a:buFont typeface="Helvetica Neue"/>
              <a:buNone/>
              <a:defRPr sz="11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xmlns:p15="http://schemas.microsoft.com/office/powerpoint/2012/main">
        <p15:guide id="1" orient="horz" pos="576">
          <p15:clr>
            <a:srgbClr val="FBAE40"/>
          </p15:clr>
        </p15:guide>
        <p15:guide id="2" pos="4096">
          <p15:clr>
            <a:srgbClr val="FBAE40"/>
          </p15:clr>
        </p15:guide>
        <p15:guide id="3" pos="496">
          <p15:clr>
            <a:srgbClr val="FBAE40"/>
          </p15:clr>
        </p15:guide>
        <p15:guide id="4" orient="horz" pos="317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Only" type="obj">
  <p:cSld name="OBJECT">
    <p:bg>
      <p:bgPr>
        <a:solidFill>
          <a:schemeClr val="lt1"/>
        </a:solidFill>
        <a:effectLst/>
      </p:bgPr>
    </p:bg>
    <p:spTree>
      <p:nvGrpSpPr>
        <p:cNvPr id="1" name="Shape 40"/>
        <p:cNvGrpSpPr/>
        <p:nvPr/>
      </p:nvGrpSpPr>
      <p:grpSpPr>
        <a:xfrm>
          <a:off x="0" y="0"/>
          <a:ext cx="0" cy="0"/>
          <a:chOff x="0" y="0"/>
          <a:chExt cx="0" cy="0"/>
        </a:xfrm>
      </p:grpSpPr>
      <p:sp>
        <p:nvSpPr>
          <p:cNvPr id="41" name="Google Shape;41;p10"/>
          <p:cNvSpPr/>
          <p:nvPr/>
        </p:nvSpPr>
        <p:spPr>
          <a:xfrm>
            <a:off x="11464401" y="9101877"/>
            <a:ext cx="121800" cy="184800"/>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2" name="Google Shape;42;p10"/>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3" name="Google Shape;43;p10"/>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4" name="Google Shape;44;p10"/>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5" name="Google Shape;45;p10"/>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6" name="Google Shape;46;p10"/>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7" name="Google Shape;47;p10"/>
          <p:cNvSpPr/>
          <p:nvPr/>
        </p:nvSpPr>
        <p:spPr>
          <a:xfrm>
            <a:off x="0" y="15"/>
            <a:ext cx="12990938" cy="9752799"/>
          </a:xfrm>
          <a:custGeom>
            <a:avLst/>
            <a:gdLst/>
            <a:ahLst/>
            <a:cxnLst/>
            <a:rect l="l" t="t" r="r" b="b"/>
            <a:pathLst>
              <a:path w="10692130" h="7560309" extrusionOk="0">
                <a:moveTo>
                  <a:pt x="0" y="7559992"/>
                </a:moveTo>
                <a:lnTo>
                  <a:pt x="10692003" y="7559992"/>
                </a:lnTo>
                <a:lnTo>
                  <a:pt x="10692003" y="0"/>
                </a:lnTo>
                <a:lnTo>
                  <a:pt x="0" y="0"/>
                </a:lnTo>
                <a:lnTo>
                  <a:pt x="0" y="7559992"/>
                </a:lnTo>
                <a:close/>
              </a:path>
            </a:pathLst>
          </a:custGeom>
          <a:solidFill>
            <a:srgbClr val="00000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8" name="Google Shape;48;p10"/>
          <p:cNvSpPr/>
          <p:nvPr/>
        </p:nvSpPr>
        <p:spPr>
          <a:xfrm>
            <a:off x="11464401" y="9101877"/>
            <a:ext cx="121800" cy="184800"/>
          </a:xfrm>
          <a:prstGeom prst="rect">
            <a:avLst/>
          </a:prstGeom>
          <a:blipFill rotWithShape="1">
            <a:blip r:embed="rId8">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49" name="Google Shape;49;p10"/>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0" name="Google Shape;50;p10"/>
          <p:cNvSpPr/>
          <p:nvPr/>
        </p:nvSpPr>
        <p:spPr>
          <a:xfrm>
            <a:off x="11667907" y="9148744"/>
            <a:ext cx="258900" cy="138000"/>
          </a:xfrm>
          <a:prstGeom prst="rect">
            <a:avLst/>
          </a:prstGeom>
          <a:blipFill rotWithShape="1">
            <a:blip r:embed="rId9">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1" name="Google Shape;51;p10"/>
          <p:cNvSpPr/>
          <p:nvPr/>
        </p:nvSpPr>
        <p:spPr>
          <a:xfrm>
            <a:off x="11950543" y="9101873"/>
            <a:ext cx="167100" cy="184800"/>
          </a:xfrm>
          <a:prstGeom prst="rect">
            <a:avLst/>
          </a:prstGeom>
          <a:blipFill rotWithShape="1">
            <a:blip r:embed="rId10">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2" name="Google Shape;52;p10"/>
          <p:cNvSpPr/>
          <p:nvPr/>
        </p:nvSpPr>
        <p:spPr>
          <a:xfrm>
            <a:off x="12140950" y="9148744"/>
            <a:ext cx="127800" cy="138000"/>
          </a:xfrm>
          <a:prstGeom prst="rect">
            <a:avLst/>
          </a:prstGeom>
          <a:blipFill rotWithShape="1">
            <a:blip r:embed="rId11">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3" name="Google Shape;53;p10"/>
          <p:cNvSpPr/>
          <p:nvPr/>
        </p:nvSpPr>
        <p:spPr>
          <a:xfrm>
            <a:off x="12295905" y="9148743"/>
            <a:ext cx="111000" cy="135000"/>
          </a:xfrm>
          <a:prstGeom prst="rect">
            <a:avLst/>
          </a:prstGeom>
          <a:blipFill rotWithShape="1">
            <a:blip r:embed="rId12">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4" name="Google Shape;54;p10"/>
          <p:cNvSpPr/>
          <p:nvPr/>
        </p:nvSpPr>
        <p:spPr>
          <a:xfrm>
            <a:off x="12433878" y="9148744"/>
            <a:ext cx="123900" cy="138000"/>
          </a:xfrm>
          <a:prstGeom prst="rect">
            <a:avLst/>
          </a:prstGeom>
          <a:blipFill rotWithShape="1">
            <a:blip r:embed="rId1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55" name="Google Shape;55;p10"/>
          <p:cNvSpPr txBox="1">
            <a:spLocks noGrp="1"/>
          </p:cNvSpPr>
          <p:nvPr>
            <p:ph type="title"/>
          </p:nvPr>
        </p:nvSpPr>
        <p:spPr>
          <a:xfrm>
            <a:off x="2532879" y="3503535"/>
            <a:ext cx="6013500" cy="14088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sz="8700" b="1" i="0">
                <a:solidFill>
                  <a:schemeClr val="lt1"/>
                </a:solidFill>
                <a:latin typeface="Arial"/>
                <a:ea typeface="Arial"/>
                <a:cs typeface="Arial"/>
                <a:sym typeface="Arial"/>
              </a:defRPr>
            </a:lvl1pPr>
            <a:lvl2pPr lvl="1" rtl="0">
              <a:spcBef>
                <a:spcPts val="0"/>
              </a:spcBef>
              <a:spcAft>
                <a:spcPts val="0"/>
              </a:spcAft>
              <a:buSzPts val="1700"/>
              <a:buNone/>
              <a:defRPr/>
            </a:lvl2pPr>
            <a:lvl3pPr lvl="2" rtl="0">
              <a:spcBef>
                <a:spcPts val="0"/>
              </a:spcBef>
              <a:spcAft>
                <a:spcPts val="0"/>
              </a:spcAft>
              <a:buSzPts val="1700"/>
              <a:buNone/>
              <a:defRPr/>
            </a:lvl3pPr>
            <a:lvl4pPr lvl="3" rtl="0">
              <a:spcBef>
                <a:spcPts val="0"/>
              </a:spcBef>
              <a:spcAft>
                <a:spcPts val="0"/>
              </a:spcAft>
              <a:buSzPts val="1700"/>
              <a:buNone/>
              <a:defRPr/>
            </a:lvl4pPr>
            <a:lvl5pPr lvl="4" rtl="0">
              <a:spcBef>
                <a:spcPts val="0"/>
              </a:spcBef>
              <a:spcAft>
                <a:spcPts val="0"/>
              </a:spcAft>
              <a:buSzPts val="1700"/>
              <a:buNone/>
              <a:defRPr/>
            </a:lvl5pPr>
            <a:lvl6pPr lvl="5" rtl="0">
              <a:spcBef>
                <a:spcPts val="0"/>
              </a:spcBef>
              <a:spcAft>
                <a:spcPts val="0"/>
              </a:spcAft>
              <a:buSzPts val="1700"/>
              <a:buNone/>
              <a:defRPr/>
            </a:lvl6pPr>
            <a:lvl7pPr lvl="6" rtl="0">
              <a:spcBef>
                <a:spcPts val="0"/>
              </a:spcBef>
              <a:spcAft>
                <a:spcPts val="0"/>
              </a:spcAft>
              <a:buSzPts val="1700"/>
              <a:buNone/>
              <a:defRPr/>
            </a:lvl7pPr>
            <a:lvl8pPr lvl="7" rtl="0">
              <a:spcBef>
                <a:spcPts val="0"/>
              </a:spcBef>
              <a:spcAft>
                <a:spcPts val="0"/>
              </a:spcAft>
              <a:buSzPts val="1700"/>
              <a:buNone/>
              <a:defRPr/>
            </a:lvl8pPr>
            <a:lvl9pPr lvl="8" rtl="0">
              <a:spcBef>
                <a:spcPts val="0"/>
              </a:spcBef>
              <a:spcAft>
                <a:spcPts val="0"/>
              </a:spcAft>
              <a:buSzPts val="1700"/>
              <a:buNone/>
              <a:defRPr/>
            </a:lvl9pPr>
          </a:lstStyle>
          <a:p>
            <a:endParaRPr/>
          </a:p>
        </p:txBody>
      </p:sp>
      <p:sp>
        <p:nvSpPr>
          <p:cNvPr id="56" name="Google Shape;56;p10"/>
          <p:cNvSpPr txBox="1">
            <a:spLocks noGrp="1"/>
          </p:cNvSpPr>
          <p:nvPr>
            <p:ph type="ftr" idx="11"/>
          </p:nvPr>
        </p:nvSpPr>
        <p:spPr>
          <a:xfrm>
            <a:off x="4421632" y="9070847"/>
            <a:ext cx="4161300" cy="4875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57" name="Google Shape;57;p10"/>
          <p:cNvSpPr txBox="1">
            <a:spLocks noGrp="1"/>
          </p:cNvSpPr>
          <p:nvPr>
            <p:ph type="dt" idx="10"/>
          </p:nvPr>
        </p:nvSpPr>
        <p:spPr>
          <a:xfrm>
            <a:off x="650240" y="9070847"/>
            <a:ext cx="2991000" cy="4875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58" name="Google Shape;58;p10"/>
          <p:cNvSpPr txBox="1">
            <a:spLocks noGrp="1"/>
          </p:cNvSpPr>
          <p:nvPr>
            <p:ph type="sldNum" idx="12"/>
          </p:nvPr>
        </p:nvSpPr>
        <p:spPr>
          <a:xfrm>
            <a:off x="9363456" y="9070847"/>
            <a:ext cx="2991000" cy="487500"/>
          </a:xfrm>
          <a:prstGeom prst="rect">
            <a:avLst/>
          </a:prstGeom>
          <a:noFill/>
          <a:ln>
            <a:noFill/>
          </a:ln>
        </p:spPr>
        <p:txBody>
          <a:bodyPr spcFirstLastPara="1" wrap="square" lIns="0" tIns="0" rIns="0" bIns="0" anchor="t" anchorCtr="0">
            <a:no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wo Content">
  <p:cSld name="Two Content">
    <p:bg>
      <p:bgPr>
        <a:solidFill>
          <a:schemeClr val="lt1"/>
        </a:solidFill>
        <a:effectLst/>
      </p:bgPr>
    </p:bg>
    <p:spTree>
      <p:nvGrpSpPr>
        <p:cNvPr id="1" name="Shape 59"/>
        <p:cNvGrpSpPr/>
        <p:nvPr/>
      </p:nvGrpSpPr>
      <p:grpSpPr>
        <a:xfrm>
          <a:off x="0" y="0"/>
          <a:ext cx="0" cy="0"/>
          <a:chOff x="0" y="0"/>
          <a:chExt cx="0" cy="0"/>
        </a:xfrm>
      </p:grpSpPr>
      <p:sp>
        <p:nvSpPr>
          <p:cNvPr id="60" name="Google Shape;60;p11"/>
          <p:cNvSpPr/>
          <p:nvPr/>
        </p:nvSpPr>
        <p:spPr>
          <a:xfrm>
            <a:off x="11464401" y="9101877"/>
            <a:ext cx="121800" cy="184800"/>
          </a:xfrm>
          <a:prstGeom prst="rect">
            <a:avLst/>
          </a:prstGeom>
          <a:blipFill rotWithShape="1">
            <a:blip r:embed="rId2">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1" name="Google Shape;61;p11"/>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2" name="Google Shape;62;p11"/>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3" name="Google Shape;63;p11"/>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4" name="Google Shape;64;p11"/>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5" name="Google Shape;65;p11"/>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6" name="Google Shape;66;p11"/>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67" name="Google Shape;67;p11"/>
          <p:cNvSpPr txBox="1">
            <a:spLocks noGrp="1"/>
          </p:cNvSpPr>
          <p:nvPr>
            <p:ph type="title"/>
          </p:nvPr>
        </p:nvSpPr>
        <p:spPr>
          <a:xfrm>
            <a:off x="2532879" y="3503535"/>
            <a:ext cx="6013500" cy="14088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sz="8700" b="1" i="0">
                <a:solidFill>
                  <a:schemeClr val="lt1"/>
                </a:solidFill>
                <a:latin typeface="Arial"/>
                <a:ea typeface="Arial"/>
                <a:cs typeface="Arial"/>
                <a:sym typeface="Arial"/>
              </a:defRPr>
            </a:lvl1pPr>
            <a:lvl2pPr lvl="1" rtl="0">
              <a:spcBef>
                <a:spcPts val="0"/>
              </a:spcBef>
              <a:spcAft>
                <a:spcPts val="0"/>
              </a:spcAft>
              <a:buSzPts val="1700"/>
              <a:buNone/>
              <a:defRPr/>
            </a:lvl2pPr>
            <a:lvl3pPr lvl="2" rtl="0">
              <a:spcBef>
                <a:spcPts val="0"/>
              </a:spcBef>
              <a:spcAft>
                <a:spcPts val="0"/>
              </a:spcAft>
              <a:buSzPts val="1700"/>
              <a:buNone/>
              <a:defRPr/>
            </a:lvl3pPr>
            <a:lvl4pPr lvl="3" rtl="0">
              <a:spcBef>
                <a:spcPts val="0"/>
              </a:spcBef>
              <a:spcAft>
                <a:spcPts val="0"/>
              </a:spcAft>
              <a:buSzPts val="1700"/>
              <a:buNone/>
              <a:defRPr/>
            </a:lvl4pPr>
            <a:lvl5pPr lvl="4" rtl="0">
              <a:spcBef>
                <a:spcPts val="0"/>
              </a:spcBef>
              <a:spcAft>
                <a:spcPts val="0"/>
              </a:spcAft>
              <a:buSzPts val="1700"/>
              <a:buNone/>
              <a:defRPr/>
            </a:lvl5pPr>
            <a:lvl6pPr lvl="5" rtl="0">
              <a:spcBef>
                <a:spcPts val="0"/>
              </a:spcBef>
              <a:spcAft>
                <a:spcPts val="0"/>
              </a:spcAft>
              <a:buSzPts val="1700"/>
              <a:buNone/>
              <a:defRPr/>
            </a:lvl6pPr>
            <a:lvl7pPr lvl="6" rtl="0">
              <a:spcBef>
                <a:spcPts val="0"/>
              </a:spcBef>
              <a:spcAft>
                <a:spcPts val="0"/>
              </a:spcAft>
              <a:buSzPts val="1700"/>
              <a:buNone/>
              <a:defRPr/>
            </a:lvl7pPr>
            <a:lvl8pPr lvl="7" rtl="0">
              <a:spcBef>
                <a:spcPts val="0"/>
              </a:spcBef>
              <a:spcAft>
                <a:spcPts val="0"/>
              </a:spcAft>
              <a:buSzPts val="1700"/>
              <a:buNone/>
              <a:defRPr/>
            </a:lvl8pPr>
            <a:lvl9pPr lvl="8" rtl="0">
              <a:spcBef>
                <a:spcPts val="0"/>
              </a:spcBef>
              <a:spcAft>
                <a:spcPts val="0"/>
              </a:spcAft>
              <a:buSzPts val="1700"/>
              <a:buNone/>
              <a:defRPr/>
            </a:lvl9pPr>
          </a:lstStyle>
          <a:p>
            <a:endParaRPr/>
          </a:p>
        </p:txBody>
      </p:sp>
      <p:sp>
        <p:nvSpPr>
          <p:cNvPr id="68" name="Google Shape;68;p11"/>
          <p:cNvSpPr txBox="1">
            <a:spLocks noGrp="1"/>
          </p:cNvSpPr>
          <p:nvPr>
            <p:ph type="body" idx="1"/>
          </p:nvPr>
        </p:nvSpPr>
        <p:spPr>
          <a:xfrm>
            <a:off x="650240" y="2243327"/>
            <a:ext cx="5656800" cy="6437400"/>
          </a:xfrm>
          <a:prstGeom prst="rect">
            <a:avLst/>
          </a:prstGeom>
          <a:noFill/>
          <a:ln>
            <a:noFill/>
          </a:ln>
        </p:spPr>
        <p:txBody>
          <a:bodyPr spcFirstLastPara="1" wrap="square" lIns="0" tIns="0" rIns="0" bIns="0" anchor="t" anchorCtr="0">
            <a:noAutofit/>
          </a:bodyPr>
          <a:lstStyle>
            <a:lvl1pPr marL="457200" lvl="0" indent="-228600" algn="l" rtl="0">
              <a:spcBef>
                <a:spcPts val="0"/>
              </a:spcBef>
              <a:spcAft>
                <a:spcPts val="0"/>
              </a:spcAft>
              <a:buSzPts val="1700"/>
              <a:buNone/>
              <a:defRPr/>
            </a:lvl1pPr>
            <a:lvl2pPr marL="914400" lvl="1" indent="-228600" algn="l" rtl="0">
              <a:spcBef>
                <a:spcPts val="0"/>
              </a:spcBef>
              <a:spcAft>
                <a:spcPts val="0"/>
              </a:spcAft>
              <a:buSzPts val="1700"/>
              <a:buNone/>
              <a:defRPr/>
            </a:lvl2pPr>
            <a:lvl3pPr marL="1371600" lvl="2" indent="-228600" algn="l" rtl="0">
              <a:spcBef>
                <a:spcPts val="0"/>
              </a:spcBef>
              <a:spcAft>
                <a:spcPts val="0"/>
              </a:spcAft>
              <a:buSzPts val="1700"/>
              <a:buNone/>
              <a:defRPr/>
            </a:lvl3pPr>
            <a:lvl4pPr marL="1828800" lvl="3" indent="-228600" algn="l" rtl="0">
              <a:spcBef>
                <a:spcPts val="0"/>
              </a:spcBef>
              <a:spcAft>
                <a:spcPts val="0"/>
              </a:spcAft>
              <a:buSzPts val="1700"/>
              <a:buNone/>
              <a:defRPr/>
            </a:lvl4pPr>
            <a:lvl5pPr marL="2286000" lvl="4" indent="-228600" algn="l" rtl="0">
              <a:spcBef>
                <a:spcPts val="0"/>
              </a:spcBef>
              <a:spcAft>
                <a:spcPts val="0"/>
              </a:spcAft>
              <a:buSzPts val="1700"/>
              <a:buNone/>
              <a:defRPr/>
            </a:lvl5pPr>
            <a:lvl6pPr marL="2743200" lvl="5" indent="-228600" algn="l" rtl="0">
              <a:spcBef>
                <a:spcPts val="0"/>
              </a:spcBef>
              <a:spcAft>
                <a:spcPts val="0"/>
              </a:spcAft>
              <a:buSzPts val="1700"/>
              <a:buNone/>
              <a:defRPr/>
            </a:lvl6pPr>
            <a:lvl7pPr marL="3200400" lvl="6" indent="-228600" algn="l" rtl="0">
              <a:spcBef>
                <a:spcPts val="0"/>
              </a:spcBef>
              <a:spcAft>
                <a:spcPts val="0"/>
              </a:spcAft>
              <a:buSzPts val="1700"/>
              <a:buNone/>
              <a:defRPr/>
            </a:lvl7pPr>
            <a:lvl8pPr marL="3657600" lvl="7" indent="-228600" algn="l" rtl="0">
              <a:spcBef>
                <a:spcPts val="0"/>
              </a:spcBef>
              <a:spcAft>
                <a:spcPts val="0"/>
              </a:spcAft>
              <a:buSzPts val="1700"/>
              <a:buNone/>
              <a:defRPr/>
            </a:lvl8pPr>
            <a:lvl9pPr marL="4114800" lvl="8" indent="-228600" algn="l" rtl="0">
              <a:spcBef>
                <a:spcPts val="0"/>
              </a:spcBef>
              <a:spcAft>
                <a:spcPts val="0"/>
              </a:spcAft>
              <a:buSzPts val="1700"/>
              <a:buNone/>
              <a:defRPr/>
            </a:lvl9pPr>
          </a:lstStyle>
          <a:p>
            <a:endParaRPr/>
          </a:p>
        </p:txBody>
      </p:sp>
      <p:sp>
        <p:nvSpPr>
          <p:cNvPr id="69" name="Google Shape;69;p11"/>
          <p:cNvSpPr txBox="1">
            <a:spLocks noGrp="1"/>
          </p:cNvSpPr>
          <p:nvPr>
            <p:ph type="body" idx="2"/>
          </p:nvPr>
        </p:nvSpPr>
        <p:spPr>
          <a:xfrm>
            <a:off x="6697472" y="2243327"/>
            <a:ext cx="5656800" cy="6437400"/>
          </a:xfrm>
          <a:prstGeom prst="rect">
            <a:avLst/>
          </a:prstGeom>
          <a:noFill/>
          <a:ln>
            <a:noFill/>
          </a:ln>
        </p:spPr>
        <p:txBody>
          <a:bodyPr spcFirstLastPara="1" wrap="square" lIns="0" tIns="0" rIns="0" bIns="0" anchor="t" anchorCtr="0">
            <a:noAutofit/>
          </a:bodyPr>
          <a:lstStyle>
            <a:lvl1pPr marL="457200" lvl="0" indent="-228600" algn="l" rtl="0">
              <a:spcBef>
                <a:spcPts val="0"/>
              </a:spcBef>
              <a:spcAft>
                <a:spcPts val="0"/>
              </a:spcAft>
              <a:buSzPts val="1700"/>
              <a:buNone/>
              <a:defRPr/>
            </a:lvl1pPr>
            <a:lvl2pPr marL="914400" lvl="1" indent="-228600" algn="l" rtl="0">
              <a:spcBef>
                <a:spcPts val="0"/>
              </a:spcBef>
              <a:spcAft>
                <a:spcPts val="0"/>
              </a:spcAft>
              <a:buSzPts val="1700"/>
              <a:buNone/>
              <a:defRPr/>
            </a:lvl2pPr>
            <a:lvl3pPr marL="1371600" lvl="2" indent="-228600" algn="l" rtl="0">
              <a:spcBef>
                <a:spcPts val="0"/>
              </a:spcBef>
              <a:spcAft>
                <a:spcPts val="0"/>
              </a:spcAft>
              <a:buSzPts val="1700"/>
              <a:buNone/>
              <a:defRPr/>
            </a:lvl3pPr>
            <a:lvl4pPr marL="1828800" lvl="3" indent="-228600" algn="l" rtl="0">
              <a:spcBef>
                <a:spcPts val="0"/>
              </a:spcBef>
              <a:spcAft>
                <a:spcPts val="0"/>
              </a:spcAft>
              <a:buSzPts val="1700"/>
              <a:buNone/>
              <a:defRPr/>
            </a:lvl4pPr>
            <a:lvl5pPr marL="2286000" lvl="4" indent="-228600" algn="l" rtl="0">
              <a:spcBef>
                <a:spcPts val="0"/>
              </a:spcBef>
              <a:spcAft>
                <a:spcPts val="0"/>
              </a:spcAft>
              <a:buSzPts val="1700"/>
              <a:buNone/>
              <a:defRPr/>
            </a:lvl5pPr>
            <a:lvl6pPr marL="2743200" lvl="5" indent="-228600" algn="l" rtl="0">
              <a:spcBef>
                <a:spcPts val="0"/>
              </a:spcBef>
              <a:spcAft>
                <a:spcPts val="0"/>
              </a:spcAft>
              <a:buSzPts val="1700"/>
              <a:buNone/>
              <a:defRPr/>
            </a:lvl6pPr>
            <a:lvl7pPr marL="3200400" lvl="6" indent="-228600" algn="l" rtl="0">
              <a:spcBef>
                <a:spcPts val="0"/>
              </a:spcBef>
              <a:spcAft>
                <a:spcPts val="0"/>
              </a:spcAft>
              <a:buSzPts val="1700"/>
              <a:buNone/>
              <a:defRPr/>
            </a:lvl7pPr>
            <a:lvl8pPr marL="3657600" lvl="7" indent="-228600" algn="l" rtl="0">
              <a:spcBef>
                <a:spcPts val="0"/>
              </a:spcBef>
              <a:spcAft>
                <a:spcPts val="0"/>
              </a:spcAft>
              <a:buSzPts val="1700"/>
              <a:buNone/>
              <a:defRPr/>
            </a:lvl8pPr>
            <a:lvl9pPr marL="4114800" lvl="8" indent="-228600" algn="l" rtl="0">
              <a:spcBef>
                <a:spcPts val="0"/>
              </a:spcBef>
              <a:spcAft>
                <a:spcPts val="0"/>
              </a:spcAft>
              <a:buSzPts val="1700"/>
              <a:buNone/>
              <a:defRPr/>
            </a:lvl9pPr>
          </a:lstStyle>
          <a:p>
            <a:endParaRPr/>
          </a:p>
        </p:txBody>
      </p:sp>
      <p:sp>
        <p:nvSpPr>
          <p:cNvPr id="70" name="Google Shape;70;p11"/>
          <p:cNvSpPr txBox="1">
            <a:spLocks noGrp="1"/>
          </p:cNvSpPr>
          <p:nvPr>
            <p:ph type="ftr" idx="11"/>
          </p:nvPr>
        </p:nvSpPr>
        <p:spPr>
          <a:xfrm>
            <a:off x="4421632" y="9070847"/>
            <a:ext cx="4161300" cy="487500"/>
          </a:xfrm>
          <a:prstGeom prst="rect">
            <a:avLst/>
          </a:prstGeom>
          <a:noFill/>
          <a:ln>
            <a:noFill/>
          </a:ln>
        </p:spPr>
        <p:txBody>
          <a:bodyPr spcFirstLastPara="1" wrap="square" lIns="0" tIns="0" rIns="0" bIns="0" anchor="t" anchorCtr="0">
            <a:noAutofit/>
          </a:bodyPr>
          <a:lstStyle>
            <a:lvl1pPr lvl="0" algn="ctr"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71" name="Google Shape;71;p11"/>
          <p:cNvSpPr txBox="1">
            <a:spLocks noGrp="1"/>
          </p:cNvSpPr>
          <p:nvPr>
            <p:ph type="dt" idx="10"/>
          </p:nvPr>
        </p:nvSpPr>
        <p:spPr>
          <a:xfrm>
            <a:off x="650240" y="9070847"/>
            <a:ext cx="2991000" cy="4875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700"/>
              <a:buNone/>
              <a:defRPr>
                <a:solidFill>
                  <a:srgbClr val="888888"/>
                </a:solidFill>
              </a:defRPr>
            </a:lvl1pPr>
            <a:lvl2pPr lvl="1" algn="l" rtl="0">
              <a:spcBef>
                <a:spcPts val="0"/>
              </a:spcBef>
              <a:spcAft>
                <a:spcPts val="0"/>
              </a:spcAft>
              <a:buSzPts val="1700"/>
              <a:buNone/>
              <a:defRPr/>
            </a:lvl2pPr>
            <a:lvl3pPr lvl="2" algn="l" rtl="0">
              <a:spcBef>
                <a:spcPts val="0"/>
              </a:spcBef>
              <a:spcAft>
                <a:spcPts val="0"/>
              </a:spcAft>
              <a:buSzPts val="1700"/>
              <a:buNone/>
              <a:defRPr/>
            </a:lvl3pPr>
            <a:lvl4pPr lvl="3" algn="l" rtl="0">
              <a:spcBef>
                <a:spcPts val="0"/>
              </a:spcBef>
              <a:spcAft>
                <a:spcPts val="0"/>
              </a:spcAft>
              <a:buSzPts val="1700"/>
              <a:buNone/>
              <a:defRPr/>
            </a:lvl4pPr>
            <a:lvl5pPr lvl="4" algn="l" rtl="0">
              <a:spcBef>
                <a:spcPts val="0"/>
              </a:spcBef>
              <a:spcAft>
                <a:spcPts val="0"/>
              </a:spcAft>
              <a:buSzPts val="1700"/>
              <a:buNone/>
              <a:defRPr/>
            </a:lvl5pPr>
            <a:lvl6pPr lvl="5" algn="l" rtl="0">
              <a:spcBef>
                <a:spcPts val="0"/>
              </a:spcBef>
              <a:spcAft>
                <a:spcPts val="0"/>
              </a:spcAft>
              <a:buSzPts val="1700"/>
              <a:buNone/>
              <a:defRPr/>
            </a:lvl6pPr>
            <a:lvl7pPr lvl="6" algn="l" rtl="0">
              <a:spcBef>
                <a:spcPts val="0"/>
              </a:spcBef>
              <a:spcAft>
                <a:spcPts val="0"/>
              </a:spcAft>
              <a:buSzPts val="1700"/>
              <a:buNone/>
              <a:defRPr/>
            </a:lvl7pPr>
            <a:lvl8pPr lvl="7" algn="l" rtl="0">
              <a:spcBef>
                <a:spcPts val="0"/>
              </a:spcBef>
              <a:spcAft>
                <a:spcPts val="0"/>
              </a:spcAft>
              <a:buSzPts val="1700"/>
              <a:buNone/>
              <a:defRPr/>
            </a:lvl8pPr>
            <a:lvl9pPr lvl="8" algn="l" rtl="0">
              <a:spcBef>
                <a:spcPts val="0"/>
              </a:spcBef>
              <a:spcAft>
                <a:spcPts val="0"/>
              </a:spcAft>
              <a:buSzPts val="1700"/>
              <a:buNone/>
              <a:defRPr/>
            </a:lvl9pPr>
          </a:lstStyle>
          <a:p>
            <a:endParaRPr/>
          </a:p>
        </p:txBody>
      </p:sp>
      <p:sp>
        <p:nvSpPr>
          <p:cNvPr id="72" name="Google Shape;72;p11"/>
          <p:cNvSpPr txBox="1">
            <a:spLocks noGrp="1"/>
          </p:cNvSpPr>
          <p:nvPr>
            <p:ph type="sldNum" idx="12"/>
          </p:nvPr>
        </p:nvSpPr>
        <p:spPr>
          <a:xfrm>
            <a:off x="9363456" y="9070847"/>
            <a:ext cx="2991000" cy="487500"/>
          </a:xfrm>
          <a:prstGeom prst="rect">
            <a:avLst/>
          </a:prstGeom>
          <a:noFill/>
          <a:ln>
            <a:noFill/>
          </a:ln>
        </p:spPr>
        <p:txBody>
          <a:bodyPr spcFirstLastPara="1" wrap="square" lIns="0" tIns="0" rIns="0" bIns="0" anchor="t" anchorCtr="0">
            <a:no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theme" Target="../theme/theme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pic>
        <p:nvPicPr>
          <p:cNvPr id="6" name="Google Shape;6;p1" descr="Google Shape;14;p3"/>
          <p:cNvPicPr preferRelativeResize="0"/>
          <p:nvPr/>
        </p:nvPicPr>
        <p:blipFill rotWithShape="1">
          <a:blip r:embed="rId9">
            <a:alphaModFix/>
          </a:blip>
          <a:srcRect/>
          <a:stretch/>
        </p:blipFill>
        <p:spPr>
          <a:xfrm>
            <a:off x="762000" y="527511"/>
            <a:ext cx="1463572" cy="578391"/>
          </a:xfrm>
          <a:prstGeom prst="rect">
            <a:avLst/>
          </a:prstGeom>
          <a:noFill/>
          <a:ln>
            <a:noFill/>
          </a:ln>
        </p:spPr>
      </p:pic>
      <p:sp>
        <p:nvSpPr>
          <p:cNvPr id="7" name="Google Shape;7;p1"/>
          <p:cNvSpPr txBox="1">
            <a:spLocks noGrp="1"/>
          </p:cNvSpPr>
          <p:nvPr>
            <p:ph type="sldNum" idx="12"/>
          </p:nvPr>
        </p:nvSpPr>
        <p:spPr>
          <a:xfrm>
            <a:off x="12038764" y="9207269"/>
            <a:ext cx="222300" cy="202500"/>
          </a:xfrm>
          <a:prstGeom prst="rect">
            <a:avLst/>
          </a:prstGeom>
          <a:noFill/>
          <a:ln>
            <a:noFill/>
          </a:ln>
        </p:spPr>
        <p:txBody>
          <a:bodyPr spcFirstLastPara="1" wrap="square" lIns="27075" tIns="27075" rIns="27075" bIns="27075" anchor="t" anchorCtr="0">
            <a:noAutofit/>
          </a:bodyPr>
          <a:lstStyle>
            <a:lvl1pPr marL="0" marR="0" lvl="0"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1100"/>
              <a:buFont typeface="Helvetica Neue"/>
              <a:buNone/>
              <a:defRPr sz="1100" b="0"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
        <p:cNvGrpSpPr/>
        <p:nvPr/>
      </p:nvGrpSpPr>
      <p:grpSpPr>
        <a:xfrm>
          <a:off x="0" y="0"/>
          <a:ext cx="0" cy="0"/>
          <a:chOff x="0" y="0"/>
          <a:chExt cx="0" cy="0"/>
        </a:xfrm>
      </p:grpSpPr>
      <p:sp>
        <p:nvSpPr>
          <p:cNvPr id="34" name="Google Shape;34;p9"/>
          <p:cNvSpPr/>
          <p:nvPr/>
        </p:nvSpPr>
        <p:spPr>
          <a:xfrm>
            <a:off x="11464401" y="9101877"/>
            <a:ext cx="121800" cy="1848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 name="Google Shape;35;p9"/>
          <p:cNvSpPr txBox="1">
            <a:spLocks noGrp="1"/>
          </p:cNvSpPr>
          <p:nvPr>
            <p:ph type="title"/>
          </p:nvPr>
        </p:nvSpPr>
        <p:spPr>
          <a:xfrm>
            <a:off x="2532879" y="3503535"/>
            <a:ext cx="6013500" cy="14088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700"/>
              <a:buNone/>
              <a:defRPr sz="8700" b="1" i="0" u="none" strike="noStrike" cap="none">
                <a:solidFill>
                  <a:schemeClr val="lt1"/>
                </a:solidFill>
                <a:latin typeface="Arial"/>
                <a:ea typeface="Arial"/>
                <a:cs typeface="Arial"/>
                <a:sym typeface="Arial"/>
              </a:defRPr>
            </a:lvl1pPr>
            <a:lvl2pPr lvl="1" rtl="0">
              <a:spcBef>
                <a:spcPts val="0"/>
              </a:spcBef>
              <a:spcAft>
                <a:spcPts val="0"/>
              </a:spcAft>
              <a:buSzPts val="1700"/>
              <a:buNone/>
              <a:defRPr sz="2200"/>
            </a:lvl2pPr>
            <a:lvl3pPr lvl="2" rtl="0">
              <a:spcBef>
                <a:spcPts val="0"/>
              </a:spcBef>
              <a:spcAft>
                <a:spcPts val="0"/>
              </a:spcAft>
              <a:buSzPts val="1700"/>
              <a:buNone/>
              <a:defRPr sz="2200"/>
            </a:lvl3pPr>
            <a:lvl4pPr lvl="3" rtl="0">
              <a:spcBef>
                <a:spcPts val="0"/>
              </a:spcBef>
              <a:spcAft>
                <a:spcPts val="0"/>
              </a:spcAft>
              <a:buSzPts val="1700"/>
              <a:buNone/>
              <a:defRPr sz="2200"/>
            </a:lvl4pPr>
            <a:lvl5pPr lvl="4" rtl="0">
              <a:spcBef>
                <a:spcPts val="0"/>
              </a:spcBef>
              <a:spcAft>
                <a:spcPts val="0"/>
              </a:spcAft>
              <a:buSzPts val="1700"/>
              <a:buNone/>
              <a:defRPr sz="2200"/>
            </a:lvl5pPr>
            <a:lvl6pPr lvl="5" rtl="0">
              <a:spcBef>
                <a:spcPts val="0"/>
              </a:spcBef>
              <a:spcAft>
                <a:spcPts val="0"/>
              </a:spcAft>
              <a:buSzPts val="1700"/>
              <a:buNone/>
              <a:defRPr sz="2200"/>
            </a:lvl6pPr>
            <a:lvl7pPr lvl="6" rtl="0">
              <a:spcBef>
                <a:spcPts val="0"/>
              </a:spcBef>
              <a:spcAft>
                <a:spcPts val="0"/>
              </a:spcAft>
              <a:buSzPts val="1700"/>
              <a:buNone/>
              <a:defRPr sz="2200"/>
            </a:lvl7pPr>
            <a:lvl8pPr lvl="7" rtl="0">
              <a:spcBef>
                <a:spcPts val="0"/>
              </a:spcBef>
              <a:spcAft>
                <a:spcPts val="0"/>
              </a:spcAft>
              <a:buSzPts val="1700"/>
              <a:buNone/>
              <a:defRPr sz="2200"/>
            </a:lvl8pPr>
            <a:lvl9pPr lvl="8" rtl="0">
              <a:spcBef>
                <a:spcPts val="0"/>
              </a:spcBef>
              <a:spcAft>
                <a:spcPts val="0"/>
              </a:spcAft>
              <a:buSzPts val="1700"/>
              <a:buNone/>
              <a:defRPr sz="2200"/>
            </a:lvl9pPr>
          </a:lstStyle>
          <a:p>
            <a:endParaRPr/>
          </a:p>
        </p:txBody>
      </p:sp>
      <p:sp>
        <p:nvSpPr>
          <p:cNvPr id="36" name="Google Shape;36;p9"/>
          <p:cNvSpPr txBox="1">
            <a:spLocks noGrp="1"/>
          </p:cNvSpPr>
          <p:nvPr>
            <p:ph type="body" idx="1"/>
          </p:nvPr>
        </p:nvSpPr>
        <p:spPr>
          <a:xfrm>
            <a:off x="860183" y="3478690"/>
            <a:ext cx="11284200" cy="396540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700"/>
              <a:buNone/>
              <a:defRPr sz="2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700"/>
              <a:buNone/>
              <a:defRPr sz="2200" b="0" i="0" u="none" strike="noStrike" cap="none">
                <a:latin typeface="Calibri"/>
                <a:ea typeface="Calibri"/>
                <a:cs typeface="Calibri"/>
                <a:sym typeface="Calibri"/>
              </a:defRPr>
            </a:lvl2pPr>
            <a:lvl3pPr marL="1371600" marR="0" lvl="2" indent="-228600" algn="l" rtl="0">
              <a:spcBef>
                <a:spcPts val="0"/>
              </a:spcBef>
              <a:spcAft>
                <a:spcPts val="0"/>
              </a:spcAft>
              <a:buSzPts val="1700"/>
              <a:buNone/>
              <a:defRPr sz="2200" b="0" i="0" u="none" strike="noStrike" cap="none">
                <a:latin typeface="Calibri"/>
                <a:ea typeface="Calibri"/>
                <a:cs typeface="Calibri"/>
                <a:sym typeface="Calibri"/>
              </a:defRPr>
            </a:lvl3pPr>
            <a:lvl4pPr marL="1828800" marR="0" lvl="3" indent="-228600" algn="l" rtl="0">
              <a:spcBef>
                <a:spcPts val="0"/>
              </a:spcBef>
              <a:spcAft>
                <a:spcPts val="0"/>
              </a:spcAft>
              <a:buSzPts val="1700"/>
              <a:buNone/>
              <a:defRPr sz="2200" b="0" i="0" u="none" strike="noStrike" cap="none">
                <a:latin typeface="Calibri"/>
                <a:ea typeface="Calibri"/>
                <a:cs typeface="Calibri"/>
                <a:sym typeface="Calibri"/>
              </a:defRPr>
            </a:lvl4pPr>
            <a:lvl5pPr marL="2286000" marR="0" lvl="4" indent="-228600" algn="l" rtl="0">
              <a:spcBef>
                <a:spcPts val="0"/>
              </a:spcBef>
              <a:spcAft>
                <a:spcPts val="0"/>
              </a:spcAft>
              <a:buSzPts val="1700"/>
              <a:buNone/>
              <a:defRPr sz="2200" b="0" i="0" u="none" strike="noStrike" cap="none">
                <a:latin typeface="Calibri"/>
                <a:ea typeface="Calibri"/>
                <a:cs typeface="Calibri"/>
                <a:sym typeface="Calibri"/>
              </a:defRPr>
            </a:lvl5pPr>
            <a:lvl6pPr marL="2743200" marR="0" lvl="5" indent="-228600" algn="l" rtl="0">
              <a:spcBef>
                <a:spcPts val="0"/>
              </a:spcBef>
              <a:spcAft>
                <a:spcPts val="0"/>
              </a:spcAft>
              <a:buSzPts val="1700"/>
              <a:buNone/>
              <a:defRPr sz="2200" b="0" i="0" u="none" strike="noStrike" cap="none">
                <a:latin typeface="Calibri"/>
                <a:ea typeface="Calibri"/>
                <a:cs typeface="Calibri"/>
                <a:sym typeface="Calibri"/>
              </a:defRPr>
            </a:lvl6pPr>
            <a:lvl7pPr marL="3200400" marR="0" lvl="6" indent="-228600" algn="l" rtl="0">
              <a:spcBef>
                <a:spcPts val="0"/>
              </a:spcBef>
              <a:spcAft>
                <a:spcPts val="0"/>
              </a:spcAft>
              <a:buSzPts val="1700"/>
              <a:buNone/>
              <a:defRPr sz="2200" b="0" i="0" u="none" strike="noStrike" cap="none">
                <a:latin typeface="Calibri"/>
                <a:ea typeface="Calibri"/>
                <a:cs typeface="Calibri"/>
                <a:sym typeface="Calibri"/>
              </a:defRPr>
            </a:lvl7pPr>
            <a:lvl8pPr marL="3657600" marR="0" lvl="7" indent="-228600" algn="l" rtl="0">
              <a:spcBef>
                <a:spcPts val="0"/>
              </a:spcBef>
              <a:spcAft>
                <a:spcPts val="0"/>
              </a:spcAft>
              <a:buSzPts val="1700"/>
              <a:buNone/>
              <a:defRPr sz="2200" b="0" i="0" u="none" strike="noStrike" cap="none">
                <a:latin typeface="Calibri"/>
                <a:ea typeface="Calibri"/>
                <a:cs typeface="Calibri"/>
                <a:sym typeface="Calibri"/>
              </a:defRPr>
            </a:lvl8pPr>
            <a:lvl9pPr marL="4114800" marR="0" lvl="8" indent="-228600" algn="l" rtl="0">
              <a:spcBef>
                <a:spcPts val="0"/>
              </a:spcBef>
              <a:spcAft>
                <a:spcPts val="0"/>
              </a:spcAft>
              <a:buSzPts val="1700"/>
              <a:buNone/>
              <a:defRPr sz="2200" b="0" i="0" u="none" strike="noStrike" cap="none">
                <a:latin typeface="Calibri"/>
                <a:ea typeface="Calibri"/>
                <a:cs typeface="Calibri"/>
                <a:sym typeface="Calibri"/>
              </a:defRPr>
            </a:lvl9pPr>
          </a:lstStyle>
          <a:p>
            <a:endParaRPr/>
          </a:p>
        </p:txBody>
      </p:sp>
      <p:sp>
        <p:nvSpPr>
          <p:cNvPr id="37" name="Google Shape;37;p9"/>
          <p:cNvSpPr txBox="1">
            <a:spLocks noGrp="1"/>
          </p:cNvSpPr>
          <p:nvPr>
            <p:ph type="ftr" idx="11"/>
          </p:nvPr>
        </p:nvSpPr>
        <p:spPr>
          <a:xfrm>
            <a:off x="4421632" y="9070847"/>
            <a:ext cx="4161300" cy="487500"/>
          </a:xfrm>
          <a:prstGeom prst="rect">
            <a:avLst/>
          </a:prstGeom>
          <a:noFill/>
          <a:ln>
            <a:noFill/>
          </a:ln>
        </p:spPr>
        <p:txBody>
          <a:bodyPr spcFirstLastPara="1" wrap="square" lIns="0" tIns="0" rIns="0" bIns="0" anchor="t" anchorCtr="0">
            <a:noAutofit/>
          </a:bodyPr>
          <a:lstStyle>
            <a:lvl1pPr marR="0" lvl="0" algn="ctr" rtl="0">
              <a:spcBef>
                <a:spcPts val="0"/>
              </a:spcBef>
              <a:spcAft>
                <a:spcPts val="0"/>
              </a:spcAft>
              <a:buSzPts val="1700"/>
              <a:buNone/>
              <a:defRPr sz="2200">
                <a:solidFill>
                  <a:srgbClr val="888888"/>
                </a:solidFill>
              </a:defRPr>
            </a:lvl1pPr>
            <a:lvl2pPr marR="0" lvl="1" algn="l" rtl="0">
              <a:spcBef>
                <a:spcPts val="0"/>
              </a:spcBef>
              <a:spcAft>
                <a:spcPts val="0"/>
              </a:spcAft>
              <a:buSzPts val="1700"/>
              <a:buNone/>
              <a:defRPr sz="2200" b="0" i="0" u="none" strike="noStrike" cap="none"/>
            </a:lvl2pPr>
            <a:lvl3pPr marR="0" lvl="2" algn="l" rtl="0">
              <a:spcBef>
                <a:spcPts val="0"/>
              </a:spcBef>
              <a:spcAft>
                <a:spcPts val="0"/>
              </a:spcAft>
              <a:buSzPts val="1700"/>
              <a:buNone/>
              <a:defRPr sz="2200" b="0" i="0" u="none" strike="noStrike" cap="none"/>
            </a:lvl3pPr>
            <a:lvl4pPr marR="0" lvl="3" algn="l" rtl="0">
              <a:spcBef>
                <a:spcPts val="0"/>
              </a:spcBef>
              <a:spcAft>
                <a:spcPts val="0"/>
              </a:spcAft>
              <a:buSzPts val="1700"/>
              <a:buNone/>
              <a:defRPr sz="2200" b="0" i="0" u="none" strike="noStrike" cap="none"/>
            </a:lvl4pPr>
            <a:lvl5pPr marR="0" lvl="4" algn="l" rtl="0">
              <a:spcBef>
                <a:spcPts val="0"/>
              </a:spcBef>
              <a:spcAft>
                <a:spcPts val="0"/>
              </a:spcAft>
              <a:buSzPts val="1700"/>
              <a:buNone/>
              <a:defRPr sz="2200" b="0" i="0" u="none" strike="noStrike" cap="none"/>
            </a:lvl5pPr>
            <a:lvl6pPr marR="0" lvl="5" algn="l" rtl="0">
              <a:spcBef>
                <a:spcPts val="0"/>
              </a:spcBef>
              <a:spcAft>
                <a:spcPts val="0"/>
              </a:spcAft>
              <a:buSzPts val="1700"/>
              <a:buNone/>
              <a:defRPr sz="2200" b="0" i="0" u="none" strike="noStrike" cap="none"/>
            </a:lvl6pPr>
            <a:lvl7pPr marR="0" lvl="6" algn="l" rtl="0">
              <a:spcBef>
                <a:spcPts val="0"/>
              </a:spcBef>
              <a:spcAft>
                <a:spcPts val="0"/>
              </a:spcAft>
              <a:buSzPts val="1700"/>
              <a:buNone/>
              <a:defRPr sz="2200" b="0" i="0" u="none" strike="noStrike" cap="none"/>
            </a:lvl7pPr>
            <a:lvl8pPr marR="0" lvl="7" algn="l" rtl="0">
              <a:spcBef>
                <a:spcPts val="0"/>
              </a:spcBef>
              <a:spcAft>
                <a:spcPts val="0"/>
              </a:spcAft>
              <a:buSzPts val="1700"/>
              <a:buNone/>
              <a:defRPr sz="2200" b="0" i="0" u="none" strike="noStrike" cap="none"/>
            </a:lvl8pPr>
            <a:lvl9pPr marR="0" lvl="8" algn="l" rtl="0">
              <a:spcBef>
                <a:spcPts val="0"/>
              </a:spcBef>
              <a:spcAft>
                <a:spcPts val="0"/>
              </a:spcAft>
              <a:buSzPts val="1700"/>
              <a:buNone/>
              <a:defRPr sz="2200" b="0" i="0" u="none" strike="noStrike" cap="none"/>
            </a:lvl9pPr>
          </a:lstStyle>
          <a:p>
            <a:endParaRPr/>
          </a:p>
        </p:txBody>
      </p:sp>
      <p:sp>
        <p:nvSpPr>
          <p:cNvPr id="38" name="Google Shape;38;p9"/>
          <p:cNvSpPr txBox="1">
            <a:spLocks noGrp="1"/>
          </p:cNvSpPr>
          <p:nvPr>
            <p:ph type="dt" idx="10"/>
          </p:nvPr>
        </p:nvSpPr>
        <p:spPr>
          <a:xfrm>
            <a:off x="650240" y="9070847"/>
            <a:ext cx="2991000" cy="4875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700"/>
              <a:buNone/>
              <a:defRPr sz="2200">
                <a:solidFill>
                  <a:srgbClr val="888888"/>
                </a:solidFill>
              </a:defRPr>
            </a:lvl1pPr>
            <a:lvl2pPr marR="0" lvl="1" algn="l" rtl="0">
              <a:spcBef>
                <a:spcPts val="0"/>
              </a:spcBef>
              <a:spcAft>
                <a:spcPts val="0"/>
              </a:spcAft>
              <a:buSzPts val="1700"/>
              <a:buNone/>
              <a:defRPr sz="2200" b="0" i="0" u="none" strike="noStrike" cap="none"/>
            </a:lvl2pPr>
            <a:lvl3pPr marR="0" lvl="2" algn="l" rtl="0">
              <a:spcBef>
                <a:spcPts val="0"/>
              </a:spcBef>
              <a:spcAft>
                <a:spcPts val="0"/>
              </a:spcAft>
              <a:buSzPts val="1700"/>
              <a:buNone/>
              <a:defRPr sz="2200" b="0" i="0" u="none" strike="noStrike" cap="none"/>
            </a:lvl3pPr>
            <a:lvl4pPr marR="0" lvl="3" algn="l" rtl="0">
              <a:spcBef>
                <a:spcPts val="0"/>
              </a:spcBef>
              <a:spcAft>
                <a:spcPts val="0"/>
              </a:spcAft>
              <a:buSzPts val="1700"/>
              <a:buNone/>
              <a:defRPr sz="2200" b="0" i="0" u="none" strike="noStrike" cap="none"/>
            </a:lvl4pPr>
            <a:lvl5pPr marR="0" lvl="4" algn="l" rtl="0">
              <a:spcBef>
                <a:spcPts val="0"/>
              </a:spcBef>
              <a:spcAft>
                <a:spcPts val="0"/>
              </a:spcAft>
              <a:buSzPts val="1700"/>
              <a:buNone/>
              <a:defRPr sz="2200" b="0" i="0" u="none" strike="noStrike" cap="none"/>
            </a:lvl5pPr>
            <a:lvl6pPr marR="0" lvl="5" algn="l" rtl="0">
              <a:spcBef>
                <a:spcPts val="0"/>
              </a:spcBef>
              <a:spcAft>
                <a:spcPts val="0"/>
              </a:spcAft>
              <a:buSzPts val="1700"/>
              <a:buNone/>
              <a:defRPr sz="2200" b="0" i="0" u="none" strike="noStrike" cap="none"/>
            </a:lvl6pPr>
            <a:lvl7pPr marR="0" lvl="6" algn="l" rtl="0">
              <a:spcBef>
                <a:spcPts val="0"/>
              </a:spcBef>
              <a:spcAft>
                <a:spcPts val="0"/>
              </a:spcAft>
              <a:buSzPts val="1700"/>
              <a:buNone/>
              <a:defRPr sz="2200" b="0" i="0" u="none" strike="noStrike" cap="none"/>
            </a:lvl7pPr>
            <a:lvl8pPr marR="0" lvl="7" algn="l" rtl="0">
              <a:spcBef>
                <a:spcPts val="0"/>
              </a:spcBef>
              <a:spcAft>
                <a:spcPts val="0"/>
              </a:spcAft>
              <a:buSzPts val="1700"/>
              <a:buNone/>
              <a:defRPr sz="2200" b="0" i="0" u="none" strike="noStrike" cap="none"/>
            </a:lvl8pPr>
            <a:lvl9pPr marR="0" lvl="8" algn="l" rtl="0">
              <a:spcBef>
                <a:spcPts val="0"/>
              </a:spcBef>
              <a:spcAft>
                <a:spcPts val="0"/>
              </a:spcAft>
              <a:buSzPts val="1700"/>
              <a:buNone/>
              <a:defRPr sz="2200" b="0" i="0" u="none" strike="noStrike" cap="none"/>
            </a:lvl9pPr>
          </a:lstStyle>
          <a:p>
            <a:endParaRPr/>
          </a:p>
        </p:txBody>
      </p:sp>
      <p:sp>
        <p:nvSpPr>
          <p:cNvPr id="39" name="Google Shape;39;p9"/>
          <p:cNvSpPr txBox="1">
            <a:spLocks noGrp="1"/>
          </p:cNvSpPr>
          <p:nvPr>
            <p:ph type="sldNum" idx="12"/>
          </p:nvPr>
        </p:nvSpPr>
        <p:spPr>
          <a:xfrm>
            <a:off x="9363456" y="9070847"/>
            <a:ext cx="2991000" cy="487500"/>
          </a:xfrm>
          <a:prstGeom prst="rect">
            <a:avLst/>
          </a:prstGeom>
          <a:noFill/>
          <a:ln>
            <a:noFill/>
          </a:ln>
        </p:spPr>
        <p:txBody>
          <a:bodyPr spcFirstLastPara="1" wrap="square" lIns="0" tIns="0" rIns="0" bIns="0" anchor="t" anchorCtr="0">
            <a:noAutofit/>
          </a:bodyPr>
          <a:lstStyle>
            <a:lvl1pPr marL="0" marR="0" lvl="0" indent="0" algn="r" rtl="0">
              <a:spcBef>
                <a:spcPts val="0"/>
              </a:spcBef>
              <a:buNone/>
              <a:defRPr sz="2200">
                <a:solidFill>
                  <a:srgbClr val="888888"/>
                </a:solidFill>
              </a:defRPr>
            </a:lvl1pPr>
            <a:lvl2pPr marL="0" marR="0" lvl="1" indent="0" algn="r" rtl="0">
              <a:spcBef>
                <a:spcPts val="0"/>
              </a:spcBef>
              <a:buNone/>
              <a:defRPr sz="2200">
                <a:solidFill>
                  <a:srgbClr val="888888"/>
                </a:solidFill>
              </a:defRPr>
            </a:lvl2pPr>
            <a:lvl3pPr marL="0" marR="0" lvl="2" indent="0" algn="r" rtl="0">
              <a:spcBef>
                <a:spcPts val="0"/>
              </a:spcBef>
              <a:buNone/>
              <a:defRPr sz="2200">
                <a:solidFill>
                  <a:srgbClr val="888888"/>
                </a:solidFill>
              </a:defRPr>
            </a:lvl3pPr>
            <a:lvl4pPr marL="0" marR="0" lvl="3" indent="0" algn="r" rtl="0">
              <a:spcBef>
                <a:spcPts val="0"/>
              </a:spcBef>
              <a:buNone/>
              <a:defRPr sz="2200">
                <a:solidFill>
                  <a:srgbClr val="888888"/>
                </a:solidFill>
              </a:defRPr>
            </a:lvl4pPr>
            <a:lvl5pPr marL="0" marR="0" lvl="4" indent="0" algn="r" rtl="0">
              <a:spcBef>
                <a:spcPts val="0"/>
              </a:spcBef>
              <a:buNone/>
              <a:defRPr sz="2200">
                <a:solidFill>
                  <a:srgbClr val="888888"/>
                </a:solidFill>
              </a:defRPr>
            </a:lvl5pPr>
            <a:lvl6pPr marL="0" marR="0" lvl="5" indent="0" algn="r" rtl="0">
              <a:spcBef>
                <a:spcPts val="0"/>
              </a:spcBef>
              <a:buNone/>
              <a:defRPr sz="2200">
                <a:solidFill>
                  <a:srgbClr val="888888"/>
                </a:solidFill>
              </a:defRPr>
            </a:lvl6pPr>
            <a:lvl7pPr marL="0" marR="0" lvl="6" indent="0" algn="r" rtl="0">
              <a:spcBef>
                <a:spcPts val="0"/>
              </a:spcBef>
              <a:buNone/>
              <a:defRPr sz="2200">
                <a:solidFill>
                  <a:srgbClr val="888888"/>
                </a:solidFill>
              </a:defRPr>
            </a:lvl7pPr>
            <a:lvl8pPr marL="0" marR="0" lvl="7" indent="0" algn="r" rtl="0">
              <a:spcBef>
                <a:spcPts val="0"/>
              </a:spcBef>
              <a:buNone/>
              <a:defRPr sz="2200">
                <a:solidFill>
                  <a:srgbClr val="888888"/>
                </a:solidFill>
              </a:defRPr>
            </a:lvl8pPr>
            <a:lvl9pPr marL="0" marR="0" lvl="8" indent="0" algn="r" rtl="0">
              <a:spcBef>
                <a:spcPts val="0"/>
              </a:spcBef>
              <a:buNone/>
              <a:defRPr sz="2200">
                <a:solidFill>
                  <a:srgbClr val="888888"/>
                </a:solidFill>
              </a:defRPr>
            </a:lvl9pPr>
          </a:lstStyle>
          <a:p>
            <a:pPr marL="0" lvl="0" indent="0" algn="r" rtl="0">
              <a:spcBef>
                <a:spcPts val="0"/>
              </a:spcBef>
              <a:spcAft>
                <a:spcPts val="0"/>
              </a:spcAft>
              <a:buNone/>
            </a:pPr>
            <a:fld id="{00000000-1234-1234-1234-123412341234}" type="slidenum">
              <a:rPr lang="en-US"/>
              <a:t>‹#›</a:t>
            </a:fld>
            <a:endParaRPr sz="1700">
              <a:solidFill>
                <a:srgbClr val="000000"/>
              </a:solidFill>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hyperlink" Target="http://eva.coop" TargetMode="Externa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hyperlink" Target="https://geneos.me/" TargetMode="Externa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hyperlink" Target="https://idpass.org" TargetMode="External"/><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p:nvPr/>
        </p:nvSpPr>
        <p:spPr>
          <a:xfrm>
            <a:off x="100" y="3154325"/>
            <a:ext cx="13004700" cy="3245400"/>
          </a:xfrm>
          <a:prstGeom prst="rect">
            <a:avLst/>
          </a:prstGeom>
          <a:noFill/>
          <a:ln>
            <a:noFill/>
          </a:ln>
        </p:spPr>
        <p:txBody>
          <a:bodyPr spcFirstLastPara="1" wrap="square" lIns="50800" tIns="50800" rIns="50800" bIns="50800" anchor="t" anchorCtr="0">
            <a:noAutofit/>
          </a:bodyPr>
          <a:lstStyle/>
          <a:p>
            <a:pPr marL="0" marR="0" lvl="0" indent="0" algn="ctr" rtl="0">
              <a:lnSpc>
                <a:spcPct val="100000"/>
              </a:lnSpc>
              <a:spcBef>
                <a:spcPts val="0"/>
              </a:spcBef>
              <a:spcAft>
                <a:spcPts val="0"/>
              </a:spcAft>
              <a:buClr>
                <a:srgbClr val="FFFFFF"/>
              </a:buClr>
              <a:buSzPts val="4600"/>
              <a:buFont typeface="Proxima Nova"/>
              <a:buNone/>
            </a:pPr>
            <a:r>
              <a:rPr lang="en-US" sz="4600" b="1">
                <a:solidFill>
                  <a:srgbClr val="FFFFFF"/>
                </a:solidFill>
                <a:latin typeface="Proxima Nova"/>
                <a:ea typeface="Proxima Nova"/>
                <a:cs typeface="Proxima Nova"/>
                <a:sym typeface="Proxima Nova"/>
              </a:rPr>
              <a:t>Introduction</a:t>
            </a:r>
            <a:r>
              <a:rPr lang="en-US" sz="4800" b="1" i="0" u="none" strike="noStrike" cap="none">
                <a:solidFill>
                  <a:srgbClr val="FFFFFF"/>
                </a:solidFill>
                <a:latin typeface="Proxima Nova"/>
                <a:ea typeface="Proxima Nova"/>
                <a:cs typeface="Proxima Nova"/>
                <a:sym typeface="Proxima Nova"/>
              </a:rPr>
              <a:t> to </a:t>
            </a:r>
            <a:endParaRPr sz="4800">
              <a:solidFill>
                <a:srgbClr val="FFFFFF"/>
              </a:solidFill>
            </a:endParaRPr>
          </a:p>
          <a:p>
            <a:pPr marL="0" marR="0" lvl="0" indent="0" algn="ctr" rtl="0">
              <a:lnSpc>
                <a:spcPct val="100000"/>
              </a:lnSpc>
              <a:spcBef>
                <a:spcPts val="0"/>
              </a:spcBef>
              <a:spcAft>
                <a:spcPts val="0"/>
              </a:spcAft>
              <a:buClr>
                <a:srgbClr val="000000"/>
              </a:buClr>
              <a:buSzPts val="3300"/>
              <a:buFont typeface="Proxima Nova"/>
              <a:buNone/>
            </a:pPr>
            <a:r>
              <a:rPr lang="en-US" sz="4800" b="1">
                <a:solidFill>
                  <a:srgbClr val="FFFFFF"/>
                </a:solidFill>
                <a:latin typeface="Proxima Nova"/>
                <a:ea typeface="Proxima Nova"/>
                <a:cs typeface="Proxima Nova"/>
                <a:sym typeface="Proxima Nova"/>
              </a:rPr>
              <a:t>blockchain</a:t>
            </a:r>
            <a:r>
              <a:rPr lang="en-US" sz="4800" b="1" i="0" u="none" strike="noStrike" cap="none">
                <a:solidFill>
                  <a:srgbClr val="FFFFFF"/>
                </a:solidFill>
                <a:latin typeface="Proxima Nova"/>
                <a:ea typeface="Proxima Nova"/>
                <a:cs typeface="Proxima Nova"/>
                <a:sym typeface="Proxima Nova"/>
              </a:rPr>
              <a:t> and </a:t>
            </a:r>
            <a:r>
              <a:rPr lang="en-US" sz="4800" b="1">
                <a:solidFill>
                  <a:srgbClr val="FFFFFF"/>
                </a:solidFill>
                <a:latin typeface="Proxima Nova"/>
                <a:ea typeface="Proxima Nova"/>
                <a:cs typeface="Proxima Nova"/>
                <a:sym typeface="Proxima Nova"/>
              </a:rPr>
              <a:t>Block.one</a:t>
            </a:r>
            <a:r>
              <a:rPr lang="en-US" sz="4800" b="1" i="0" u="none" strike="noStrike" cap="none">
                <a:solidFill>
                  <a:srgbClr val="FFFFFF"/>
                </a:solidFill>
                <a:latin typeface="Proxima Nova"/>
                <a:ea typeface="Proxima Nova"/>
                <a:cs typeface="Proxima Nova"/>
                <a:sym typeface="Proxima Nova"/>
              </a:rPr>
              <a:t>:</a:t>
            </a:r>
            <a:endParaRPr sz="4800">
              <a:solidFill>
                <a:srgbClr val="FFFFFF"/>
              </a:solidFill>
            </a:endParaRPr>
          </a:p>
          <a:p>
            <a:pPr marL="0" marR="0" lvl="0" indent="0" algn="ctr" rtl="0">
              <a:lnSpc>
                <a:spcPct val="100000"/>
              </a:lnSpc>
              <a:spcBef>
                <a:spcPts val="0"/>
              </a:spcBef>
              <a:spcAft>
                <a:spcPts val="0"/>
              </a:spcAft>
              <a:buClr>
                <a:srgbClr val="000000"/>
              </a:buClr>
              <a:buSzPts val="3300"/>
              <a:buFont typeface="Proxima Nova"/>
              <a:buNone/>
            </a:pPr>
            <a:r>
              <a:rPr lang="en-US" sz="4800" b="1" i="0" u="none" strike="noStrike" cap="none">
                <a:solidFill>
                  <a:srgbClr val="FFFFFF"/>
                </a:solidFill>
                <a:latin typeface="Proxima Nova"/>
                <a:ea typeface="Proxima Nova"/>
                <a:cs typeface="Proxima Nova"/>
                <a:sym typeface="Proxima Nova"/>
              </a:rPr>
              <a:t>Leading edge company, </a:t>
            </a:r>
            <a:endParaRPr sz="4800" b="1" i="0" u="none" strike="noStrike" cap="none">
              <a:solidFill>
                <a:srgbClr val="FFFFFF"/>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3300"/>
              <a:buFont typeface="Proxima Nova"/>
              <a:buNone/>
            </a:pPr>
            <a:r>
              <a:rPr lang="en-US" sz="4800" b="1" i="0" u="none" strike="noStrike" cap="none">
                <a:solidFill>
                  <a:srgbClr val="FFFFFF"/>
                </a:solidFill>
                <a:latin typeface="Proxima Nova"/>
                <a:ea typeface="Proxima Nova"/>
                <a:cs typeface="Proxima Nova"/>
                <a:sym typeface="Proxima Nova"/>
              </a:rPr>
              <a:t>revolutionary technology</a:t>
            </a:r>
            <a:endParaRPr sz="48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2"/>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75" name="Google Shape;275;p32"/>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76" name="Google Shape;276;p32"/>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77" name="Google Shape;277;p32"/>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78" name="Google Shape;278;p32"/>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79" name="Google Shape;279;p32"/>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80" name="Google Shape;280;p32"/>
          <p:cNvSpPr txBox="1"/>
          <p:nvPr/>
        </p:nvSpPr>
        <p:spPr>
          <a:xfrm>
            <a:off x="740664" y="1161288"/>
            <a:ext cx="52974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Case Study: Eva</a:t>
            </a:r>
            <a:endParaRPr sz="1800" b="1"/>
          </a:p>
        </p:txBody>
      </p:sp>
      <p:sp>
        <p:nvSpPr>
          <p:cNvPr id="281" name="Google Shape;281;p32"/>
          <p:cNvSpPr txBox="1"/>
          <p:nvPr/>
        </p:nvSpPr>
        <p:spPr>
          <a:xfrm>
            <a:off x="859525" y="2039100"/>
            <a:ext cx="11430000" cy="64998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1800">
                <a:latin typeface="Proxima Nova"/>
                <a:ea typeface="Proxima Nova"/>
                <a:cs typeface="Proxima Nova"/>
                <a:sym typeface="Proxima Nova"/>
              </a:rPr>
              <a:t>Eva is a cooperative ride-sharing application built on the EOSIO blockchain protocol currently operating in Canada with plans to launch globally in other cities.</a:t>
            </a:r>
            <a:endParaRPr sz="1800">
              <a:latin typeface="Proxima Nova"/>
              <a:ea typeface="Proxima Nova"/>
              <a:cs typeface="Proxima Nova"/>
              <a:sym typeface="Proxima Nova"/>
            </a:endParaRPr>
          </a:p>
          <a:p>
            <a:pPr marL="140368" marR="0" lvl="0" indent="-45118" algn="l" rtl="0">
              <a:lnSpc>
                <a:spcPct val="100000"/>
              </a:lnSpc>
              <a:spcBef>
                <a:spcPts val="0"/>
              </a:spcBef>
              <a:spcAft>
                <a:spcPts val="0"/>
              </a:spcAft>
              <a:buClr>
                <a:srgbClr val="000000"/>
              </a:buClr>
              <a:buSzPts val="1500"/>
              <a:buFont typeface="Proxima Nova"/>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Raphaël Gaudreault, Eva’s co-founder and CTO, and Dardan Isufi, Eva’s Chief Optimization Officer determined that traditional ride-sharing “companies capture around a quarter of market share versus standard taxis, but the money is invested in capitalization in other countries. They simply aggregate the economy and delocalize it.”</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Eva intends to address this issue by working as a network of cooperatives based around a new relationship between driver and passenger members that removes the middleman.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In the Eva model, 85% of each transaction goes to the driver, with the remainder being split between members of the cooperative, an ecosystem “treasury” and a foundation responsible for maintaining the network. </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Blockchain automates these allocations, and, according to Eva’s white paper, “improves the ability to integrate different modes of payment while ensuring an anonymous, immutable, and transparent technical protocol.”</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“Eva deploys an immutable contract based on the EOS blockchain to offer an open ledger for mobility that keeps members’ data anonymous,” adds </a:t>
            </a:r>
            <a:r>
              <a:rPr lang="en-US" sz="1800">
                <a:solidFill>
                  <a:schemeClr val="dk1"/>
                </a:solidFill>
                <a:latin typeface="Proxima Nova"/>
                <a:ea typeface="Proxima Nova"/>
                <a:cs typeface="Proxima Nova"/>
                <a:sym typeface="Proxima Nova"/>
              </a:rPr>
              <a:t>Raphaël Gaudreault.</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0" lvl="0" indent="0" algn="l" rtl="0">
              <a:spcBef>
                <a:spcPts val="0"/>
              </a:spcBef>
              <a:spcAft>
                <a:spcPts val="0"/>
              </a:spcAft>
              <a:buNone/>
            </a:pPr>
            <a:r>
              <a:rPr lang="en-US" sz="1800">
                <a:latin typeface="Proxima Nova"/>
                <a:ea typeface="Proxima Nova"/>
                <a:cs typeface="Proxima Nova"/>
                <a:sym typeface="Proxima Nova"/>
              </a:rPr>
              <a:t>For more information, visit </a:t>
            </a:r>
            <a:r>
              <a:rPr lang="en-US" sz="1800" u="sng">
                <a:solidFill>
                  <a:schemeClr val="hlink"/>
                </a:solidFill>
                <a:latin typeface="Proxima Nova"/>
                <a:ea typeface="Proxima Nova"/>
                <a:cs typeface="Proxima Nova"/>
                <a:sym typeface="Proxima Nova"/>
                <a:hlinkClick r:id="rId8"/>
              </a:rPr>
              <a:t>http://eva.coop  </a:t>
            </a:r>
            <a:r>
              <a:rPr lang="en-US" sz="1800">
                <a:latin typeface="Proxima Nova"/>
                <a:ea typeface="Proxima Nova"/>
                <a:cs typeface="Proxima Nova"/>
                <a:sym typeface="Proxima Nova"/>
              </a:rPr>
              <a:t> </a:t>
            </a:r>
            <a:endParaRPr sz="1800">
              <a:latin typeface="Proxima Nova"/>
              <a:ea typeface="Proxima Nova"/>
              <a:cs typeface="Proxima Nova"/>
              <a:sym typeface="Proxima Nova"/>
            </a:endParaRPr>
          </a:p>
        </p:txBody>
      </p:sp>
      <p:sp>
        <p:nvSpPr>
          <p:cNvPr id="282" name="Google Shape;282;p32"/>
          <p:cNvSpPr txBox="1"/>
          <p:nvPr/>
        </p:nvSpPr>
        <p:spPr>
          <a:xfrm>
            <a:off x="859525" y="8464425"/>
            <a:ext cx="114300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r>
              <a:rPr lang="en-US" sz="1200">
                <a:solidFill>
                  <a:schemeClr val="dk1"/>
                </a:solidFill>
                <a:highlight>
                  <a:schemeClr val="lt1"/>
                </a:highlight>
                <a:latin typeface="Proxima Nova"/>
                <a:ea typeface="Proxima Nova"/>
                <a:cs typeface="Proxima Nova"/>
                <a:sym typeface="Proxima Nova"/>
              </a:rPr>
              <a:t>*Block.one does not endorse any third party or its products or services, even if they are mentioned herein. Block.one is not responsible for any linked content.</a:t>
            </a:r>
            <a:endParaRPr sz="1800">
              <a:solidFill>
                <a:schemeClr val="dk1"/>
              </a:solidFill>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3"/>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88" name="Google Shape;288;p33"/>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89" name="Google Shape;289;p33"/>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90" name="Google Shape;290;p33"/>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91" name="Google Shape;291;p33"/>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92" name="Google Shape;292;p33"/>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93" name="Google Shape;293;p33"/>
          <p:cNvSpPr txBox="1"/>
          <p:nvPr/>
        </p:nvSpPr>
        <p:spPr>
          <a:xfrm>
            <a:off x="740664" y="1161288"/>
            <a:ext cx="52974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Case Study: GeneOS</a:t>
            </a:r>
            <a:endParaRPr sz="1800" b="1"/>
          </a:p>
        </p:txBody>
      </p:sp>
      <p:sp>
        <p:nvSpPr>
          <p:cNvPr id="294" name="Google Shape;294;p33"/>
          <p:cNvSpPr txBox="1"/>
          <p:nvPr/>
        </p:nvSpPr>
        <p:spPr>
          <a:xfrm>
            <a:off x="859525" y="2039100"/>
            <a:ext cx="11430000" cy="65178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1800">
                <a:latin typeface="Proxima Nova"/>
                <a:ea typeface="Proxima Nova"/>
                <a:cs typeface="Proxima Nova"/>
                <a:sym typeface="Proxima Nova"/>
              </a:rPr>
              <a:t>GeneOS is a blockchain-enabled data ownership, marketplace, and secure computing platform for genomic big data.  It is an all-in-one analytics platform that aggregates everything from DNA to sleep patterns to offer a holistic view of user’s wellness.</a:t>
            </a:r>
            <a:endParaRPr sz="1800">
              <a:highlight>
                <a:srgbClr val="FFFF00"/>
              </a:highlight>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By using blockchain, all user data is anonymized and private</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In addition to offering a full wellness data kit, existing data from other external sources can be integrated into GeneOS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GeneOS takes the data and produces an aggregate health score, displays health findings relevant to the user’s DNA and gives personalized health recommendations</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30200" algn="l" rtl="0">
              <a:spcBef>
                <a:spcPts val="0"/>
              </a:spcBef>
              <a:spcAft>
                <a:spcPts val="0"/>
              </a:spcAft>
              <a:buClr>
                <a:schemeClr val="dk1"/>
              </a:buClr>
              <a:buSzPts val="1600"/>
              <a:buFont typeface="Georgia"/>
              <a:buChar char="•"/>
            </a:pPr>
            <a:r>
              <a:rPr lang="en-US" sz="1800">
                <a:latin typeface="Proxima Nova"/>
                <a:ea typeface="Proxima Nova"/>
                <a:cs typeface="Proxima Nova"/>
                <a:sym typeface="Proxima Nova"/>
              </a:rPr>
              <a:t>User genomic data is digitized into an income-producing asset - it can be rented out locally using privacy-preserving technology for research and other commercial purposes resulting in the user receiving proceeds in their accounts similar to dividend payments</a:t>
            </a:r>
            <a:endParaRPr sz="1800">
              <a:highlight>
                <a:srgbClr val="FFFF00"/>
              </a:highlight>
              <a:latin typeface="Proxima Nova"/>
              <a:ea typeface="Proxima Nova"/>
              <a:cs typeface="Proxima Nova"/>
              <a:sym typeface="Proxima Nova"/>
            </a:endParaRPr>
          </a:p>
          <a:p>
            <a:pPr marL="0" lvl="0" indent="0" algn="l" rtl="0">
              <a:spcBef>
                <a:spcPts val="0"/>
              </a:spcBef>
              <a:spcAft>
                <a:spcPts val="0"/>
              </a:spcAft>
              <a:buNone/>
            </a:pPr>
            <a:endParaRPr sz="1800">
              <a:highlight>
                <a:srgbClr val="FFFF00"/>
              </a:highlight>
              <a:latin typeface="Proxima Nova"/>
              <a:ea typeface="Proxima Nova"/>
              <a:cs typeface="Proxima Nova"/>
              <a:sym typeface="Proxima Nova"/>
            </a:endParaRPr>
          </a:p>
          <a:p>
            <a:pPr marL="0" lvl="0" indent="0" algn="l" rtl="0">
              <a:spcBef>
                <a:spcPts val="0"/>
              </a:spcBef>
              <a:spcAft>
                <a:spcPts val="0"/>
              </a:spcAft>
              <a:buNone/>
            </a:pPr>
            <a:r>
              <a:rPr lang="en-US" sz="1800">
                <a:latin typeface="Proxima Nova"/>
                <a:ea typeface="Proxima Nova"/>
                <a:cs typeface="Proxima Nova"/>
                <a:sym typeface="Proxima Nova"/>
              </a:rPr>
              <a:t>For more information, visit </a:t>
            </a:r>
            <a:r>
              <a:rPr lang="en-US" sz="1800" u="sng">
                <a:solidFill>
                  <a:schemeClr val="hlink"/>
                </a:solidFill>
                <a:latin typeface="Proxima Nova"/>
                <a:ea typeface="Proxima Nova"/>
                <a:cs typeface="Proxima Nova"/>
                <a:sym typeface="Proxima Nova"/>
                <a:hlinkClick r:id="rId8"/>
              </a:rPr>
              <a:t>https://geneos.me/</a:t>
            </a:r>
            <a:endParaRPr sz="1800">
              <a:solidFill>
                <a:schemeClr val="dk1"/>
              </a:solidFill>
              <a:latin typeface="Proxima Nova"/>
              <a:ea typeface="Proxima Nova"/>
              <a:cs typeface="Proxima Nova"/>
              <a:sym typeface="Proxima Nova"/>
            </a:endParaRPr>
          </a:p>
        </p:txBody>
      </p:sp>
      <p:sp>
        <p:nvSpPr>
          <p:cNvPr id="295" name="Google Shape;295;p33"/>
          <p:cNvSpPr txBox="1"/>
          <p:nvPr/>
        </p:nvSpPr>
        <p:spPr>
          <a:xfrm>
            <a:off x="859525" y="8464425"/>
            <a:ext cx="114300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solidFill>
                <a:schemeClr val="dk1"/>
              </a:solidFill>
            </a:endParaRPr>
          </a:p>
          <a:p>
            <a:pPr marL="0" lvl="0" indent="0" algn="l" rtl="0">
              <a:spcBef>
                <a:spcPts val="0"/>
              </a:spcBef>
              <a:spcAft>
                <a:spcPts val="0"/>
              </a:spcAft>
              <a:buNone/>
            </a:pPr>
            <a:r>
              <a:rPr lang="en-US" sz="1200">
                <a:solidFill>
                  <a:schemeClr val="dk1"/>
                </a:solidFill>
                <a:highlight>
                  <a:schemeClr val="lt1"/>
                </a:highlight>
                <a:latin typeface="Proxima Nova"/>
                <a:ea typeface="Proxima Nova"/>
                <a:cs typeface="Proxima Nova"/>
                <a:sym typeface="Proxima Nova"/>
              </a:rPr>
              <a:t>*Block.one does not endorse any third party or its products or services, even if they are mentioned herein. Block.one is not responsible for any linked content.</a:t>
            </a:r>
            <a:endParaRPr sz="1800">
              <a:solidFill>
                <a:schemeClr val="dk1"/>
              </a:solidFill>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6"/>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49" name="Google Shape;349;p36"/>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0" name="Google Shape;350;p36"/>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1" name="Google Shape;351;p36"/>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2" name="Google Shape;352;p36"/>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3" name="Google Shape;353;p36"/>
          <p:cNvSpPr/>
          <p:nvPr/>
        </p:nvSpPr>
        <p:spPr>
          <a:xfrm>
            <a:off x="0" y="8189"/>
            <a:ext cx="12990938" cy="9744607"/>
          </a:xfrm>
          <a:custGeom>
            <a:avLst/>
            <a:gdLst/>
            <a:ahLst/>
            <a:cxnLst/>
            <a:rect l="l" t="t" r="r" b="b"/>
            <a:pathLst>
              <a:path w="10692130" h="7553959" extrusionOk="0">
                <a:moveTo>
                  <a:pt x="0" y="7553655"/>
                </a:moveTo>
                <a:lnTo>
                  <a:pt x="10692003" y="7553655"/>
                </a:lnTo>
                <a:lnTo>
                  <a:pt x="10692003" y="0"/>
                </a:lnTo>
                <a:lnTo>
                  <a:pt x="0" y="0"/>
                </a:lnTo>
                <a:lnTo>
                  <a:pt x="0" y="7553655"/>
                </a:lnTo>
                <a:close/>
              </a:path>
            </a:pathLst>
          </a:custGeom>
          <a:solidFill>
            <a:srgbClr val="00000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4" name="Google Shape;354;p36"/>
          <p:cNvSpPr/>
          <p:nvPr/>
        </p:nvSpPr>
        <p:spPr>
          <a:xfrm>
            <a:off x="11464401" y="9101877"/>
            <a:ext cx="121800" cy="184800"/>
          </a:xfrm>
          <a:prstGeom prst="rect">
            <a:avLst/>
          </a:prstGeom>
          <a:blipFill rotWithShape="1">
            <a:blip r:embed="rId8">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5" name="Google Shape;355;p36"/>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FFFFFF"/>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6" name="Google Shape;356;p36"/>
          <p:cNvSpPr/>
          <p:nvPr/>
        </p:nvSpPr>
        <p:spPr>
          <a:xfrm>
            <a:off x="11667907" y="9148744"/>
            <a:ext cx="258900" cy="138000"/>
          </a:xfrm>
          <a:prstGeom prst="rect">
            <a:avLst/>
          </a:prstGeom>
          <a:blipFill rotWithShape="1">
            <a:blip r:embed="rId9">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7" name="Google Shape;357;p36"/>
          <p:cNvSpPr/>
          <p:nvPr/>
        </p:nvSpPr>
        <p:spPr>
          <a:xfrm>
            <a:off x="11950543" y="9101873"/>
            <a:ext cx="167100" cy="184800"/>
          </a:xfrm>
          <a:prstGeom prst="rect">
            <a:avLst/>
          </a:prstGeom>
          <a:blipFill rotWithShape="1">
            <a:blip r:embed="rId10">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8" name="Google Shape;358;p36"/>
          <p:cNvSpPr/>
          <p:nvPr/>
        </p:nvSpPr>
        <p:spPr>
          <a:xfrm>
            <a:off x="12140950" y="9148744"/>
            <a:ext cx="127800" cy="138000"/>
          </a:xfrm>
          <a:prstGeom prst="rect">
            <a:avLst/>
          </a:prstGeom>
          <a:blipFill rotWithShape="1">
            <a:blip r:embed="rId11">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59" name="Google Shape;359;p36"/>
          <p:cNvSpPr/>
          <p:nvPr/>
        </p:nvSpPr>
        <p:spPr>
          <a:xfrm>
            <a:off x="12295905" y="9148743"/>
            <a:ext cx="111000" cy="135000"/>
          </a:xfrm>
          <a:prstGeom prst="rect">
            <a:avLst/>
          </a:prstGeom>
          <a:blipFill rotWithShape="1">
            <a:blip r:embed="rId12">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60" name="Google Shape;360;p36"/>
          <p:cNvSpPr/>
          <p:nvPr/>
        </p:nvSpPr>
        <p:spPr>
          <a:xfrm>
            <a:off x="12433878" y="9148744"/>
            <a:ext cx="123900" cy="138000"/>
          </a:xfrm>
          <a:prstGeom prst="rect">
            <a:avLst/>
          </a:prstGeom>
          <a:blipFill rotWithShape="1">
            <a:blip r:embed="rId1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361" name="Google Shape;361;p36"/>
          <p:cNvSpPr txBox="1"/>
          <p:nvPr/>
        </p:nvSpPr>
        <p:spPr>
          <a:xfrm>
            <a:off x="860175" y="3334500"/>
            <a:ext cx="8097300" cy="3965400"/>
          </a:xfrm>
          <a:prstGeom prst="rect">
            <a:avLst/>
          </a:prstGeom>
          <a:noFill/>
          <a:ln>
            <a:noFill/>
          </a:ln>
        </p:spPr>
        <p:txBody>
          <a:bodyPr spcFirstLastPara="1" wrap="square" lIns="0" tIns="15750" rIns="0" bIns="0" anchor="t" anchorCtr="0">
            <a:noAutofit/>
          </a:bodyPr>
          <a:lstStyle/>
          <a:p>
            <a:pPr marL="12700" marR="88900" lvl="0" indent="0" algn="just" rtl="0">
              <a:lnSpc>
                <a:spcPct val="121200"/>
              </a:lnSpc>
              <a:spcBef>
                <a:spcPts val="0"/>
              </a:spcBef>
              <a:spcAft>
                <a:spcPts val="0"/>
              </a:spcAft>
              <a:buNone/>
            </a:pPr>
            <a:r>
              <a:rPr lang="en-US" sz="1400">
                <a:solidFill>
                  <a:srgbClr val="FFFFFF"/>
                </a:solidFill>
                <a:latin typeface="Proxima Nova"/>
                <a:ea typeface="Proxima Nova"/>
                <a:cs typeface="Proxima Nova"/>
                <a:sym typeface="Proxima Nova"/>
              </a:rPr>
              <a:t>This document has been prepared by block.one. </a:t>
            </a:r>
            <a:r>
              <a:rPr lang="en-US">
                <a:solidFill>
                  <a:srgbClr val="FFFFFF"/>
                </a:solidFill>
                <a:latin typeface="Proxima Nova"/>
                <a:ea typeface="Proxima Nova"/>
                <a:cs typeface="Proxima Nova"/>
                <a:sym typeface="Proxima Nova"/>
              </a:rPr>
              <a:t>Please do not </a:t>
            </a:r>
            <a:r>
              <a:rPr lang="en-US" sz="1400">
                <a:solidFill>
                  <a:srgbClr val="FFFFFF"/>
                </a:solidFill>
                <a:latin typeface="Proxima Nova"/>
                <a:ea typeface="Proxima Nova"/>
                <a:cs typeface="Proxima Nova"/>
                <a:sym typeface="Proxima Nova"/>
              </a:rPr>
              <a:t> use anything herein for any purposes without the prior written consent of block.one. You will comply with any  instructions and guidance we give you regarding </a:t>
            </a:r>
            <a:r>
              <a:rPr lang="en-US">
                <a:solidFill>
                  <a:srgbClr val="FFFFFF"/>
                </a:solidFill>
                <a:latin typeface="Proxima Nova"/>
                <a:ea typeface="Proxima Nova"/>
                <a:cs typeface="Proxima Nova"/>
                <a:sym typeface="Proxima Nova"/>
              </a:rPr>
              <a:t>usage</a:t>
            </a:r>
            <a:r>
              <a:rPr lang="en-US" sz="1400">
                <a:solidFill>
                  <a:srgbClr val="FFFFFF"/>
                </a:solidFill>
                <a:latin typeface="Proxima Nova"/>
                <a:ea typeface="Proxima Nova"/>
                <a:cs typeface="Proxima Nova"/>
                <a:sym typeface="Proxima Nova"/>
              </a:rPr>
              <a:t>. </a:t>
            </a:r>
            <a:r>
              <a:rPr lang="en-US">
                <a:solidFill>
                  <a:srgbClr val="FFFFFF"/>
                </a:solidFill>
                <a:latin typeface="Proxima Nova"/>
                <a:ea typeface="Proxima Nova"/>
                <a:cs typeface="Proxima Nova"/>
                <a:sym typeface="Proxima Nova"/>
              </a:rPr>
              <a:t>If we give </a:t>
            </a:r>
            <a:r>
              <a:rPr lang="en-US" sz="1400">
                <a:solidFill>
                  <a:srgbClr val="FFFFFF"/>
                </a:solidFill>
                <a:latin typeface="Proxima Nova"/>
                <a:ea typeface="Proxima Nova"/>
                <a:cs typeface="Proxima Nova"/>
                <a:sym typeface="Proxima Nova"/>
              </a:rPr>
              <a:t>permission, we  may </a:t>
            </a:r>
            <a:r>
              <a:rPr lang="en-US">
                <a:solidFill>
                  <a:srgbClr val="FFFFFF"/>
                </a:solidFill>
                <a:latin typeface="Proxima Nova"/>
                <a:ea typeface="Proxima Nova"/>
                <a:cs typeface="Proxima Nova"/>
                <a:sym typeface="Proxima Nova"/>
              </a:rPr>
              <a:t>revoke or change it</a:t>
            </a:r>
            <a:r>
              <a:rPr lang="en-US" sz="1400">
                <a:solidFill>
                  <a:srgbClr val="FFFFFF"/>
                </a:solidFill>
                <a:latin typeface="Proxima Nova"/>
                <a:ea typeface="Proxima Nova"/>
                <a:cs typeface="Proxima Nova"/>
                <a:sym typeface="Proxima Nova"/>
              </a:rPr>
              <a:t> at any time. Any permitted usage must include proper at</a:t>
            </a:r>
            <a:r>
              <a:rPr lang="en-US">
                <a:solidFill>
                  <a:srgbClr val="FFFFFF"/>
                </a:solidFill>
                <a:latin typeface="Proxima Nova"/>
                <a:ea typeface="Proxima Nova"/>
                <a:cs typeface="Proxima Nova"/>
                <a:sym typeface="Proxima Nova"/>
              </a:rPr>
              <a:t>tribution </a:t>
            </a:r>
            <a:r>
              <a:rPr lang="en-US" sz="1400">
                <a:solidFill>
                  <a:srgbClr val="FFFFFF"/>
                </a:solidFill>
                <a:latin typeface="Proxima Nova"/>
                <a:ea typeface="Proxima Nova"/>
                <a:cs typeface="Proxima Nova"/>
                <a:sym typeface="Proxima Nova"/>
              </a:rPr>
              <a:t>to block.one</a:t>
            </a:r>
            <a:r>
              <a:rPr lang="en-US">
                <a:latin typeface="Proxima Nova"/>
                <a:ea typeface="Proxima Nova"/>
                <a:cs typeface="Proxima Nova"/>
                <a:sym typeface="Proxima Nova"/>
              </a:rPr>
              <a:t> </a:t>
            </a:r>
            <a:r>
              <a:rPr lang="en-US" sz="1400">
                <a:solidFill>
                  <a:srgbClr val="FFFFFF"/>
                </a:solidFill>
                <a:latin typeface="Proxima Nova"/>
                <a:ea typeface="Proxima Nova"/>
                <a:cs typeface="Proxima Nova"/>
                <a:sym typeface="Proxima Nova"/>
              </a:rPr>
              <a:t>(or relevant other copyright holder). This </a:t>
            </a:r>
            <a:r>
              <a:rPr lang="en-US">
                <a:solidFill>
                  <a:srgbClr val="FFFFFF"/>
                </a:solidFill>
                <a:latin typeface="Proxima Nova"/>
                <a:ea typeface="Proxima Nova"/>
                <a:cs typeface="Proxima Nova"/>
                <a:sym typeface="Proxima Nova"/>
              </a:rPr>
              <a:t>document</a:t>
            </a:r>
            <a:r>
              <a:rPr lang="en-US" sz="1400">
                <a:solidFill>
                  <a:srgbClr val="FFFFFF"/>
                </a:solidFill>
                <a:latin typeface="Proxima Nova"/>
                <a:ea typeface="Proxima Nova"/>
                <a:cs typeface="Proxima Nova"/>
                <a:sym typeface="Proxima Nova"/>
              </a:rPr>
              <a:t> is provided on an “as is” and “as available”  basis. We cannot promise that the </a:t>
            </a:r>
            <a:r>
              <a:rPr lang="en-US">
                <a:solidFill>
                  <a:srgbClr val="FFFFFF"/>
                </a:solidFill>
                <a:latin typeface="Proxima Nova"/>
                <a:ea typeface="Proxima Nova"/>
                <a:cs typeface="Proxima Nova"/>
                <a:sym typeface="Proxima Nova"/>
              </a:rPr>
              <a:t>document </a:t>
            </a:r>
            <a:r>
              <a:rPr lang="en-US" sz="1400">
                <a:solidFill>
                  <a:srgbClr val="FFFFFF"/>
                </a:solidFill>
                <a:latin typeface="Proxima Nova"/>
                <a:ea typeface="Proxima Nova"/>
                <a:cs typeface="Proxima Nova"/>
                <a:sym typeface="Proxima Nova"/>
              </a:rPr>
              <a:t>will always be available, meet your  requirements or be completely free of faults or errors. We exclude all conditions, representations,</a:t>
            </a:r>
            <a:r>
              <a:rPr lang="en-US">
                <a:solidFill>
                  <a:srgbClr val="FFFFFF"/>
                </a:solidFill>
                <a:latin typeface="Proxima Nova"/>
                <a:ea typeface="Proxima Nova"/>
                <a:cs typeface="Proxima Nova"/>
                <a:sym typeface="Proxima Nova"/>
              </a:rPr>
              <a:t> </a:t>
            </a:r>
            <a:r>
              <a:rPr lang="en-US" sz="1400">
                <a:solidFill>
                  <a:srgbClr val="FFFFFF"/>
                </a:solidFill>
                <a:latin typeface="Proxima Nova"/>
                <a:ea typeface="Proxima Nova"/>
                <a:cs typeface="Proxima Nova"/>
                <a:sym typeface="Proxima Nova"/>
              </a:rPr>
              <a:t> warranties, implied terms and statutory guarantees and any liability for any loss, damage or expense  suffered or incurred by you (or anyone</a:t>
            </a:r>
            <a:r>
              <a:rPr lang="en-US">
                <a:solidFill>
                  <a:srgbClr val="FFFFFF"/>
                </a:solidFill>
                <a:latin typeface="Proxima Nova"/>
                <a:ea typeface="Proxima Nova"/>
                <a:cs typeface="Proxima Nova"/>
                <a:sym typeface="Proxima Nova"/>
              </a:rPr>
              <a:t> </a:t>
            </a:r>
            <a:r>
              <a:rPr lang="en-US" sz="1400">
                <a:solidFill>
                  <a:srgbClr val="FFFFFF"/>
                </a:solidFill>
                <a:latin typeface="Proxima Nova"/>
                <a:ea typeface="Proxima Nova"/>
                <a:cs typeface="Proxima Nova"/>
                <a:sym typeface="Proxima Nova"/>
              </a:rPr>
              <a:t>else) in connection with this </a:t>
            </a:r>
            <a:r>
              <a:rPr lang="en-US">
                <a:solidFill>
                  <a:srgbClr val="FFFFFF"/>
                </a:solidFill>
                <a:latin typeface="Proxima Nova"/>
                <a:ea typeface="Proxima Nova"/>
                <a:cs typeface="Proxima Nova"/>
                <a:sym typeface="Proxima Nova"/>
              </a:rPr>
              <a:t>document</a:t>
            </a:r>
            <a:r>
              <a:rPr lang="en-US" sz="1400">
                <a:solidFill>
                  <a:srgbClr val="FFFFFF"/>
                </a:solidFill>
                <a:latin typeface="Proxima Nova"/>
                <a:ea typeface="Proxima Nova"/>
                <a:cs typeface="Proxima Nova"/>
                <a:sym typeface="Proxima Nova"/>
              </a:rPr>
              <a:t>, to the maximum extent permitted by applicable law. Block.one, EOSIO, EOSIO Labs, EOS,</a:t>
            </a:r>
            <a:r>
              <a:rPr lang="en-US">
                <a:solidFill>
                  <a:srgbClr val="FFFFFF"/>
                </a:solidFill>
                <a:latin typeface="Proxima Nova"/>
                <a:ea typeface="Proxima Nova"/>
                <a:cs typeface="Proxima Nova"/>
                <a:sym typeface="Proxima Nova"/>
              </a:rPr>
              <a:t> </a:t>
            </a:r>
            <a:r>
              <a:rPr lang="en-US" sz="1400">
                <a:solidFill>
                  <a:srgbClr val="FFFFFF"/>
                </a:solidFill>
                <a:latin typeface="Proxima Nova"/>
                <a:ea typeface="Proxima Nova"/>
                <a:cs typeface="Proxima Nova"/>
                <a:sym typeface="Proxima Nova"/>
              </a:rPr>
              <a:t>EOS VC,  the heptahedron and associated logos are trademarks of Block.one. Block.one does not undertake  any duty to update any materials</a:t>
            </a:r>
            <a:r>
              <a:rPr lang="en-US">
                <a:solidFill>
                  <a:srgbClr val="FFFFFF"/>
                </a:solidFill>
                <a:latin typeface="Proxima Nova"/>
                <a:ea typeface="Proxima Nova"/>
                <a:cs typeface="Proxima Nova"/>
                <a:sym typeface="Proxima Nova"/>
              </a:rPr>
              <a:t> </a:t>
            </a:r>
            <a:r>
              <a:rPr lang="en-US" sz="1400">
                <a:solidFill>
                  <a:srgbClr val="FFFFFF"/>
                </a:solidFill>
                <a:latin typeface="Proxima Nova"/>
                <a:ea typeface="Proxima Nova"/>
                <a:cs typeface="Proxima Nova"/>
                <a:sym typeface="Proxima Nova"/>
              </a:rPr>
              <a:t>herein. Nothing herein constitute an endorsement of any product, service, project, blockchain, use case, or technology.</a:t>
            </a:r>
            <a:endParaRPr sz="1400">
              <a:latin typeface="Proxima Nova"/>
              <a:ea typeface="Proxima Nova"/>
              <a:cs typeface="Proxima Nova"/>
              <a:sym typeface="Proxima Nova"/>
            </a:endParaRPr>
          </a:p>
        </p:txBody>
      </p:sp>
      <p:sp>
        <p:nvSpPr>
          <p:cNvPr id="362" name="Google Shape;362;p36"/>
          <p:cNvSpPr txBox="1">
            <a:spLocks noGrp="1"/>
          </p:cNvSpPr>
          <p:nvPr>
            <p:ph type="title"/>
          </p:nvPr>
        </p:nvSpPr>
        <p:spPr>
          <a:xfrm>
            <a:off x="740664" y="1161288"/>
            <a:ext cx="3863100" cy="622500"/>
          </a:xfrm>
          <a:prstGeom prst="rect">
            <a:avLst/>
          </a:prstGeom>
          <a:noFill/>
          <a:ln>
            <a:noFill/>
          </a:ln>
        </p:spPr>
        <p:txBody>
          <a:bodyPr spcFirstLastPara="1" wrap="square" lIns="0" tIns="15750" rIns="0" bIns="0" anchor="t" anchorCtr="0">
            <a:noAutofit/>
          </a:bodyPr>
          <a:lstStyle/>
          <a:p>
            <a:pPr marL="12700" lvl="0" indent="0" algn="l" rtl="0">
              <a:lnSpc>
                <a:spcPct val="100000"/>
              </a:lnSpc>
              <a:spcBef>
                <a:spcPts val="0"/>
              </a:spcBef>
              <a:spcAft>
                <a:spcPts val="0"/>
              </a:spcAft>
              <a:buNone/>
            </a:pPr>
            <a:r>
              <a:rPr lang="en-US" sz="3700">
                <a:latin typeface="Proxima Nova"/>
                <a:ea typeface="Proxima Nova"/>
                <a:cs typeface="Proxima Nova"/>
                <a:sym typeface="Proxima Nova"/>
              </a:rPr>
              <a:t>Terms of Use</a:t>
            </a:r>
            <a:endParaRPr sz="3700">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07" name="Google Shape;107;p16"/>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08" name="Google Shape;108;p16"/>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09" name="Google Shape;109;p16"/>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10" name="Google Shape;110;p16"/>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11" name="Google Shape;111;p16"/>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12" name="Google Shape;112;p16"/>
          <p:cNvSpPr txBox="1"/>
          <p:nvPr/>
        </p:nvSpPr>
        <p:spPr>
          <a:xfrm>
            <a:off x="740664" y="1161288"/>
            <a:ext cx="5391600" cy="609600"/>
          </a:xfrm>
          <a:prstGeom prst="rect">
            <a:avLst/>
          </a:prstGeom>
          <a:noFill/>
          <a:ln>
            <a:noFill/>
          </a:ln>
        </p:spPr>
        <p:txBody>
          <a:bodyPr spcFirstLastPara="1" wrap="square" lIns="50800" tIns="50800" rIns="50800" bIns="50800" anchor="t" anchorCtr="0">
            <a:noAutofit/>
          </a:bodyPr>
          <a:lstStyle/>
          <a:p>
            <a:pPr marL="0" marR="0" lvl="0" indent="0" algn="l" rtl="0">
              <a:lnSpc>
                <a:spcPct val="100000"/>
              </a:lnSpc>
              <a:spcBef>
                <a:spcPts val="0"/>
              </a:spcBef>
              <a:spcAft>
                <a:spcPts val="0"/>
              </a:spcAft>
              <a:buClr>
                <a:srgbClr val="000000"/>
              </a:buClr>
              <a:buSzPts val="3300"/>
              <a:buFont typeface="Proxima Nova"/>
              <a:buNone/>
            </a:pPr>
            <a:r>
              <a:rPr lang="en-US" sz="3300" b="1" i="0" u="none" strike="noStrike" cap="none">
                <a:solidFill>
                  <a:srgbClr val="000000"/>
                </a:solidFill>
                <a:latin typeface="Proxima Nova"/>
                <a:ea typeface="Proxima Nova"/>
                <a:cs typeface="Proxima Nova"/>
                <a:sym typeface="Proxima Nova"/>
              </a:rPr>
              <a:t>Your presenter</a:t>
            </a:r>
            <a:endParaRPr sz="3300" b="1" i="0" u="none" strike="noStrike" cap="none">
              <a:solidFill>
                <a:srgbClr val="000000"/>
              </a:solidFill>
              <a:latin typeface="Proxima Nova"/>
              <a:ea typeface="Proxima Nova"/>
              <a:cs typeface="Proxima Nova"/>
              <a:sym typeface="Proxima Nova"/>
            </a:endParaRPr>
          </a:p>
        </p:txBody>
      </p:sp>
      <p:grpSp>
        <p:nvGrpSpPr>
          <p:cNvPr id="113" name="Google Shape;113;p16"/>
          <p:cNvGrpSpPr/>
          <p:nvPr/>
        </p:nvGrpSpPr>
        <p:grpSpPr>
          <a:xfrm>
            <a:off x="6066110" y="2858944"/>
            <a:ext cx="5396090" cy="4034931"/>
            <a:chOff x="4973909" y="2912034"/>
            <a:chExt cx="5396090" cy="4034931"/>
          </a:xfrm>
        </p:grpSpPr>
        <p:sp>
          <p:nvSpPr>
            <p:cNvPr id="114" name="Google Shape;114;p16"/>
            <p:cNvSpPr txBox="1"/>
            <p:nvPr/>
          </p:nvSpPr>
          <p:spPr>
            <a:xfrm>
              <a:off x="4973909" y="2912034"/>
              <a:ext cx="3911700" cy="610500"/>
            </a:xfrm>
            <a:prstGeom prst="rect">
              <a:avLst/>
            </a:prstGeom>
            <a:noFill/>
            <a:ln>
              <a:noFill/>
            </a:ln>
          </p:spPr>
          <p:txBody>
            <a:bodyPr spcFirstLastPara="1" wrap="square" lIns="50800" tIns="50800" rIns="50800" bIns="50800" anchor="t" anchorCtr="0">
              <a:noAutofit/>
            </a:bodyPr>
            <a:lstStyle/>
            <a:p>
              <a:pPr marL="0" marR="0" lvl="0" indent="0" algn="l" rtl="0">
                <a:lnSpc>
                  <a:spcPct val="100000"/>
                </a:lnSpc>
                <a:spcBef>
                  <a:spcPts val="0"/>
                </a:spcBef>
                <a:spcAft>
                  <a:spcPts val="0"/>
                </a:spcAft>
                <a:buClr>
                  <a:srgbClr val="000000"/>
                </a:buClr>
                <a:buSzPts val="3300"/>
                <a:buFont typeface="Proxima Nova"/>
                <a:buNone/>
              </a:pPr>
              <a:r>
                <a:rPr lang="en-US" sz="3300" b="1" i="0" u="none" strike="noStrike" cap="none" dirty="0">
                  <a:solidFill>
                    <a:srgbClr val="000000"/>
                  </a:solidFill>
                  <a:latin typeface="Proxima Nova"/>
                  <a:ea typeface="Proxima Nova"/>
                  <a:cs typeface="Proxima Nova"/>
                  <a:sym typeface="Proxima Nova"/>
                </a:rPr>
                <a:t>Lee A. Sc</a:t>
              </a:r>
              <a:r>
                <a:rPr lang="en-US" sz="3300" b="1" dirty="0">
                  <a:latin typeface="Proxima Nova"/>
                  <a:ea typeface="Proxima Nova"/>
                  <a:cs typeface="Proxima Nova"/>
                  <a:sym typeface="Proxima Nova"/>
                </a:rPr>
                <a:t>hneider</a:t>
              </a:r>
              <a:endParaRPr sz="1400" b="0" i="0" u="none" strike="noStrike" cap="none" dirty="0">
                <a:solidFill>
                  <a:srgbClr val="000000"/>
                </a:solidFill>
                <a:latin typeface="Arial"/>
                <a:ea typeface="Arial"/>
                <a:cs typeface="Arial"/>
                <a:sym typeface="Arial"/>
              </a:endParaRPr>
            </a:p>
          </p:txBody>
        </p:sp>
        <p:sp>
          <p:nvSpPr>
            <p:cNvPr id="115" name="Google Shape;115;p16"/>
            <p:cNvSpPr txBox="1"/>
            <p:nvPr/>
          </p:nvSpPr>
          <p:spPr>
            <a:xfrm>
              <a:off x="4978399" y="3712965"/>
              <a:ext cx="5391600" cy="3234000"/>
            </a:xfrm>
            <a:prstGeom prst="rect">
              <a:avLst/>
            </a:prstGeom>
            <a:noFill/>
            <a:ln>
              <a:noFill/>
            </a:ln>
          </p:spPr>
          <p:txBody>
            <a:bodyPr spcFirstLastPara="1" wrap="square" lIns="50800" tIns="50800" rIns="50800" bIns="50800" anchor="t" anchorCtr="0">
              <a:noAutofit/>
            </a:bodyPr>
            <a:lstStyle/>
            <a:p>
              <a:pPr marL="0" marR="0" lvl="0" indent="0" algn="l" rtl="0">
                <a:lnSpc>
                  <a:spcPct val="120000"/>
                </a:lnSpc>
                <a:spcBef>
                  <a:spcPts val="0"/>
                </a:spcBef>
                <a:spcAft>
                  <a:spcPts val="0"/>
                </a:spcAft>
                <a:buClr>
                  <a:srgbClr val="000000"/>
                </a:buClr>
                <a:buSzPts val="1800"/>
                <a:buFont typeface="Proxima Nova"/>
                <a:buNone/>
              </a:pPr>
              <a:r>
                <a:rPr lang="en-US" sz="1800" b="1" i="1" dirty="0">
                  <a:latin typeface="Proxima Nova"/>
                  <a:ea typeface="Proxima Nova"/>
                  <a:cs typeface="Proxima Nova"/>
                  <a:sym typeface="Proxima Nova"/>
                </a:rPr>
                <a:t>General Counsel</a:t>
              </a:r>
              <a:r>
                <a:rPr lang="en-US" sz="1800" b="1" i="1" u="none" strike="noStrike" cap="none" dirty="0">
                  <a:solidFill>
                    <a:srgbClr val="000000"/>
                  </a:solidFill>
                  <a:latin typeface="Proxima Nova"/>
                  <a:ea typeface="Proxima Nova"/>
                  <a:cs typeface="Proxima Nova"/>
                  <a:sym typeface="Proxima Nova"/>
                </a:rPr>
                <a:t> at </a:t>
              </a:r>
              <a:r>
                <a:rPr lang="en-US" sz="1800" b="1" i="1" u="none" strike="noStrike" cap="none" dirty="0" err="1">
                  <a:solidFill>
                    <a:srgbClr val="000000"/>
                  </a:solidFill>
                  <a:latin typeface="Proxima Nova"/>
                  <a:ea typeface="Proxima Nova"/>
                  <a:cs typeface="Proxima Nova"/>
                  <a:sym typeface="Proxima Nova"/>
                </a:rPr>
                <a:t>Block.one</a:t>
              </a:r>
              <a:endParaRPr dirty="0"/>
            </a:p>
            <a:p>
              <a:pPr marL="0" marR="0" lvl="0" indent="0" algn="l" rtl="0">
                <a:lnSpc>
                  <a:spcPct val="120000"/>
                </a:lnSpc>
                <a:spcBef>
                  <a:spcPts val="0"/>
                </a:spcBef>
                <a:spcAft>
                  <a:spcPts val="0"/>
                </a:spcAft>
                <a:buClr>
                  <a:srgbClr val="000000"/>
                </a:buClr>
                <a:buSzPts val="1800"/>
                <a:buFont typeface="Proxima Nova"/>
                <a:buNone/>
              </a:pPr>
              <a:r>
                <a:rPr lang="en-US" sz="1800" dirty="0">
                  <a:latin typeface="Proxima Nova"/>
                  <a:ea typeface="Proxima Nova"/>
                  <a:cs typeface="Proxima Nova"/>
                  <a:sym typeface="Proxima Nova"/>
                </a:rPr>
                <a:t>New York, NY</a:t>
              </a:r>
              <a:endParaRPr dirty="0"/>
            </a:p>
            <a:p>
              <a:pPr marL="0" marR="0" lvl="0" indent="0" algn="l" rtl="0">
                <a:lnSpc>
                  <a:spcPct val="120000"/>
                </a:lnSpc>
                <a:spcBef>
                  <a:spcPts val="0"/>
                </a:spcBef>
                <a:spcAft>
                  <a:spcPts val="0"/>
                </a:spcAft>
                <a:buClr>
                  <a:srgbClr val="000000"/>
                </a:buClr>
                <a:buSzPts val="1500"/>
                <a:buFont typeface="Proxima Nova"/>
                <a:buNone/>
              </a:pPr>
              <a:endParaRPr sz="1500" b="0" i="0" u="none" strike="noStrike" cap="none" dirty="0">
                <a:solidFill>
                  <a:srgbClr val="000000"/>
                </a:solidFill>
                <a:latin typeface="Arial"/>
                <a:ea typeface="Arial"/>
                <a:cs typeface="Arial"/>
                <a:sym typeface="Arial"/>
              </a:endParaRPr>
            </a:p>
            <a:p>
              <a:pPr marL="0" marR="0" lvl="0" indent="0" algn="l" rtl="0">
                <a:lnSpc>
                  <a:spcPct val="120000"/>
                </a:lnSpc>
                <a:spcBef>
                  <a:spcPts val="0"/>
                </a:spcBef>
                <a:spcAft>
                  <a:spcPts val="0"/>
                </a:spcAft>
                <a:buClr>
                  <a:schemeClr val="dk1"/>
                </a:buClr>
                <a:buSzPts val="1100"/>
                <a:buFont typeface="Arial"/>
                <a:buNone/>
              </a:pPr>
              <a:r>
                <a:rPr lang="en-US" sz="1500" dirty="0">
                  <a:latin typeface="Proxima Nova"/>
                  <a:ea typeface="Proxima Nova"/>
                  <a:cs typeface="Proxima Nova"/>
                  <a:sym typeface="Proxima Nova"/>
                </a:rPr>
                <a:t>Lee Schneider is a financial services and technology lawyer based in New York and the General Counsel of </a:t>
              </a:r>
              <a:r>
                <a:rPr lang="en-US" sz="1500" dirty="0" err="1">
                  <a:latin typeface="Proxima Nova"/>
                  <a:ea typeface="Proxima Nova"/>
                  <a:cs typeface="Proxima Nova"/>
                  <a:sym typeface="Proxima Nova"/>
                </a:rPr>
                <a:t>Block.one</a:t>
              </a:r>
              <a:r>
                <a:rPr lang="en-US" sz="1500" dirty="0">
                  <a:latin typeface="Proxima Nova"/>
                  <a:ea typeface="Proxima Nova"/>
                  <a:cs typeface="Proxima Nova"/>
                  <a:sym typeface="Proxima Nova"/>
                </a:rPr>
                <a:t>.  Lee is the father of two wonderful, exhausting teenage ladies and learns about Japanese art history from his wife.  Troy Paredes and Lee co-host a FinTech podcast called Appetite for Disruption, available on iTunes and elsewhere.</a:t>
              </a:r>
              <a:endParaRPr sz="1500" dirty="0">
                <a:latin typeface="Proxima Nova"/>
                <a:ea typeface="Proxima Nova"/>
                <a:cs typeface="Proxima Nova"/>
                <a:sym typeface="Proxima Nova"/>
              </a:endParaRPr>
            </a:p>
          </p:txBody>
        </p:sp>
      </p:grpSp>
      <p:pic>
        <p:nvPicPr>
          <p:cNvPr id="116" name="Google Shape;116;p16"/>
          <p:cNvPicPr preferRelativeResize="0"/>
          <p:nvPr/>
        </p:nvPicPr>
        <p:blipFill>
          <a:blip r:embed="rId8">
            <a:alphaModFix/>
          </a:blip>
          <a:stretch>
            <a:fillRect/>
          </a:stretch>
        </p:blipFill>
        <p:spPr>
          <a:xfrm>
            <a:off x="1858700" y="2935150"/>
            <a:ext cx="3894750" cy="3894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8"/>
          <p:cNvSpPr txBox="1"/>
          <p:nvPr/>
        </p:nvSpPr>
        <p:spPr>
          <a:xfrm>
            <a:off x="125" y="4371875"/>
            <a:ext cx="13004700" cy="1518300"/>
          </a:xfrm>
          <a:prstGeom prst="rect">
            <a:avLst/>
          </a:prstGeom>
          <a:noFill/>
          <a:ln>
            <a:noFill/>
          </a:ln>
        </p:spPr>
        <p:txBody>
          <a:bodyPr spcFirstLastPara="1" wrap="square" lIns="50800" tIns="50800" rIns="50800" bIns="50800" anchor="t" anchorCtr="0">
            <a:noAutofit/>
          </a:bodyPr>
          <a:lstStyle/>
          <a:p>
            <a:pPr marL="0" marR="0" lvl="0" indent="0" algn="ctr" rtl="0">
              <a:lnSpc>
                <a:spcPct val="100000"/>
              </a:lnSpc>
              <a:spcBef>
                <a:spcPts val="0"/>
              </a:spcBef>
              <a:spcAft>
                <a:spcPts val="0"/>
              </a:spcAft>
              <a:buClr>
                <a:srgbClr val="FFFFFF"/>
              </a:buClr>
              <a:buSzPts val="4600"/>
              <a:buFont typeface="Proxima Nova"/>
              <a:buNone/>
            </a:pPr>
            <a:r>
              <a:rPr lang="en-US" sz="4600" b="1" i="0" u="none" strike="noStrike" cap="none">
                <a:solidFill>
                  <a:srgbClr val="FFFFFF"/>
                </a:solidFill>
                <a:latin typeface="Proxima Nova"/>
                <a:ea typeface="Proxima Nova"/>
                <a:cs typeface="Proxima Nova"/>
                <a:sym typeface="Proxima Nova"/>
              </a:rPr>
              <a:t>Introduction to</a:t>
            </a:r>
            <a:r>
              <a:rPr lang="en-US" sz="4600" b="1">
                <a:solidFill>
                  <a:srgbClr val="FFFFFF"/>
                </a:solidFill>
                <a:latin typeface="Proxima Nova"/>
                <a:ea typeface="Proxima Nova"/>
                <a:cs typeface="Proxima Nova"/>
                <a:sym typeface="Proxima Nova"/>
              </a:rPr>
              <a:t> B</a:t>
            </a:r>
            <a:r>
              <a:rPr lang="en-US" sz="4600" b="1" i="0" u="none" strike="noStrike" cap="none">
                <a:solidFill>
                  <a:srgbClr val="FFFFFF"/>
                </a:solidFill>
                <a:latin typeface="Proxima Nova"/>
                <a:ea typeface="Proxima Nova"/>
                <a:cs typeface="Proxima Nova"/>
                <a:sym typeface="Proxima Nova"/>
              </a:rPr>
              <a:t>lockchain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9"/>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39" name="Google Shape;139;p19"/>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40" name="Google Shape;140;p19"/>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41" name="Google Shape;141;p19"/>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42" name="Google Shape;142;p19"/>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43" name="Google Shape;143;p19"/>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44" name="Google Shape;144;p19"/>
          <p:cNvSpPr txBox="1"/>
          <p:nvPr/>
        </p:nvSpPr>
        <p:spPr>
          <a:xfrm>
            <a:off x="741100" y="1161288"/>
            <a:ext cx="11476200" cy="6435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Blockchain Characteristics</a:t>
            </a:r>
            <a:endParaRPr sz="7000" b="1">
              <a:latin typeface="Proxima Nova"/>
              <a:ea typeface="Proxima Nova"/>
              <a:cs typeface="Proxima Nova"/>
              <a:sym typeface="Proxima Nova"/>
            </a:endParaRPr>
          </a:p>
        </p:txBody>
      </p:sp>
      <p:graphicFrame>
        <p:nvGraphicFramePr>
          <p:cNvPr id="145" name="Google Shape;145;p19"/>
          <p:cNvGraphicFramePr/>
          <p:nvPr/>
        </p:nvGraphicFramePr>
        <p:xfrm>
          <a:off x="863600" y="2039500"/>
          <a:ext cx="11273325" cy="6217590"/>
        </p:xfrm>
        <a:graphic>
          <a:graphicData uri="http://schemas.openxmlformats.org/drawingml/2006/table">
            <a:tbl>
              <a:tblPr>
                <a:noFill/>
                <a:tableStyleId>{FAC53DFE-5266-4D5A-B7BF-E309B6BAA0EE}</a:tableStyleId>
              </a:tblPr>
              <a:tblGrid>
                <a:gridCol w="2619375">
                  <a:extLst>
                    <a:ext uri="{9D8B030D-6E8A-4147-A177-3AD203B41FA5}">
                      <a16:colId xmlns:a16="http://schemas.microsoft.com/office/drawing/2014/main" val="20000"/>
                    </a:ext>
                  </a:extLst>
                </a:gridCol>
                <a:gridCol w="8653950">
                  <a:extLst>
                    <a:ext uri="{9D8B030D-6E8A-4147-A177-3AD203B41FA5}">
                      <a16:colId xmlns:a16="http://schemas.microsoft.com/office/drawing/2014/main" val="20001"/>
                    </a:ext>
                  </a:extLst>
                </a:gridCol>
              </a:tblGrid>
              <a:tr h="0">
                <a:tc rowSpan="4">
                  <a:txBody>
                    <a:bodyPr/>
                    <a:lstStyle/>
                    <a:p>
                      <a:pPr marL="0" lvl="0" indent="0" algn="ctr" rtl="0">
                        <a:lnSpc>
                          <a:spcPct val="100000"/>
                        </a:lnSpc>
                        <a:spcBef>
                          <a:spcPts val="0"/>
                        </a:spcBef>
                        <a:spcAft>
                          <a:spcPts val="0"/>
                        </a:spcAft>
                        <a:buClr>
                          <a:schemeClr val="dk1"/>
                        </a:buClr>
                        <a:buSzPts val="1100"/>
                        <a:buFont typeface="Arial"/>
                        <a:buNone/>
                      </a:pPr>
                      <a:r>
                        <a:rPr lang="en-US" sz="1800" b="1"/>
                        <a:t>A database technology, not an industry</a:t>
                      </a: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D9D9D9"/>
                    </a:solidFill>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It can be used to create and track digital representations of any type of asset, item or idea (including natively digital goods)  </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r h="0">
                <a:tc vMerge="1">
                  <a:txBody>
                    <a:bodyPr/>
                    <a:lstStyle/>
                    <a:p>
                      <a:endParaRPr lang="en-US"/>
                    </a:p>
                  </a:txBody>
                  <a:tcPr/>
                </a:tc>
                <a:tc>
                  <a:txBody>
                    <a:bodyPr/>
                    <a:lstStyle/>
                    <a:p>
                      <a:pPr marL="457200" marR="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It will impact a variety of industries including social media, financial services, healthcare, retail, gaming and energy and can be used for supply chain tracking and identity management. </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r h="0">
                <a:tc vMerge="1">
                  <a:txBody>
                    <a:bodyPr/>
                    <a:lstStyle/>
                    <a:p>
                      <a:endParaRPr lang="en-US"/>
                    </a:p>
                  </a:txBody>
                  <a:tcPr/>
                </a:tc>
                <a:tc>
                  <a:txBody>
                    <a:bodyPr/>
                    <a:lstStyle/>
                    <a:p>
                      <a:pPr marL="457200" marR="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It is important to recognize the broad array of assets and other items that can be digitized on blockchains, including tangible assets such as gold, coffee cups, shoes and collectibles.</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2"/>
                  </a:ext>
                </a:extLst>
              </a:tr>
              <a:tr h="0">
                <a:tc vMerge="1">
                  <a:txBody>
                    <a:bodyPr/>
                    <a:lstStyle/>
                    <a:p>
                      <a:endParaRPr lang="en-US"/>
                    </a:p>
                  </a:txBody>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Creating a digital representation of an asset does not change the asset’s character or nature, nor should it change the asset’s treatment under law.</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lvl="0" indent="0" algn="ctr" rtl="0">
                        <a:lnSpc>
                          <a:spcPct val="100000"/>
                        </a:lnSpc>
                        <a:spcBef>
                          <a:spcPts val="0"/>
                        </a:spcBef>
                        <a:spcAft>
                          <a:spcPts val="0"/>
                        </a:spcAft>
                        <a:buNone/>
                      </a:pP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228600" algn="l" rtl="0">
                        <a:lnSpc>
                          <a:spcPct val="100000"/>
                        </a:lnSpc>
                        <a:spcBef>
                          <a:spcPts val="0"/>
                        </a:spcBef>
                        <a:spcAft>
                          <a:spcPts val="0"/>
                        </a:spcAft>
                        <a:buNone/>
                      </a:pPr>
                      <a:endParaRPr sz="1500"/>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4"/>
                  </a:ext>
                </a:extLst>
              </a:tr>
              <a:tr h="0">
                <a:tc rowSpan="3">
                  <a:txBody>
                    <a:bodyPr/>
                    <a:lstStyle/>
                    <a:p>
                      <a:pPr marL="0" lvl="0" indent="0" algn="ctr" rtl="0">
                        <a:lnSpc>
                          <a:spcPct val="100000"/>
                        </a:lnSpc>
                        <a:spcBef>
                          <a:spcPts val="0"/>
                        </a:spcBef>
                        <a:spcAft>
                          <a:spcPts val="0"/>
                        </a:spcAft>
                        <a:buClr>
                          <a:schemeClr val="dk1"/>
                        </a:buClr>
                        <a:buSzPts val="1100"/>
                        <a:buFont typeface="Arial"/>
                        <a:buNone/>
                      </a:pPr>
                      <a:r>
                        <a:rPr lang="en-US" sz="1800" b="1"/>
                        <a:t>Not a financial services technology </a:t>
                      </a: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D9D9D9"/>
                    </a:solidFill>
                  </a:tcPr>
                </a:tc>
                <a:tc>
                  <a:txBody>
                    <a:bodyPr/>
                    <a:lstStyle/>
                    <a:p>
                      <a:pPr marL="457200" lvl="0" indent="-323850" algn="l" rtl="0">
                        <a:lnSpc>
                          <a:spcPct val="100000"/>
                        </a:lnSpc>
                        <a:spcBef>
                          <a:spcPts val="0"/>
                        </a:spcBef>
                        <a:spcAft>
                          <a:spcPts val="0"/>
                        </a:spcAft>
                        <a:buSzPts val="1500"/>
                        <a:buChar char="■"/>
                      </a:pPr>
                      <a:r>
                        <a:rPr lang="en-US" sz="1500">
                          <a:solidFill>
                            <a:schemeClr val="dk1"/>
                          </a:solidFill>
                          <a:latin typeface="Proxima Nova"/>
                          <a:ea typeface="Proxima Nova"/>
                          <a:cs typeface="Proxima Nova"/>
                          <a:sym typeface="Proxima Nova"/>
                        </a:rPr>
                        <a:t>It is important for regulators to understand that the technology can be used for both financial and non-financial assets</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5"/>
                  </a:ext>
                </a:extLst>
              </a:tr>
              <a:tr h="0">
                <a:tc vMerge="1">
                  <a:txBody>
                    <a:bodyPr/>
                    <a:lstStyle/>
                    <a:p>
                      <a:endParaRPr lang="en-US"/>
                    </a:p>
                  </a:txBody>
                  <a:tcPr/>
                </a:tc>
                <a:tc>
                  <a:txBody>
                    <a:bodyPr/>
                    <a:lstStyle/>
                    <a:p>
                      <a:pPr marL="457200" lvl="0" indent="-323850" algn="l" rtl="0">
                        <a:lnSpc>
                          <a:spcPct val="100000"/>
                        </a:lnSpc>
                        <a:spcBef>
                          <a:spcPts val="0"/>
                        </a:spcBef>
                        <a:spcAft>
                          <a:spcPts val="0"/>
                        </a:spcAft>
                        <a:buSzPts val="1500"/>
                        <a:buChar char="■"/>
                      </a:pPr>
                      <a:r>
                        <a:rPr lang="en-US" sz="1500">
                          <a:solidFill>
                            <a:schemeClr val="dk1"/>
                          </a:solidFill>
                          <a:latin typeface="Proxima Nova"/>
                          <a:ea typeface="Proxima Nova"/>
                          <a:cs typeface="Proxima Nova"/>
                          <a:sym typeface="Proxima Nova"/>
                        </a:rPr>
                        <a:t>Regulatory structures that are implemented must acknowledge that characteristic</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6"/>
                  </a:ext>
                </a:extLst>
              </a:tr>
              <a:tr h="0">
                <a:tc vMerge="1">
                  <a:txBody>
                    <a:bodyPr/>
                    <a:lstStyle/>
                    <a:p>
                      <a:endParaRPr lang="en-US"/>
                    </a:p>
                  </a:txBody>
                  <a:tcPr/>
                </a:tc>
                <a:tc>
                  <a:txBody>
                    <a:bodyPr/>
                    <a:lstStyle/>
                    <a:p>
                      <a:pPr marL="457200" lvl="0" indent="-323850" algn="l" rtl="0">
                        <a:lnSpc>
                          <a:spcPct val="100000"/>
                        </a:lnSpc>
                        <a:spcBef>
                          <a:spcPts val="0"/>
                        </a:spcBef>
                        <a:spcAft>
                          <a:spcPts val="0"/>
                        </a:spcAft>
                        <a:buSzPts val="1500"/>
                        <a:buChar char="■"/>
                      </a:pPr>
                      <a:r>
                        <a:rPr lang="en-US" sz="1500">
                          <a:solidFill>
                            <a:schemeClr val="dk1"/>
                          </a:solidFill>
                          <a:latin typeface="Proxima Nova"/>
                          <a:ea typeface="Proxima Nova"/>
                          <a:cs typeface="Proxima Nova"/>
                          <a:sym typeface="Proxima Nova"/>
                        </a:rPr>
                        <a:t>Regulation solely by financial regulators is short-sighted and will undermine its value</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7"/>
                  </a:ext>
                </a:extLst>
              </a:tr>
              <a:tr h="0">
                <a:tc>
                  <a:txBody>
                    <a:bodyPr/>
                    <a:lstStyle/>
                    <a:p>
                      <a:pPr marL="0" lvl="0" indent="0" algn="ctr" rtl="0">
                        <a:lnSpc>
                          <a:spcPct val="100000"/>
                        </a:lnSpc>
                        <a:spcBef>
                          <a:spcPts val="0"/>
                        </a:spcBef>
                        <a:spcAft>
                          <a:spcPts val="0"/>
                        </a:spcAft>
                        <a:buNone/>
                      </a:pP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228600" algn="l" rtl="0">
                        <a:lnSpc>
                          <a:spcPct val="100000"/>
                        </a:lnSpc>
                        <a:spcBef>
                          <a:spcPts val="0"/>
                        </a:spcBef>
                        <a:spcAft>
                          <a:spcPts val="0"/>
                        </a:spcAft>
                        <a:buNone/>
                      </a:pP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8"/>
                  </a:ext>
                </a:extLst>
              </a:tr>
              <a:tr h="0">
                <a:tc rowSpan="2">
                  <a:txBody>
                    <a:bodyPr/>
                    <a:lstStyle/>
                    <a:p>
                      <a:pPr marL="0" lvl="0" indent="0" algn="ctr" rtl="0">
                        <a:spcBef>
                          <a:spcPts val="0"/>
                        </a:spcBef>
                        <a:spcAft>
                          <a:spcPts val="0"/>
                        </a:spcAft>
                        <a:buNone/>
                      </a:pPr>
                      <a:r>
                        <a:rPr lang="en-US" sz="1800" b="1">
                          <a:solidFill>
                            <a:schemeClr val="dk1"/>
                          </a:solidFill>
                          <a:latin typeface="Proxima Nova"/>
                          <a:ea typeface="Proxima Nova"/>
                          <a:cs typeface="Proxima Nova"/>
                          <a:sym typeface="Proxima Nova"/>
                        </a:rPr>
                        <a:t>Living in a world of digital representations</a:t>
                      </a: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D9D9D9"/>
                    </a:solidFill>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Online shopping is a prominent example - retailers use databases to give us digital versions of goods to look at on the web while we decide our preferences</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9"/>
                  </a:ext>
                </a:extLst>
              </a:tr>
              <a:tr h="0">
                <a:tc vMerge="1">
                  <a:txBody>
                    <a:bodyPr/>
                    <a:lstStyle/>
                    <a:p>
                      <a:endParaRPr lang="en-US"/>
                    </a:p>
                  </a:txBody>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Blockchain provides a better database technology for this and other purposes as it does not change the user experience or the legal nature of the asset or item stored in the database</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0"/>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1" name="Google Shape;151;p20"/>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2" name="Google Shape;152;p20"/>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3" name="Google Shape;153;p20"/>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4" name="Google Shape;154;p20"/>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5" name="Google Shape;155;p20"/>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56" name="Google Shape;156;p20"/>
          <p:cNvSpPr txBox="1"/>
          <p:nvPr/>
        </p:nvSpPr>
        <p:spPr>
          <a:xfrm>
            <a:off x="741100" y="1160425"/>
            <a:ext cx="11476200" cy="6435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Blockchain Characteristics</a:t>
            </a:r>
            <a:endParaRPr sz="7000" b="1">
              <a:latin typeface="Proxima Nova"/>
              <a:ea typeface="Proxima Nova"/>
              <a:cs typeface="Proxima Nova"/>
              <a:sym typeface="Proxima Nova"/>
            </a:endParaRPr>
          </a:p>
        </p:txBody>
      </p:sp>
      <p:graphicFrame>
        <p:nvGraphicFramePr>
          <p:cNvPr id="157" name="Google Shape;157;p20"/>
          <p:cNvGraphicFramePr/>
          <p:nvPr/>
        </p:nvGraphicFramePr>
        <p:xfrm>
          <a:off x="863600" y="2039500"/>
          <a:ext cx="11273325" cy="4343175"/>
        </p:xfrm>
        <a:graphic>
          <a:graphicData uri="http://schemas.openxmlformats.org/drawingml/2006/table">
            <a:tbl>
              <a:tblPr>
                <a:noFill/>
                <a:tableStyleId>{FAC53DFE-5266-4D5A-B7BF-E309B6BAA0EE}</a:tableStyleId>
              </a:tblPr>
              <a:tblGrid>
                <a:gridCol w="2619375">
                  <a:extLst>
                    <a:ext uri="{9D8B030D-6E8A-4147-A177-3AD203B41FA5}">
                      <a16:colId xmlns:a16="http://schemas.microsoft.com/office/drawing/2014/main" val="20000"/>
                    </a:ext>
                  </a:extLst>
                </a:gridCol>
                <a:gridCol w="8653950">
                  <a:extLst>
                    <a:ext uri="{9D8B030D-6E8A-4147-A177-3AD203B41FA5}">
                      <a16:colId xmlns:a16="http://schemas.microsoft.com/office/drawing/2014/main" val="20001"/>
                    </a:ext>
                  </a:extLst>
                </a:gridCol>
              </a:tblGrid>
              <a:tr h="457175">
                <a:tc rowSpan="4">
                  <a:txBody>
                    <a:bodyPr/>
                    <a:lstStyle/>
                    <a:p>
                      <a:pPr marL="0" lvl="0" indent="0" algn="ctr" rtl="0">
                        <a:spcBef>
                          <a:spcPts val="0"/>
                        </a:spcBef>
                        <a:spcAft>
                          <a:spcPts val="0"/>
                        </a:spcAft>
                        <a:buNone/>
                      </a:pPr>
                      <a:r>
                        <a:rPr lang="en-US" sz="1800" b="1">
                          <a:solidFill>
                            <a:schemeClr val="dk1"/>
                          </a:solidFill>
                          <a:latin typeface="Proxima Nova"/>
                          <a:ea typeface="Proxima Nova"/>
                          <a:cs typeface="Proxima Nova"/>
                          <a:sym typeface="Proxima Nova"/>
                        </a:rPr>
                        <a:t>Strengths lie in transparency, immutability and security </a:t>
                      </a:r>
                      <a:endParaRPr sz="1800" b="1">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D9D9D9"/>
                    </a:solidFill>
                  </a:tcPr>
                </a:tc>
                <a:tc>
                  <a:txBody>
                    <a:bodyPr/>
                    <a:lstStyle/>
                    <a:p>
                      <a:pPr marL="457200" lvl="0" indent="-323850" algn="l" rtl="0">
                        <a:spcBef>
                          <a:spcPts val="0"/>
                        </a:spcBef>
                        <a:spcAft>
                          <a:spcPts val="0"/>
                        </a:spcAft>
                        <a:buClr>
                          <a:schemeClr val="dk1"/>
                        </a:buClr>
                        <a:buSzPts val="1500"/>
                        <a:buFont typeface="Proxima Nova"/>
                        <a:buChar char="■"/>
                      </a:pPr>
                      <a:r>
                        <a:rPr lang="en-US" sz="1500">
                          <a:solidFill>
                            <a:schemeClr val="dk1"/>
                          </a:solidFill>
                          <a:latin typeface="Proxima Nova"/>
                          <a:ea typeface="Proxima Nova"/>
                          <a:cs typeface="Proxima Nova"/>
                          <a:sym typeface="Proxima Nova"/>
                        </a:rPr>
                        <a:t>Core benefits include transparency, censorship resistance (immutability), security and orderly data structures which result in a high degree of auditability and reliability</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r h="457175">
                <a:tc vMerge="1">
                  <a:txBody>
                    <a:bodyPr/>
                    <a:lstStyle/>
                    <a:p>
                      <a:endParaRPr lang="en-US"/>
                    </a:p>
                  </a:txBody>
                  <a:tcPr/>
                </a:tc>
                <a:tc>
                  <a:txBody>
                    <a:bodyPr/>
                    <a:lstStyle/>
                    <a:p>
                      <a:pPr marL="457200" lvl="0" indent="-323850" algn="l" rtl="0">
                        <a:spcBef>
                          <a:spcPts val="0"/>
                        </a:spcBef>
                        <a:spcAft>
                          <a:spcPts val="0"/>
                        </a:spcAft>
                        <a:buSzPts val="1500"/>
                        <a:buChar char="■"/>
                      </a:pPr>
                      <a:r>
                        <a:rPr lang="en-US" sz="1500">
                          <a:solidFill>
                            <a:schemeClr val="dk1"/>
                          </a:solidFill>
                          <a:latin typeface="Proxima Nova"/>
                          <a:ea typeface="Proxima Nova"/>
                          <a:cs typeface="Proxima Nova"/>
                          <a:sym typeface="Proxima Nova"/>
                        </a:rPr>
                        <a:t>Transparency enables identical visibility of ledger information across all users</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r h="457175">
                <a:tc vMerge="1">
                  <a:txBody>
                    <a:bodyPr/>
                    <a:lstStyle/>
                    <a:p>
                      <a:endParaRPr lang="en-US"/>
                    </a:p>
                  </a:txBody>
                  <a:tcPr/>
                </a:tc>
                <a:tc>
                  <a:txBody>
                    <a:bodyPr/>
                    <a:lstStyle/>
                    <a:p>
                      <a:pPr marL="457200" lvl="0" indent="-323850" algn="l" rtl="0">
                        <a:spcBef>
                          <a:spcPts val="0"/>
                        </a:spcBef>
                        <a:spcAft>
                          <a:spcPts val="0"/>
                        </a:spcAft>
                        <a:buClr>
                          <a:schemeClr val="dk1"/>
                        </a:buClr>
                        <a:buSzPts val="1500"/>
                        <a:buChar char="■"/>
                      </a:pPr>
                      <a:r>
                        <a:rPr lang="en-US" sz="1500">
                          <a:solidFill>
                            <a:schemeClr val="dk1"/>
                          </a:solidFill>
                          <a:latin typeface="Proxima Nova"/>
                          <a:ea typeface="Proxima Nova"/>
                          <a:cs typeface="Proxima Nova"/>
                          <a:sym typeface="Proxima Nova"/>
                        </a:rPr>
                        <a:t>It is designed to resist the alteration of data, eliminating asymmetric information</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2"/>
                  </a:ext>
                </a:extLst>
              </a:tr>
              <a:tr h="457175">
                <a:tc vMerge="1">
                  <a:txBody>
                    <a:bodyPr/>
                    <a:lstStyle/>
                    <a:p>
                      <a:endParaRPr lang="en-US"/>
                    </a:p>
                  </a:txBody>
                  <a:tcPr/>
                </a:tc>
                <a:tc>
                  <a:txBody>
                    <a:bodyPr/>
                    <a:lstStyle/>
                    <a:p>
                      <a:pPr marL="457200" lvl="0" indent="-323850" algn="l" rtl="0">
                        <a:spcBef>
                          <a:spcPts val="0"/>
                        </a:spcBef>
                        <a:spcAft>
                          <a:spcPts val="0"/>
                        </a:spcAft>
                        <a:buClr>
                          <a:schemeClr val="dk1"/>
                        </a:buClr>
                        <a:buSzPts val="1500"/>
                        <a:buFont typeface="Proxima Nova"/>
                        <a:buChar char="■"/>
                      </a:pPr>
                      <a:r>
                        <a:rPr lang="en-US" sz="1500">
                          <a:solidFill>
                            <a:schemeClr val="dk1"/>
                          </a:solidFill>
                          <a:latin typeface="Proxima Nova"/>
                          <a:ea typeface="Proxima Nova"/>
                          <a:cs typeface="Proxima Nova"/>
                          <a:sym typeface="Proxima Nova"/>
                        </a:rPr>
                        <a:t>Blockchains are also distributed, which means there is no single point of failure or attack vector for hackers or other malicious actors</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3"/>
                  </a:ext>
                </a:extLst>
              </a:tr>
              <a:tr h="457175">
                <a:tc>
                  <a:txBody>
                    <a:bodyPr/>
                    <a:lstStyle/>
                    <a:p>
                      <a:pPr marL="0" lvl="0" indent="0" algn="ctr" rtl="0">
                        <a:spcBef>
                          <a:spcPts val="0"/>
                        </a:spcBef>
                        <a:spcAft>
                          <a:spcPts val="0"/>
                        </a:spcAft>
                        <a:buNone/>
                      </a:pP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4"/>
                  </a:ext>
                </a:extLst>
              </a:tr>
              <a:tr h="381000">
                <a:tc rowSpan="3">
                  <a:txBody>
                    <a:bodyPr/>
                    <a:lstStyle/>
                    <a:p>
                      <a:pPr marL="0" lvl="0" indent="0" algn="ctr" rtl="0">
                        <a:spcBef>
                          <a:spcPts val="0"/>
                        </a:spcBef>
                        <a:spcAft>
                          <a:spcPts val="0"/>
                        </a:spcAft>
                        <a:buNone/>
                      </a:pPr>
                      <a:r>
                        <a:rPr lang="en-US" sz="1800" b="1">
                          <a:solidFill>
                            <a:schemeClr val="dk1"/>
                          </a:solidFill>
                          <a:latin typeface="Proxima Nova"/>
                          <a:ea typeface="Proxima Nova"/>
                          <a:cs typeface="Proxima Nova"/>
                          <a:sym typeface="Proxima Nova"/>
                        </a:rPr>
                        <a:t>Solving the “double spend” problem</a:t>
                      </a:r>
                      <a:endParaRPr sz="1800" b="1"/>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D9D9D9"/>
                    </a:solidFill>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Blockchain characteristics allow for the creation of unique digital representations </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5"/>
                  </a:ext>
                </a:extLst>
              </a:tr>
              <a:tr h="381000">
                <a:tc vMerge="1">
                  <a:txBody>
                    <a:bodyPr/>
                    <a:lstStyle/>
                    <a:p>
                      <a:endParaRPr lang="en-US"/>
                    </a:p>
                  </a:txBody>
                  <a:tcPr/>
                </a:tc>
                <a:tc>
                  <a:txBody>
                    <a:bodyPr/>
                    <a:lstStyle/>
                    <a:p>
                      <a:pPr marL="457200" lvl="0" indent="-323850" algn="l" rtl="0">
                        <a:spcBef>
                          <a:spcPts val="0"/>
                        </a:spcBef>
                        <a:spcAft>
                          <a:spcPts val="0"/>
                        </a:spcAft>
                        <a:buClr>
                          <a:schemeClr val="dk1"/>
                        </a:buClr>
                        <a:buSzPts val="1500"/>
                        <a:buFont typeface="Proxima Nova"/>
                        <a:buChar char="■"/>
                      </a:pPr>
                      <a:r>
                        <a:rPr lang="en-US" sz="1500">
                          <a:solidFill>
                            <a:schemeClr val="dk1"/>
                          </a:solidFill>
                          <a:latin typeface="Proxima Nova"/>
                          <a:ea typeface="Proxima Nova"/>
                          <a:cs typeface="Proxima Nova"/>
                          <a:sym typeface="Proxima Nova"/>
                        </a:rPr>
                        <a:t>This solves the “double spend problem,” defined as the ability to maintain multiple digital copies or replicas of an asset already transferred to someone else</a:t>
                      </a:r>
                      <a:endParaRPr sz="1500">
                        <a:solidFill>
                          <a:schemeClr val="dk1"/>
                        </a:solidFill>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6"/>
                  </a:ext>
                </a:extLst>
              </a:tr>
              <a:tr h="381000">
                <a:tc vMerge="1">
                  <a:txBody>
                    <a:bodyPr/>
                    <a:lstStyle/>
                    <a:p>
                      <a:endParaRPr lang="en-US"/>
                    </a:p>
                  </a:txBody>
                  <a:tcPr/>
                </a:tc>
                <a:tc>
                  <a:txBody>
                    <a:bodyPr/>
                    <a:lstStyle/>
                    <a:p>
                      <a:pPr marL="457200" lvl="0" indent="-323850" algn="l" rtl="0">
                        <a:lnSpc>
                          <a:spcPct val="100000"/>
                        </a:lnSpc>
                        <a:spcBef>
                          <a:spcPts val="0"/>
                        </a:spcBef>
                        <a:spcAft>
                          <a:spcPts val="0"/>
                        </a:spcAft>
                        <a:buSzPts val="1500"/>
                        <a:buFont typeface="Proxima Nova"/>
                        <a:buChar char="■"/>
                      </a:pPr>
                      <a:r>
                        <a:rPr lang="en-US" sz="1500">
                          <a:solidFill>
                            <a:schemeClr val="dk1"/>
                          </a:solidFill>
                          <a:latin typeface="Proxima Nova"/>
                          <a:ea typeface="Proxima Nova"/>
                          <a:cs typeface="Proxima Nova"/>
                          <a:sym typeface="Proxima Nova"/>
                        </a:rPr>
                        <a:t>Blockchain permits certainty in digital transactions and reassures sellers and buyers that the item(s) in the transaction are unique and have not been duplicated or sold to others</a:t>
                      </a:r>
                      <a:endParaRPr sz="1500">
                        <a:latin typeface="Proxima Nova"/>
                        <a:ea typeface="Proxima Nova"/>
                        <a:cs typeface="Proxima Nova"/>
                        <a:sym typeface="Proxima Nova"/>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3"/>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0" name="Google Shape;180;p23"/>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1" name="Google Shape;181;p23"/>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2" name="Google Shape;182;p23"/>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3" name="Google Shape;183;p23"/>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4" name="Google Shape;184;p23"/>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185" name="Google Shape;185;p23"/>
          <p:cNvSpPr txBox="1"/>
          <p:nvPr/>
        </p:nvSpPr>
        <p:spPr>
          <a:xfrm>
            <a:off x="859536" y="2039112"/>
            <a:ext cx="11506800" cy="5985300"/>
          </a:xfrm>
          <a:prstGeom prst="rect">
            <a:avLst/>
          </a:prstGeom>
          <a:noFill/>
          <a:ln>
            <a:noFill/>
          </a:ln>
        </p:spPr>
        <p:txBody>
          <a:bodyPr spcFirstLastPara="1" wrap="square" lIns="50800" tIns="50800" rIns="50800" bIns="50800" anchor="t" anchorCtr="0">
            <a:noAutofit/>
          </a:bodyPr>
          <a:lstStyle/>
          <a:p>
            <a:pPr marL="285750" marR="0" lvl="0" indent="-304800" algn="l" rtl="0">
              <a:lnSpc>
                <a:spcPct val="100000"/>
              </a:lnSpc>
              <a:spcBef>
                <a:spcPts val="0"/>
              </a:spcBef>
              <a:spcAft>
                <a:spcPts val="0"/>
              </a:spcAft>
              <a:buSzPts val="1800"/>
              <a:buFont typeface="Proxima Nova"/>
              <a:buChar char="•"/>
            </a:pPr>
            <a:r>
              <a:rPr lang="en-US" sz="1800">
                <a:latin typeface="Proxima Nova"/>
                <a:ea typeface="Proxima Nova"/>
                <a:cs typeface="Proxima Nova"/>
                <a:sym typeface="Proxima Nova"/>
              </a:rPr>
              <a:t>Block.one is a global leader in high-performance blockchain software. In 2018, it published the EOSIO software, a free, open-source protocol designed to be adapted and utilized by the developer community and companies to create a secure and transparent back-end system.</a:t>
            </a:r>
            <a:endParaRPr sz="1800">
              <a:latin typeface="Proxima Nova"/>
              <a:ea typeface="Proxima Nova"/>
              <a:cs typeface="Proxima Nova"/>
              <a:sym typeface="Proxima Nova"/>
            </a:endParaRPr>
          </a:p>
          <a:p>
            <a:pPr marL="457200" marR="0" lvl="0" indent="0" algn="l" rtl="0">
              <a:lnSpc>
                <a:spcPct val="100000"/>
              </a:lnSpc>
              <a:spcBef>
                <a:spcPts val="0"/>
              </a:spcBef>
              <a:spcAft>
                <a:spcPts val="0"/>
              </a:spcAft>
              <a:buNone/>
            </a:pPr>
            <a:endParaRPr sz="1800">
              <a:latin typeface="Proxima Nova"/>
              <a:ea typeface="Proxima Nova"/>
              <a:cs typeface="Proxima Nova"/>
              <a:sym typeface="Proxima Nova"/>
            </a:endParaRPr>
          </a:p>
          <a:p>
            <a:pPr marL="285750" marR="0" lvl="0" indent="-304800" algn="l" rtl="0">
              <a:lnSpc>
                <a:spcPct val="100000"/>
              </a:lnSpc>
              <a:spcBef>
                <a:spcPts val="0"/>
              </a:spcBef>
              <a:spcAft>
                <a:spcPts val="0"/>
              </a:spcAft>
              <a:buSzPts val="1800"/>
              <a:buFont typeface="Proxima Nova"/>
              <a:buChar char="•"/>
            </a:pPr>
            <a:r>
              <a:rPr lang="en-US" sz="1800">
                <a:latin typeface="Proxima Nova"/>
                <a:ea typeface="Proxima Nova"/>
                <a:cs typeface="Proxima Nova"/>
                <a:sym typeface="Proxima Nova"/>
              </a:rPr>
              <a:t>EOSIO is regarded as the fastest, most scalable, most active blockchain software in the world. It addresses the limitations of first-generation blockchain platforms while retaining the core benefits of the technology: security, accountability and immutability.</a:t>
            </a:r>
            <a:endParaRPr sz="1800">
              <a:latin typeface="Proxima Nova"/>
              <a:ea typeface="Proxima Nova"/>
              <a:cs typeface="Proxima Nova"/>
              <a:sym typeface="Proxima Nova"/>
            </a:endParaRPr>
          </a:p>
          <a:p>
            <a:pPr marL="457200" marR="0" lvl="0" indent="0" algn="l" rtl="0">
              <a:lnSpc>
                <a:spcPct val="100000"/>
              </a:lnSpc>
              <a:spcBef>
                <a:spcPts val="0"/>
              </a:spcBef>
              <a:spcAft>
                <a:spcPts val="0"/>
              </a:spcAft>
              <a:buNone/>
            </a:pPr>
            <a:endParaRPr sz="1800">
              <a:latin typeface="Proxima Nova"/>
              <a:ea typeface="Proxima Nova"/>
              <a:cs typeface="Proxima Nova"/>
              <a:sym typeface="Proxima Nova"/>
            </a:endParaRPr>
          </a:p>
          <a:p>
            <a:pPr marL="285750" marR="0" lvl="0" indent="-304800" algn="l" rtl="0">
              <a:lnSpc>
                <a:spcPct val="100000"/>
              </a:lnSpc>
              <a:spcBef>
                <a:spcPts val="0"/>
              </a:spcBef>
              <a:spcAft>
                <a:spcPts val="0"/>
              </a:spcAft>
              <a:buSzPts val="1800"/>
              <a:buFont typeface="Proxima Nova"/>
              <a:buChar char="•"/>
            </a:pPr>
            <a:r>
              <a:rPr lang="en-US" sz="1800">
                <a:latin typeface="Proxima Nova"/>
                <a:ea typeface="Proxima Nova"/>
                <a:cs typeface="Proxima Nova"/>
                <a:sym typeface="Proxima Nova"/>
              </a:rPr>
              <a:t>Block.one also aims to foster a robust blockchain ecosystem through developing and supporting projects built on EOSIO via its venture capital unit, EOS VC.</a:t>
            </a:r>
            <a:endParaRPr sz="1800">
              <a:latin typeface="Proxima Nova"/>
              <a:ea typeface="Proxima Nova"/>
              <a:cs typeface="Proxima Nova"/>
              <a:sym typeface="Proxima Nova"/>
            </a:endParaRPr>
          </a:p>
          <a:p>
            <a:pPr marL="457200" marR="0" lvl="0" indent="0" algn="l" rtl="0">
              <a:lnSpc>
                <a:spcPct val="100000"/>
              </a:lnSpc>
              <a:spcBef>
                <a:spcPts val="0"/>
              </a:spcBef>
              <a:spcAft>
                <a:spcPts val="0"/>
              </a:spcAft>
              <a:buNone/>
            </a:pPr>
            <a:endParaRPr sz="1800">
              <a:latin typeface="Proxima Nova"/>
              <a:ea typeface="Proxima Nova"/>
              <a:cs typeface="Proxima Nova"/>
              <a:sym typeface="Proxima Nova"/>
            </a:endParaRPr>
          </a:p>
          <a:p>
            <a:pPr marL="285750" marR="0" lvl="0" indent="-304800" algn="l" rtl="0">
              <a:lnSpc>
                <a:spcPct val="100000"/>
              </a:lnSpc>
              <a:spcBef>
                <a:spcPts val="500"/>
              </a:spcBef>
              <a:spcAft>
                <a:spcPts val="0"/>
              </a:spcAft>
              <a:buSzPts val="1800"/>
              <a:buFont typeface="Proxima Nova"/>
              <a:buChar char="•"/>
            </a:pPr>
            <a:r>
              <a:rPr lang="en-US" sz="1800">
                <a:latin typeface="Proxima Nova"/>
                <a:ea typeface="Proxima Nova"/>
                <a:cs typeface="Proxima Nova"/>
                <a:sym typeface="Proxima Nova"/>
              </a:rPr>
              <a:t>The future release of Voice, a social media platform planned to launch on the EOS Public Blockchain, will bring alignment and transparency to Social Media. The platform was designed with users in mind by focusing on returning the value of content to its creators. </a:t>
            </a:r>
            <a:endParaRPr sz="1800">
              <a:latin typeface="Proxima Nova"/>
              <a:ea typeface="Proxima Nova"/>
              <a:cs typeface="Proxima Nova"/>
              <a:sym typeface="Proxima Nova"/>
            </a:endParaRPr>
          </a:p>
        </p:txBody>
      </p:sp>
      <p:sp>
        <p:nvSpPr>
          <p:cNvPr id="186" name="Google Shape;186;p23"/>
          <p:cNvSpPr txBox="1"/>
          <p:nvPr/>
        </p:nvSpPr>
        <p:spPr>
          <a:xfrm>
            <a:off x="740682" y="1161300"/>
            <a:ext cx="11376900" cy="609600"/>
          </a:xfrm>
          <a:prstGeom prst="rect">
            <a:avLst/>
          </a:prstGeom>
          <a:noFill/>
          <a:ln>
            <a:noFill/>
          </a:ln>
        </p:spPr>
        <p:txBody>
          <a:bodyPr spcFirstLastPara="1" wrap="square" lIns="50800" tIns="50800" rIns="50800" bIns="50800" anchor="t" anchorCtr="0">
            <a:noAutofit/>
          </a:bodyPr>
          <a:lstStyle/>
          <a:p>
            <a:pPr marL="0" marR="0" lvl="0" indent="0" algn="l" rtl="0">
              <a:lnSpc>
                <a:spcPct val="100000"/>
              </a:lnSpc>
              <a:spcBef>
                <a:spcPts val="0"/>
              </a:spcBef>
              <a:spcAft>
                <a:spcPts val="0"/>
              </a:spcAft>
              <a:buClr>
                <a:srgbClr val="000000"/>
              </a:buClr>
              <a:buSzPts val="3300"/>
              <a:buFont typeface="Proxima Nova"/>
              <a:buNone/>
            </a:pPr>
            <a:r>
              <a:rPr lang="en-US" sz="3300" b="1" i="0" u="none" strike="noStrike" cap="none">
                <a:solidFill>
                  <a:srgbClr val="000000"/>
                </a:solidFill>
                <a:latin typeface="Proxima Nova"/>
                <a:ea typeface="Proxima Nova"/>
                <a:cs typeface="Proxima Nova"/>
                <a:sym typeface="Proxima Nova"/>
              </a:rPr>
              <a:t>About Block.one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25" descr="Google Shape;24;p5"/>
          <p:cNvPicPr preferRelativeResize="0"/>
          <p:nvPr/>
        </p:nvPicPr>
        <p:blipFill rotWithShape="1">
          <a:blip r:embed="rId3">
            <a:alphaModFix/>
          </a:blip>
          <a:srcRect l="39469" t="6814" r="3367"/>
          <a:stretch/>
        </p:blipFill>
        <p:spPr>
          <a:xfrm>
            <a:off x="0" y="0"/>
            <a:ext cx="13004800" cy="9753602"/>
          </a:xfrm>
          <a:prstGeom prst="rect">
            <a:avLst/>
          </a:prstGeom>
          <a:noFill/>
          <a:ln>
            <a:noFill/>
          </a:ln>
        </p:spPr>
      </p:pic>
      <p:pic>
        <p:nvPicPr>
          <p:cNvPr id="197" name="Google Shape;197;p25" descr="Google Shape;28;p5"/>
          <p:cNvPicPr preferRelativeResize="0"/>
          <p:nvPr/>
        </p:nvPicPr>
        <p:blipFill rotWithShape="1">
          <a:blip r:embed="rId4">
            <a:alphaModFix/>
          </a:blip>
          <a:srcRect/>
          <a:stretch/>
        </p:blipFill>
        <p:spPr>
          <a:xfrm>
            <a:off x="5940961" y="996210"/>
            <a:ext cx="6062085" cy="8183813"/>
          </a:xfrm>
          <a:prstGeom prst="rect">
            <a:avLst/>
          </a:prstGeom>
          <a:noFill/>
          <a:ln>
            <a:noFill/>
          </a:ln>
        </p:spPr>
      </p:pic>
      <p:sp>
        <p:nvSpPr>
          <p:cNvPr id="198" name="Google Shape;198;p25"/>
          <p:cNvSpPr txBox="1"/>
          <p:nvPr/>
        </p:nvSpPr>
        <p:spPr>
          <a:xfrm>
            <a:off x="800825" y="2004450"/>
            <a:ext cx="5501400" cy="4158000"/>
          </a:xfrm>
          <a:prstGeom prst="rect">
            <a:avLst/>
          </a:prstGeom>
          <a:noFill/>
          <a:ln>
            <a:noFill/>
          </a:ln>
        </p:spPr>
        <p:txBody>
          <a:bodyPr spcFirstLastPara="1" wrap="square" lIns="50800" tIns="50800" rIns="50800" bIns="50800" anchor="t" anchorCtr="0">
            <a:noAutofit/>
          </a:bodyPr>
          <a:lstStyle/>
          <a:p>
            <a:pPr marL="0" marR="0" lvl="0" indent="0" algn="l" rtl="0">
              <a:lnSpc>
                <a:spcPct val="120000"/>
              </a:lnSpc>
              <a:spcBef>
                <a:spcPts val="0"/>
              </a:spcBef>
              <a:spcAft>
                <a:spcPts val="0"/>
              </a:spcAft>
              <a:buClr>
                <a:srgbClr val="111944"/>
              </a:buClr>
              <a:buSzPts val="1500"/>
              <a:buFont typeface="Proxima Nova"/>
              <a:buNone/>
            </a:pPr>
            <a:r>
              <a:rPr lang="en-US" sz="1500">
                <a:solidFill>
                  <a:srgbClr val="111944"/>
                </a:solidFill>
                <a:latin typeface="Proxima Nova"/>
                <a:ea typeface="Proxima Nova"/>
                <a:cs typeface="Proxima Nova"/>
                <a:sym typeface="Proxima Nova"/>
              </a:rPr>
              <a:t>EOSIO is a next-generation, open-source blockchain protocol, designed to be adapted and utilized by the developer community and companies to create a secure and transparent back-end system.</a:t>
            </a:r>
            <a:endParaRPr sz="1500">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000000"/>
              </a:buClr>
              <a:buSzPts val="1500"/>
              <a:buFont typeface="Arial"/>
              <a:buNone/>
            </a:pPr>
            <a:endParaRPr sz="1500" b="0" i="0" u="none" strike="noStrike" cap="none">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111944"/>
              </a:buClr>
              <a:buSzPts val="1500"/>
              <a:buFont typeface="Proxima Nova"/>
              <a:buNone/>
            </a:pPr>
            <a:r>
              <a:rPr lang="en-US" sz="1500" b="0" i="0" u="none" strike="noStrike" cap="none">
                <a:solidFill>
                  <a:srgbClr val="111944"/>
                </a:solidFill>
                <a:latin typeface="Proxima Nova"/>
                <a:ea typeface="Proxima Nova"/>
                <a:cs typeface="Proxima Nova"/>
                <a:sym typeface="Proxima Nova"/>
              </a:rPr>
              <a:t>EOSIO provides a digital blockchain infrastructure that enables solutions which are fast, free, a</a:t>
            </a:r>
            <a:r>
              <a:rPr lang="en-US" sz="1500">
                <a:solidFill>
                  <a:srgbClr val="111944"/>
                </a:solidFill>
                <a:latin typeface="Proxima Nova"/>
                <a:ea typeface="Proxima Nova"/>
                <a:cs typeface="Proxima Nova"/>
                <a:sym typeface="Proxima Nova"/>
              </a:rPr>
              <a:t>nd secure. It is regarded as the fastest, most  scalable, most active blockchain software in the world. It addresses the limitations of  first-generation blockchain platforms while retaining the core benefits of the technology: security, accountability and immutability.</a:t>
            </a:r>
            <a:endParaRPr sz="1500">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111944"/>
              </a:buClr>
              <a:buSzPts val="1500"/>
              <a:buFont typeface="Proxima Nova"/>
              <a:buNone/>
            </a:pPr>
            <a:endParaRPr sz="1500">
              <a:solidFill>
                <a:srgbClr val="111944"/>
              </a:solidFill>
              <a:latin typeface="Proxima Nova"/>
              <a:ea typeface="Proxima Nova"/>
              <a:cs typeface="Proxima Nova"/>
              <a:sym typeface="Proxima Nova"/>
            </a:endParaRPr>
          </a:p>
          <a:p>
            <a:pPr marL="0" lvl="0" indent="0" algn="l" rtl="0">
              <a:lnSpc>
                <a:spcPct val="115000"/>
              </a:lnSpc>
              <a:spcBef>
                <a:spcPts val="0"/>
              </a:spcBef>
              <a:spcAft>
                <a:spcPts val="0"/>
              </a:spcAft>
              <a:buClr>
                <a:schemeClr val="dk1"/>
              </a:buClr>
              <a:buSzPts val="1100"/>
              <a:buFont typeface="Arial"/>
              <a:buNone/>
            </a:pPr>
            <a:r>
              <a:rPr lang="en-US" sz="1500">
                <a:solidFill>
                  <a:srgbClr val="111944"/>
                </a:solidFill>
                <a:latin typeface="Proxima Nova"/>
                <a:ea typeface="Proxima Nova"/>
                <a:cs typeface="Proxima Nova"/>
                <a:sym typeface="Proxima Nova"/>
              </a:rPr>
              <a:t>Block.one also aims to foster a robust blockchain ecosystem through developing and supporting projects built on EOSIO </a:t>
            </a:r>
            <a:endParaRPr sz="1500">
              <a:solidFill>
                <a:srgbClr val="111944"/>
              </a:solidFill>
              <a:latin typeface="Proxima Nova"/>
              <a:ea typeface="Proxima Nova"/>
              <a:cs typeface="Proxima Nova"/>
              <a:sym typeface="Proxima Nova"/>
            </a:endParaRPr>
          </a:p>
          <a:p>
            <a:pPr marL="0" lvl="0" indent="0" algn="l" rtl="0">
              <a:lnSpc>
                <a:spcPct val="115000"/>
              </a:lnSpc>
              <a:spcBef>
                <a:spcPts val="0"/>
              </a:spcBef>
              <a:spcAft>
                <a:spcPts val="0"/>
              </a:spcAft>
              <a:buClr>
                <a:schemeClr val="dk1"/>
              </a:buClr>
              <a:buSzPts val="1100"/>
              <a:buFont typeface="Arial"/>
              <a:buNone/>
            </a:pPr>
            <a:r>
              <a:rPr lang="en-US" sz="1500">
                <a:solidFill>
                  <a:srgbClr val="111944"/>
                </a:solidFill>
                <a:latin typeface="Proxima Nova"/>
                <a:ea typeface="Proxima Nova"/>
                <a:cs typeface="Proxima Nova"/>
                <a:sym typeface="Proxima Nova"/>
              </a:rPr>
              <a:t>via its venture capital unit, EOS VC.</a:t>
            </a:r>
            <a:endParaRPr sz="1500">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111944"/>
              </a:buClr>
              <a:buSzPts val="1500"/>
              <a:buFont typeface="Proxima Nova"/>
              <a:buNone/>
            </a:pPr>
            <a:endParaRPr sz="1500">
              <a:solidFill>
                <a:srgbClr val="111944"/>
              </a:solidFill>
              <a:latin typeface="Proxima Nova"/>
              <a:ea typeface="Proxima Nova"/>
              <a:cs typeface="Proxima Nova"/>
              <a:sym typeface="Proxima Nova"/>
            </a:endParaRPr>
          </a:p>
        </p:txBody>
      </p:sp>
      <p:grpSp>
        <p:nvGrpSpPr>
          <p:cNvPr id="199" name="Google Shape;199;p25"/>
          <p:cNvGrpSpPr/>
          <p:nvPr/>
        </p:nvGrpSpPr>
        <p:grpSpPr>
          <a:xfrm>
            <a:off x="918719" y="6517416"/>
            <a:ext cx="4865424" cy="1461300"/>
            <a:chOff x="896194" y="4906163"/>
            <a:chExt cx="4865424" cy="1461300"/>
          </a:xfrm>
        </p:grpSpPr>
        <p:sp>
          <p:nvSpPr>
            <p:cNvPr id="200" name="Google Shape;200;p25"/>
            <p:cNvSpPr txBox="1"/>
            <p:nvPr/>
          </p:nvSpPr>
          <p:spPr>
            <a:xfrm>
              <a:off x="1496218" y="4906163"/>
              <a:ext cx="4265400" cy="1461300"/>
            </a:xfrm>
            <a:prstGeom prst="rect">
              <a:avLst/>
            </a:prstGeom>
            <a:noFill/>
            <a:ln>
              <a:noFill/>
            </a:ln>
          </p:spPr>
          <p:txBody>
            <a:bodyPr spcFirstLastPara="1" wrap="square" lIns="50800" tIns="50800" rIns="50800" bIns="50800" anchor="t" anchorCtr="0">
              <a:noAutofit/>
            </a:bodyPr>
            <a:lstStyle/>
            <a:p>
              <a:pPr marL="0" marR="0" lvl="0" indent="0" algn="l" rtl="0">
                <a:lnSpc>
                  <a:spcPct val="120000"/>
                </a:lnSpc>
                <a:spcBef>
                  <a:spcPts val="0"/>
                </a:spcBef>
                <a:spcAft>
                  <a:spcPts val="0"/>
                </a:spcAft>
                <a:buClr>
                  <a:srgbClr val="111944"/>
                </a:buClr>
                <a:buSzPts val="1500"/>
                <a:buFont typeface="Proxima Nova"/>
                <a:buNone/>
              </a:pPr>
              <a:r>
                <a:rPr lang="en-US" sz="1500" b="1" i="0" u="none" strike="noStrike" cap="none">
                  <a:solidFill>
                    <a:srgbClr val="111944"/>
                  </a:solidFill>
                  <a:latin typeface="Proxima Nova"/>
                  <a:ea typeface="Proxima Nova"/>
                  <a:cs typeface="Proxima Nova"/>
                  <a:sym typeface="Proxima Nova"/>
                </a:rPr>
                <a:t>Fast  </a:t>
              </a:r>
              <a:r>
                <a:rPr lang="en-US" sz="1500">
                  <a:solidFill>
                    <a:srgbClr val="111944"/>
                  </a:solidFill>
                  <a:latin typeface="Proxima Nova"/>
                  <a:ea typeface="Proxima Nova"/>
                  <a:cs typeface="Proxima Nova"/>
                  <a:sym typeface="Proxima Nova"/>
                </a:rPr>
                <a:t>Industry leading transaction speed</a:t>
              </a:r>
              <a:endParaRPr/>
            </a:p>
            <a:p>
              <a:pPr marL="0" marR="0" lvl="0" indent="0" algn="l" rtl="0">
                <a:lnSpc>
                  <a:spcPct val="120000"/>
                </a:lnSpc>
                <a:spcBef>
                  <a:spcPts val="0"/>
                </a:spcBef>
                <a:spcAft>
                  <a:spcPts val="0"/>
                </a:spcAft>
                <a:buClr>
                  <a:srgbClr val="000000"/>
                </a:buClr>
                <a:buSzPts val="1500"/>
                <a:buFont typeface="Arial"/>
                <a:buNone/>
              </a:pPr>
              <a:endParaRPr sz="1500" b="0" i="0" u="none" strike="noStrike" cap="none">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111944"/>
                </a:buClr>
                <a:buSzPts val="1500"/>
                <a:buFont typeface="Proxima Nova"/>
                <a:buNone/>
              </a:pPr>
              <a:r>
                <a:rPr lang="en-US" sz="1500" b="1" i="0" u="none" strike="noStrike" cap="none">
                  <a:solidFill>
                    <a:srgbClr val="111944"/>
                  </a:solidFill>
                  <a:latin typeface="Proxima Nova"/>
                  <a:ea typeface="Proxima Nova"/>
                  <a:cs typeface="Proxima Nova"/>
                  <a:sym typeface="Proxima Nova"/>
                </a:rPr>
                <a:t>Free  </a:t>
              </a:r>
              <a:r>
                <a:rPr lang="en-US" sz="1500" b="0" i="0" u="none" strike="noStrike" cap="none">
                  <a:solidFill>
                    <a:srgbClr val="111944"/>
                  </a:solidFill>
                  <a:latin typeface="Proxima Nova"/>
                  <a:ea typeface="Proxima Nova"/>
                  <a:cs typeface="Proxima Nova"/>
                  <a:sym typeface="Proxima Nova"/>
                </a:rPr>
                <a:t>Zero transaction fees</a:t>
              </a:r>
              <a:endParaRPr/>
            </a:p>
            <a:p>
              <a:pPr marL="0" marR="0" lvl="0" indent="0" algn="l" rtl="0">
                <a:lnSpc>
                  <a:spcPct val="120000"/>
                </a:lnSpc>
                <a:spcBef>
                  <a:spcPts val="0"/>
                </a:spcBef>
                <a:spcAft>
                  <a:spcPts val="0"/>
                </a:spcAft>
                <a:buClr>
                  <a:srgbClr val="000000"/>
                </a:buClr>
                <a:buSzPts val="1500"/>
                <a:buFont typeface="Arial"/>
                <a:buNone/>
              </a:pPr>
              <a:endParaRPr sz="1500" b="0" i="0" u="none" strike="noStrike" cap="none">
                <a:solidFill>
                  <a:srgbClr val="111944"/>
                </a:solidFill>
                <a:latin typeface="Proxima Nova"/>
                <a:ea typeface="Proxima Nova"/>
                <a:cs typeface="Proxima Nova"/>
                <a:sym typeface="Proxima Nova"/>
              </a:endParaRPr>
            </a:p>
            <a:p>
              <a:pPr marL="0" marR="0" lvl="0" indent="0" algn="l" rtl="0">
                <a:lnSpc>
                  <a:spcPct val="120000"/>
                </a:lnSpc>
                <a:spcBef>
                  <a:spcPts val="0"/>
                </a:spcBef>
                <a:spcAft>
                  <a:spcPts val="0"/>
                </a:spcAft>
                <a:buClr>
                  <a:srgbClr val="111944"/>
                </a:buClr>
                <a:buSzPts val="1500"/>
                <a:buFont typeface="Proxima Nova"/>
                <a:buNone/>
              </a:pPr>
              <a:r>
                <a:rPr lang="en-US" sz="1500" b="1" i="0" u="none" strike="noStrike" cap="none">
                  <a:solidFill>
                    <a:srgbClr val="111944"/>
                  </a:solidFill>
                  <a:latin typeface="Proxima Nova"/>
                  <a:ea typeface="Proxima Nova"/>
                  <a:cs typeface="Proxima Nova"/>
                  <a:sym typeface="Proxima Nova"/>
                </a:rPr>
                <a:t>Secure  </a:t>
              </a:r>
              <a:r>
                <a:rPr lang="en-US" sz="1500">
                  <a:solidFill>
                    <a:srgbClr val="111944"/>
                  </a:solidFill>
                  <a:latin typeface="Proxima Nova"/>
                  <a:ea typeface="Proxima Nova"/>
                  <a:cs typeface="Proxima Nova"/>
                  <a:sym typeface="Proxima Nova"/>
                </a:rPr>
                <a:t>New! Support for WebAuthn</a:t>
              </a:r>
              <a:endParaRPr/>
            </a:p>
          </p:txBody>
        </p:sp>
        <p:pic>
          <p:nvPicPr>
            <p:cNvPr id="201" name="Google Shape;201;p25"/>
            <p:cNvPicPr preferRelativeResize="0"/>
            <p:nvPr/>
          </p:nvPicPr>
          <p:blipFill rotWithShape="1">
            <a:blip r:embed="rId5">
              <a:alphaModFix/>
            </a:blip>
            <a:srcRect/>
            <a:stretch/>
          </p:blipFill>
          <p:spPr>
            <a:xfrm>
              <a:off x="896194" y="4935797"/>
              <a:ext cx="436646" cy="330147"/>
            </a:xfrm>
            <a:prstGeom prst="rect">
              <a:avLst/>
            </a:prstGeom>
            <a:noFill/>
            <a:ln>
              <a:noFill/>
            </a:ln>
          </p:spPr>
        </p:pic>
        <p:pic>
          <p:nvPicPr>
            <p:cNvPr id="202" name="Google Shape;202;p25"/>
            <p:cNvPicPr preferRelativeResize="0"/>
            <p:nvPr/>
          </p:nvPicPr>
          <p:blipFill rotWithShape="1">
            <a:blip r:embed="rId6">
              <a:alphaModFix/>
            </a:blip>
            <a:srcRect/>
            <a:stretch/>
          </p:blipFill>
          <p:spPr>
            <a:xfrm>
              <a:off x="1002693" y="5486394"/>
              <a:ext cx="330147" cy="330147"/>
            </a:xfrm>
            <a:prstGeom prst="rect">
              <a:avLst/>
            </a:prstGeom>
            <a:noFill/>
            <a:ln>
              <a:noFill/>
            </a:ln>
          </p:spPr>
        </p:pic>
        <p:pic>
          <p:nvPicPr>
            <p:cNvPr id="203" name="Google Shape;203;p25"/>
            <p:cNvPicPr preferRelativeResize="0"/>
            <p:nvPr/>
          </p:nvPicPr>
          <p:blipFill rotWithShape="1">
            <a:blip r:embed="rId7">
              <a:alphaModFix/>
            </a:blip>
            <a:srcRect/>
            <a:stretch/>
          </p:blipFill>
          <p:spPr>
            <a:xfrm>
              <a:off x="1002204" y="6023638"/>
              <a:ext cx="310411" cy="295629"/>
            </a:xfrm>
            <a:prstGeom prst="rect">
              <a:avLst/>
            </a:prstGeom>
            <a:noFill/>
            <a:ln>
              <a:noFill/>
            </a:ln>
          </p:spPr>
        </p:pic>
      </p:grpSp>
      <p:sp>
        <p:nvSpPr>
          <p:cNvPr id="204" name="Google Shape;204;p25"/>
          <p:cNvSpPr txBox="1"/>
          <p:nvPr/>
        </p:nvSpPr>
        <p:spPr>
          <a:xfrm>
            <a:off x="800816" y="8258935"/>
            <a:ext cx="5103600" cy="353100"/>
          </a:xfrm>
          <a:prstGeom prst="rect">
            <a:avLst/>
          </a:prstGeom>
          <a:noFill/>
          <a:ln>
            <a:noFill/>
          </a:ln>
        </p:spPr>
        <p:txBody>
          <a:bodyPr spcFirstLastPara="1" wrap="square" lIns="50800" tIns="50800" rIns="50800" bIns="50800" anchor="t" anchorCtr="0">
            <a:noAutofit/>
          </a:bodyPr>
          <a:lstStyle/>
          <a:p>
            <a:pPr marL="0" marR="0" lvl="0" indent="0" algn="l" rtl="0">
              <a:lnSpc>
                <a:spcPct val="120000"/>
              </a:lnSpc>
              <a:spcBef>
                <a:spcPts val="0"/>
              </a:spcBef>
              <a:spcAft>
                <a:spcPts val="0"/>
              </a:spcAft>
              <a:buClr>
                <a:srgbClr val="111944"/>
              </a:buClr>
              <a:buSzPts val="1500"/>
              <a:buFont typeface="Proxima Nova"/>
              <a:buNone/>
            </a:pPr>
            <a:r>
              <a:rPr lang="en-US" sz="1500" b="0" i="0" u="none" strike="noStrike" cap="none">
                <a:solidFill>
                  <a:srgbClr val="111944"/>
                </a:solidFill>
                <a:latin typeface="Proxima Nova"/>
                <a:ea typeface="Proxima Nova"/>
                <a:cs typeface="Proxima Nova"/>
                <a:sym typeface="Proxima Nova"/>
              </a:rPr>
              <a:t>To find out more about EOSIO, visit </a:t>
            </a:r>
            <a:r>
              <a:rPr lang="en-US" sz="1500" b="1" i="0" u="none" strike="noStrike" cap="none">
                <a:solidFill>
                  <a:srgbClr val="111944"/>
                </a:solidFill>
                <a:latin typeface="Proxima Nova"/>
                <a:ea typeface="Proxima Nova"/>
                <a:cs typeface="Proxima Nova"/>
                <a:sym typeface="Proxima Nova"/>
              </a:rPr>
              <a:t>eos.io</a:t>
            </a:r>
            <a:endParaRPr sz="1500" b="0" i="0" u="none" strike="noStrike" cap="none">
              <a:solidFill>
                <a:srgbClr val="111944"/>
              </a:solidFill>
              <a:latin typeface="Proxima Nova"/>
              <a:ea typeface="Proxima Nova"/>
              <a:cs typeface="Proxima Nova"/>
              <a:sym typeface="Proxima Nova"/>
            </a:endParaRPr>
          </a:p>
        </p:txBody>
      </p:sp>
      <p:sp>
        <p:nvSpPr>
          <p:cNvPr id="205" name="Google Shape;205;p25"/>
          <p:cNvSpPr txBox="1"/>
          <p:nvPr/>
        </p:nvSpPr>
        <p:spPr>
          <a:xfrm>
            <a:off x="787393" y="2263348"/>
            <a:ext cx="5943600" cy="333300"/>
          </a:xfrm>
          <a:prstGeom prst="rect">
            <a:avLst/>
          </a:prstGeom>
          <a:noFill/>
          <a:ln>
            <a:noFill/>
          </a:ln>
        </p:spPr>
        <p:txBody>
          <a:bodyPr spcFirstLastPara="1" wrap="square" lIns="50800" tIns="50800" rIns="50800" bIns="50800" anchor="t" anchorCtr="0">
            <a:noAutofit/>
          </a:bodyPr>
          <a:lstStyle/>
          <a:p>
            <a:pPr marL="0" marR="0" lvl="0" indent="0" algn="l" rtl="0">
              <a:lnSpc>
                <a:spcPct val="120000"/>
              </a:lnSpc>
              <a:spcBef>
                <a:spcPts val="0"/>
              </a:spcBef>
              <a:spcAft>
                <a:spcPts val="0"/>
              </a:spcAft>
              <a:buClr>
                <a:srgbClr val="000000"/>
              </a:buClr>
              <a:buSzPts val="1400"/>
              <a:buFont typeface="Proxima Nova"/>
              <a:buNone/>
            </a:pPr>
            <a:endParaRPr sz="1400" b="0" i="0" u="none" strike="noStrike" cap="none">
              <a:solidFill>
                <a:srgbClr val="000000"/>
              </a:solidFill>
              <a:latin typeface="Arial"/>
              <a:ea typeface="Arial"/>
              <a:cs typeface="Arial"/>
              <a:sym typeface="Arial"/>
            </a:endParaRPr>
          </a:p>
        </p:txBody>
      </p:sp>
      <p:pic>
        <p:nvPicPr>
          <p:cNvPr id="206" name="Google Shape;206;p25" descr="Google Shape;25;p5"/>
          <p:cNvPicPr preferRelativeResize="0"/>
          <p:nvPr/>
        </p:nvPicPr>
        <p:blipFill rotWithShape="1">
          <a:blip r:embed="rId8">
            <a:alphaModFix/>
          </a:blip>
          <a:srcRect l="19627"/>
          <a:stretch/>
        </p:blipFill>
        <p:spPr>
          <a:xfrm>
            <a:off x="11351375" y="8941175"/>
            <a:ext cx="1176351" cy="578400"/>
          </a:xfrm>
          <a:prstGeom prst="rect">
            <a:avLst/>
          </a:prstGeom>
          <a:noFill/>
          <a:ln>
            <a:noFill/>
          </a:ln>
        </p:spPr>
      </p:pic>
      <p:sp>
        <p:nvSpPr>
          <p:cNvPr id="207" name="Google Shape;207;p25"/>
          <p:cNvSpPr txBox="1"/>
          <p:nvPr/>
        </p:nvSpPr>
        <p:spPr>
          <a:xfrm>
            <a:off x="3257550" y="522350"/>
            <a:ext cx="4632600" cy="66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1">
              <a:highlight>
                <a:srgbClr val="FFFF00"/>
              </a:highlight>
            </a:endParaRPr>
          </a:p>
        </p:txBody>
      </p:sp>
      <p:pic>
        <p:nvPicPr>
          <p:cNvPr id="208" name="Google Shape;208;p25"/>
          <p:cNvPicPr preferRelativeResize="0"/>
          <p:nvPr/>
        </p:nvPicPr>
        <p:blipFill>
          <a:blip r:embed="rId9">
            <a:alphaModFix/>
          </a:blip>
          <a:stretch>
            <a:fillRect/>
          </a:stretch>
        </p:blipFill>
        <p:spPr>
          <a:xfrm>
            <a:off x="800825" y="1161300"/>
            <a:ext cx="2613129" cy="689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0"/>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49" name="Google Shape;249;p30"/>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50" name="Google Shape;250;p30"/>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51" name="Google Shape;251;p30"/>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52" name="Google Shape;252;p30"/>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53" name="Google Shape;253;p30"/>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54" name="Google Shape;254;p30"/>
          <p:cNvSpPr txBox="1"/>
          <p:nvPr/>
        </p:nvSpPr>
        <p:spPr>
          <a:xfrm>
            <a:off x="740673" y="1161300"/>
            <a:ext cx="12264000" cy="11811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Blockchain Applications</a:t>
            </a:r>
            <a:endParaRPr sz="7000" b="1">
              <a:latin typeface="Proxima Nova"/>
              <a:ea typeface="Proxima Nova"/>
              <a:cs typeface="Proxima Nova"/>
              <a:sym typeface="Proxima Nova"/>
            </a:endParaRPr>
          </a:p>
        </p:txBody>
      </p:sp>
      <p:sp>
        <p:nvSpPr>
          <p:cNvPr id="255" name="Google Shape;255;p30"/>
          <p:cNvSpPr/>
          <p:nvPr/>
        </p:nvSpPr>
        <p:spPr>
          <a:xfrm>
            <a:off x="859536" y="2039112"/>
            <a:ext cx="11451000" cy="1181100"/>
          </a:xfrm>
          <a:prstGeom prst="rect">
            <a:avLst/>
          </a:prstGeom>
          <a:noFill/>
          <a:ln>
            <a:noFill/>
          </a:ln>
        </p:spPr>
        <p:txBody>
          <a:bodyPr spcFirstLastPara="1" wrap="square" lIns="91425" tIns="45700" rIns="91425" bIns="45700" anchor="t" anchorCtr="0">
            <a:noAutofit/>
          </a:bodyPr>
          <a:lstStyle/>
          <a:p>
            <a:pPr marL="0" marR="0" lvl="0" indent="0" algn="l" rtl="0">
              <a:lnSpc>
                <a:spcPct val="120000"/>
              </a:lnSpc>
              <a:spcBef>
                <a:spcPts val="0"/>
              </a:spcBef>
              <a:spcAft>
                <a:spcPts val="0"/>
              </a:spcAft>
              <a:buClr>
                <a:srgbClr val="FFFFFF"/>
              </a:buClr>
              <a:buSzPts val="2400"/>
              <a:buFont typeface="Proxima Nova"/>
              <a:buNone/>
            </a:pPr>
            <a:r>
              <a:rPr lang="en-US" sz="1800" b="0" i="0" u="none" strike="noStrike" cap="none">
                <a:latin typeface="Proxima Nova"/>
                <a:ea typeface="Proxima Nova"/>
                <a:cs typeface="Proxima Nova"/>
                <a:sym typeface="Proxima Nova"/>
              </a:rPr>
              <a:t>Blockchain companies have begun disrupting all industries from financial services to online gaming, supply chain and media.  201</a:t>
            </a:r>
            <a:r>
              <a:rPr lang="en-US" sz="1800">
                <a:latin typeface="Proxima Nova"/>
                <a:ea typeface="Proxima Nova"/>
                <a:cs typeface="Proxima Nova"/>
                <a:sym typeface="Proxima Nova"/>
              </a:rPr>
              <a:t>9 and 2020</a:t>
            </a:r>
            <a:r>
              <a:rPr lang="en-US" sz="1800" b="0" i="0" u="none" strike="noStrike" cap="none">
                <a:latin typeface="Proxima Nova"/>
                <a:ea typeface="Proxima Nova"/>
                <a:cs typeface="Proxima Nova"/>
                <a:sym typeface="Proxima Nova"/>
              </a:rPr>
              <a:t> will see the maturation of general purpose platforms that will give rise to use cases across industries around </a:t>
            </a:r>
            <a:r>
              <a:rPr lang="en-US" sz="1800">
                <a:latin typeface="Proxima Nova"/>
                <a:ea typeface="Proxima Nova"/>
                <a:cs typeface="Proxima Nova"/>
                <a:sym typeface="Proxima Nova"/>
              </a:rPr>
              <a:t>the globe</a:t>
            </a:r>
            <a:r>
              <a:rPr lang="en-US" sz="1800" b="0" i="0" u="none" strike="noStrike" cap="none">
                <a:latin typeface="Proxima Nova"/>
                <a:ea typeface="Proxima Nova"/>
                <a:cs typeface="Proxima Nova"/>
                <a:sym typeface="Proxima Nova"/>
              </a:rPr>
              <a:t>.</a:t>
            </a:r>
            <a:endParaRPr sz="1800"/>
          </a:p>
          <a:p>
            <a:pPr marL="0" marR="0" lvl="0" indent="0" algn="l" rtl="0">
              <a:lnSpc>
                <a:spcPct val="120000"/>
              </a:lnSpc>
              <a:spcBef>
                <a:spcPts val="0"/>
              </a:spcBef>
              <a:spcAft>
                <a:spcPts val="0"/>
              </a:spcAft>
              <a:buClr>
                <a:srgbClr val="FFFFFF"/>
              </a:buClr>
              <a:buSzPts val="2400"/>
              <a:buFont typeface="Proxima Nova"/>
              <a:buNone/>
            </a:pPr>
            <a:r>
              <a:rPr lang="en-US" sz="1800" b="0" i="0" u="none" strike="noStrike" cap="none">
                <a:latin typeface="Proxima Nova"/>
                <a:ea typeface="Proxima Nova"/>
                <a:cs typeface="Proxima Nova"/>
                <a:sym typeface="Proxima Nova"/>
              </a:rPr>
              <a:t/>
            </a:r>
            <a:br>
              <a:rPr lang="en-US" sz="1800" b="0" i="0" u="none" strike="noStrike" cap="none">
                <a:latin typeface="Proxima Nova"/>
                <a:ea typeface="Proxima Nova"/>
                <a:cs typeface="Proxima Nova"/>
                <a:sym typeface="Proxima Nova"/>
              </a:rPr>
            </a:br>
            <a:r>
              <a:rPr lang="en-US" sz="1800" b="0" i="0" u="none" strike="noStrike" cap="none">
                <a:latin typeface="Proxima Nova"/>
                <a:ea typeface="Proxima Nova"/>
                <a:cs typeface="Proxima Nova"/>
                <a:sym typeface="Proxima Nova"/>
              </a:rPr>
              <a:t/>
            </a:r>
            <a:br>
              <a:rPr lang="en-US" sz="1800" b="0" i="0" u="none" strike="noStrike" cap="none">
                <a:latin typeface="Proxima Nova"/>
                <a:ea typeface="Proxima Nova"/>
                <a:cs typeface="Proxima Nova"/>
                <a:sym typeface="Proxima Nova"/>
              </a:rPr>
            </a:br>
            <a:endParaRPr sz="1800" b="0" i="0" u="none" strike="noStrike" cap="none">
              <a:latin typeface="Proxima Nova"/>
              <a:ea typeface="Proxima Nova"/>
              <a:cs typeface="Proxima Nova"/>
              <a:sym typeface="Proxima Nova"/>
            </a:endParaRPr>
          </a:p>
          <a:p>
            <a:pPr marL="0" lvl="0" indent="0" algn="l" rtl="0">
              <a:lnSpc>
                <a:spcPct val="120000"/>
              </a:lnSpc>
              <a:spcBef>
                <a:spcPts val="0"/>
              </a:spcBef>
              <a:spcAft>
                <a:spcPts val="0"/>
              </a:spcAft>
              <a:buNone/>
            </a:pPr>
            <a:endParaRPr sz="1800">
              <a:solidFill>
                <a:schemeClr val="dk1"/>
              </a:solidFill>
              <a:latin typeface="Proxima Nova"/>
              <a:ea typeface="Proxima Nova"/>
              <a:cs typeface="Proxima Nova"/>
              <a:sym typeface="Proxima Nova"/>
            </a:endParaRPr>
          </a:p>
        </p:txBody>
      </p:sp>
      <p:graphicFrame>
        <p:nvGraphicFramePr>
          <p:cNvPr id="256" name="Google Shape;256;p30"/>
          <p:cNvGraphicFramePr/>
          <p:nvPr/>
        </p:nvGraphicFramePr>
        <p:xfrm>
          <a:off x="859536" y="3239762"/>
          <a:ext cx="11275400" cy="5034750"/>
        </p:xfrm>
        <a:graphic>
          <a:graphicData uri="http://schemas.openxmlformats.org/drawingml/2006/table">
            <a:tbl>
              <a:tblPr>
                <a:noFill/>
                <a:tableStyleId>{FAC53DFE-5266-4D5A-B7BF-E309B6BAA0EE}</a:tableStyleId>
              </a:tblPr>
              <a:tblGrid>
                <a:gridCol w="5464425">
                  <a:extLst>
                    <a:ext uri="{9D8B030D-6E8A-4147-A177-3AD203B41FA5}">
                      <a16:colId xmlns:a16="http://schemas.microsoft.com/office/drawing/2014/main" val="20000"/>
                    </a:ext>
                  </a:extLst>
                </a:gridCol>
                <a:gridCol w="5810975">
                  <a:extLst>
                    <a:ext uri="{9D8B030D-6E8A-4147-A177-3AD203B41FA5}">
                      <a16:colId xmlns:a16="http://schemas.microsoft.com/office/drawing/2014/main" val="20001"/>
                    </a:ext>
                  </a:extLst>
                </a:gridCol>
              </a:tblGrid>
              <a:tr h="2850875">
                <a:tc>
                  <a:txBody>
                    <a:bodyPr/>
                    <a:lstStyle/>
                    <a:p>
                      <a:pPr marL="0" lvl="0" indent="0" algn="l" rtl="0">
                        <a:lnSpc>
                          <a:spcPct val="120000"/>
                        </a:lnSpc>
                        <a:spcBef>
                          <a:spcPts val="0"/>
                        </a:spcBef>
                        <a:spcAft>
                          <a:spcPts val="0"/>
                        </a:spcAft>
                        <a:buClr>
                          <a:schemeClr val="lt1"/>
                        </a:buClr>
                        <a:buSzPts val="2400"/>
                        <a:buFont typeface="Proxima Nova"/>
                        <a:buNone/>
                      </a:pPr>
                      <a:r>
                        <a:rPr lang="en-US" sz="1800" b="1">
                          <a:solidFill>
                            <a:schemeClr val="dk1"/>
                          </a:solidFill>
                          <a:latin typeface="Proxima Nova"/>
                          <a:ea typeface="Proxima Nova"/>
                          <a:cs typeface="Proxima Nova"/>
                          <a:sym typeface="Proxima Nova"/>
                        </a:rPr>
                        <a:t>Use Cases</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Asset management</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Supply chain logistics &amp; management</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Computing &amp; storage</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Currency exchanges</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Media &amp; adtech</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Online gaming</a:t>
                      </a:r>
                      <a:endParaRPr sz="1800">
                        <a:solidFill>
                          <a:schemeClr val="dk1"/>
                        </a:solidFill>
                        <a:latin typeface="Proxima Nova"/>
                        <a:ea typeface="Proxima Nova"/>
                        <a:cs typeface="Proxima Nova"/>
                        <a:sym typeface="Proxima Nova"/>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Social media</a:t>
                      </a:r>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0" algn="l" rtl="0">
                        <a:lnSpc>
                          <a:spcPct val="120000"/>
                        </a:lnSpc>
                        <a:spcBef>
                          <a:spcPts val="0"/>
                        </a:spcBef>
                        <a:spcAft>
                          <a:spcPts val="0"/>
                        </a:spcAft>
                        <a:buNone/>
                      </a:pP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Lending &amp; crowdfunding</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Healthcare data</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Insurance &amp; underwriting</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Payments &amp; banking </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Financial services</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Infrastructure</a:t>
                      </a:r>
                      <a:endParaRPr sz="1800">
                        <a:solidFill>
                          <a:schemeClr val="dk1"/>
                        </a:solidFill>
                        <a:latin typeface="Proxima Nova"/>
                        <a:ea typeface="Proxima Nova"/>
                        <a:cs typeface="Proxima Nova"/>
                        <a:sym typeface="Proxima Nova"/>
                      </a:endParaRPr>
                    </a:p>
                    <a:p>
                      <a:pPr marL="457200" marR="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Public records</a:t>
                      </a:r>
                      <a:endParaRPr sz="1800">
                        <a:solidFill>
                          <a:schemeClr val="dk1"/>
                        </a:solidFill>
                        <a:latin typeface="Proxima Nova"/>
                        <a:ea typeface="Proxima Nova"/>
                        <a:cs typeface="Proxima Nova"/>
                        <a:sym typeface="Proxima Nova"/>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0"/>
                  </a:ext>
                </a:extLst>
              </a:tr>
              <a:tr h="2183875">
                <a:tc>
                  <a:txBody>
                    <a:bodyPr/>
                    <a:lstStyle/>
                    <a:p>
                      <a:pPr marL="0" lvl="0" indent="0" algn="l" rtl="0">
                        <a:lnSpc>
                          <a:spcPct val="120000"/>
                        </a:lnSpc>
                        <a:spcBef>
                          <a:spcPts val="0"/>
                        </a:spcBef>
                        <a:spcAft>
                          <a:spcPts val="0"/>
                        </a:spcAft>
                        <a:buClr>
                          <a:schemeClr val="dk1"/>
                        </a:buClr>
                        <a:buSzPts val="1100"/>
                        <a:buFont typeface="Arial"/>
                        <a:buNone/>
                      </a:pPr>
                      <a:r>
                        <a:rPr lang="en-US" sz="1800" b="1">
                          <a:solidFill>
                            <a:schemeClr val="dk1"/>
                          </a:solidFill>
                          <a:latin typeface="Proxima Nova"/>
                          <a:ea typeface="Proxima Nova"/>
                          <a:cs typeface="Proxima Nova"/>
                          <a:sym typeface="Proxima Nova"/>
                        </a:rPr>
                        <a:t>Blockchain and Governance</a:t>
                      </a:r>
                      <a:endParaRPr sz="1800">
                        <a:solidFill>
                          <a:schemeClr val="dk1"/>
                        </a:solidFill>
                        <a:latin typeface="Proxima Nova"/>
                        <a:ea typeface="Proxima Nova"/>
                        <a:cs typeface="Proxima Nova"/>
                        <a:sym typeface="Proxima Nova"/>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Transparent elections</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Ends identity theft</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Automation of land registries and title transfers</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Criminal records</a:t>
                      </a:r>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0" algn="l" rtl="0">
                        <a:lnSpc>
                          <a:spcPct val="120000"/>
                        </a:lnSpc>
                        <a:spcBef>
                          <a:spcPts val="0"/>
                        </a:spcBef>
                        <a:spcAft>
                          <a:spcPts val="0"/>
                        </a:spcAft>
                        <a:buNone/>
                      </a:pPr>
                      <a:endParaRPr sz="1800">
                        <a:solidFill>
                          <a:schemeClr val="dk1"/>
                        </a:solidFill>
                        <a:latin typeface="Proxima Nova"/>
                        <a:ea typeface="Proxima Nova"/>
                        <a:cs typeface="Proxima Nova"/>
                        <a:sym typeface="Proxima Nova"/>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Management of trial evidence</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Auditable universal basic income</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Transparent ownership of public companies</a:t>
                      </a:r>
                      <a:endParaRPr sz="1800">
                        <a:solidFill>
                          <a:schemeClr val="dk1"/>
                        </a:solidFill>
                      </a:endParaRPr>
                    </a:p>
                    <a:p>
                      <a:pPr marL="457200" lvl="0" indent="-342900" algn="l" rtl="0">
                        <a:lnSpc>
                          <a:spcPct val="120000"/>
                        </a:lnSpc>
                        <a:spcBef>
                          <a:spcPts val="0"/>
                        </a:spcBef>
                        <a:spcAft>
                          <a:spcPts val="0"/>
                        </a:spcAft>
                        <a:buClr>
                          <a:schemeClr val="dk1"/>
                        </a:buClr>
                        <a:buSzPts val="1800"/>
                        <a:buFont typeface="Proxima Nova"/>
                        <a:buChar char="•"/>
                      </a:pPr>
                      <a:r>
                        <a:rPr lang="en-US" sz="1800">
                          <a:solidFill>
                            <a:schemeClr val="dk1"/>
                          </a:solidFill>
                          <a:latin typeface="Proxima Nova"/>
                          <a:ea typeface="Proxima Nova"/>
                          <a:cs typeface="Proxima Nova"/>
                          <a:sym typeface="Proxima Nova"/>
                        </a:rPr>
                        <a:t>Replacement of taxes with monetary policy</a:t>
                      </a:r>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1"/>
          <p:cNvSpPr/>
          <p:nvPr/>
        </p:nvSpPr>
        <p:spPr>
          <a:xfrm>
            <a:off x="11627178" y="9101886"/>
            <a:ext cx="0" cy="181851"/>
          </a:xfrm>
          <a:custGeom>
            <a:avLst/>
            <a:gdLst/>
            <a:ahLst/>
            <a:cxnLst/>
            <a:rect l="l" t="t" r="r" b="b"/>
            <a:pathLst>
              <a:path w="120000" h="140970" extrusionOk="0">
                <a:moveTo>
                  <a:pt x="0" y="0"/>
                </a:moveTo>
                <a:lnTo>
                  <a:pt x="0" y="140919"/>
                </a:lnTo>
              </a:path>
            </a:pathLst>
          </a:custGeom>
          <a:noFill/>
          <a:ln w="22175" cap="flat" cmpd="sng">
            <a:solidFill>
              <a:srgbClr val="000000"/>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2" name="Google Shape;262;p31"/>
          <p:cNvSpPr/>
          <p:nvPr/>
        </p:nvSpPr>
        <p:spPr>
          <a:xfrm>
            <a:off x="11667907" y="9148744"/>
            <a:ext cx="258900" cy="138000"/>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3" name="Google Shape;263;p31"/>
          <p:cNvSpPr/>
          <p:nvPr/>
        </p:nvSpPr>
        <p:spPr>
          <a:xfrm>
            <a:off x="11950543" y="9101873"/>
            <a:ext cx="167100" cy="1848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4" name="Google Shape;264;p31"/>
          <p:cNvSpPr/>
          <p:nvPr/>
        </p:nvSpPr>
        <p:spPr>
          <a:xfrm>
            <a:off x="12140950" y="9148744"/>
            <a:ext cx="127800" cy="138000"/>
          </a:xfrm>
          <a:prstGeom prst="rect">
            <a:avLst/>
          </a:prstGeom>
          <a:blipFill rotWithShape="1">
            <a:blip r:embed="rId5">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5" name="Google Shape;265;p31"/>
          <p:cNvSpPr/>
          <p:nvPr/>
        </p:nvSpPr>
        <p:spPr>
          <a:xfrm>
            <a:off x="12295905" y="9148743"/>
            <a:ext cx="111000" cy="1350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6" name="Google Shape;266;p31"/>
          <p:cNvSpPr/>
          <p:nvPr/>
        </p:nvSpPr>
        <p:spPr>
          <a:xfrm>
            <a:off x="12433878" y="9148744"/>
            <a:ext cx="123900" cy="138000"/>
          </a:xfrm>
          <a:prstGeom prst="rect">
            <a:avLst/>
          </a:prstGeom>
          <a:blipFill rotWithShape="1">
            <a:blip r:embed="rId7">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None/>
            </a:pPr>
            <a:endParaRPr sz="2200"/>
          </a:p>
        </p:txBody>
      </p:sp>
      <p:sp>
        <p:nvSpPr>
          <p:cNvPr id="267" name="Google Shape;267;p31"/>
          <p:cNvSpPr txBox="1"/>
          <p:nvPr/>
        </p:nvSpPr>
        <p:spPr>
          <a:xfrm>
            <a:off x="740664" y="1161288"/>
            <a:ext cx="52974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3300" b="1">
                <a:latin typeface="Proxima Nova"/>
                <a:ea typeface="Proxima Nova"/>
                <a:cs typeface="Proxima Nova"/>
                <a:sym typeface="Proxima Nova"/>
              </a:rPr>
              <a:t>Case Study: ID PASS</a:t>
            </a:r>
            <a:endParaRPr sz="1800" b="1"/>
          </a:p>
        </p:txBody>
      </p:sp>
      <p:sp>
        <p:nvSpPr>
          <p:cNvPr id="268" name="Google Shape;268;p31"/>
          <p:cNvSpPr txBox="1"/>
          <p:nvPr/>
        </p:nvSpPr>
        <p:spPr>
          <a:xfrm>
            <a:off x="859536" y="2039112"/>
            <a:ext cx="11430000" cy="6736800"/>
          </a:xfrm>
          <a:prstGeom prst="rect">
            <a:avLst/>
          </a:prstGeom>
          <a:noFill/>
          <a:ln>
            <a:noFill/>
          </a:ln>
        </p:spPr>
        <p:txBody>
          <a:bodyPr spcFirstLastPara="1" wrap="square" lIns="50800" tIns="50800" rIns="50800" bIns="50800" anchor="t" anchorCtr="0">
            <a:noAutofit/>
          </a:bodyPr>
          <a:lstStyle/>
          <a:p>
            <a:pPr marL="0" lvl="0" indent="0" algn="l" rtl="0">
              <a:spcBef>
                <a:spcPts val="0"/>
              </a:spcBef>
              <a:spcAft>
                <a:spcPts val="0"/>
              </a:spcAft>
              <a:buNone/>
            </a:pPr>
            <a:r>
              <a:rPr lang="en-US" sz="1800">
                <a:latin typeface="Proxima Nova"/>
                <a:ea typeface="Proxima Nova"/>
                <a:cs typeface="Proxima Nova"/>
                <a:sym typeface="Proxima Nova"/>
              </a:rPr>
              <a:t>ID</a:t>
            </a:r>
            <a:r>
              <a:rPr lang="en-US" sz="1800">
                <a:solidFill>
                  <a:schemeClr val="dk1"/>
                </a:solidFill>
                <a:highlight>
                  <a:srgbClr val="FFFFFF"/>
                </a:highlight>
                <a:latin typeface="Calibri"/>
                <a:ea typeface="Calibri"/>
                <a:cs typeface="Calibri"/>
                <a:sym typeface="Calibri"/>
              </a:rPr>
              <a:t> </a:t>
            </a:r>
            <a:r>
              <a:rPr lang="en-US" sz="1800">
                <a:latin typeface="Proxima Nova"/>
                <a:ea typeface="Proxima Nova"/>
                <a:cs typeface="Proxima Nova"/>
                <a:sym typeface="Proxima Nova"/>
              </a:rPr>
              <a:t>PASS is a sustainable, open-sourced, blockchain-based digital identity solution.  It enables governments and humanitarian organizations to issue and verify a decentralized, private, trusted and recoverable form of identity to all population subsets, including citizens, residents and refugees.</a:t>
            </a:r>
            <a:endParaRPr sz="1800">
              <a:latin typeface="Proxima Nova"/>
              <a:ea typeface="Proxima Nova"/>
              <a:cs typeface="Proxima Nova"/>
              <a:sym typeface="Proxima Nova"/>
            </a:endParaRPr>
          </a:p>
          <a:p>
            <a:pPr marL="140368" marR="0" lvl="0" indent="-45118" algn="l" rtl="0">
              <a:lnSpc>
                <a:spcPct val="100000"/>
              </a:lnSpc>
              <a:spcBef>
                <a:spcPts val="0"/>
              </a:spcBef>
              <a:spcAft>
                <a:spcPts val="0"/>
              </a:spcAft>
              <a:buClr>
                <a:srgbClr val="000000"/>
              </a:buClr>
              <a:buSzPts val="1500"/>
              <a:buFont typeface="Proxima Nova"/>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Without a verifiable identity, one-seventh of the global population lacks the right to access essential services such as citizenship, education, justice, health care, banking and insurance. </a:t>
            </a:r>
            <a:endParaRPr sz="1800">
              <a:latin typeface="Proxima Nova"/>
              <a:ea typeface="Proxima Nova"/>
              <a:cs typeface="Proxima Nova"/>
              <a:sym typeface="Proxima Nova"/>
            </a:endParaRPr>
          </a:p>
          <a:p>
            <a:pPr marL="457200" marR="0" lvl="0" indent="0" algn="l" rtl="0">
              <a:lnSpc>
                <a:spcPct val="100000"/>
              </a:lnSpc>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However, having an identity document can also constitute a threat to the individual’s privacy and safety. </a:t>
            </a:r>
            <a:endParaRPr sz="1800">
              <a:latin typeface="Proxima Nova"/>
              <a:ea typeface="Proxima Nova"/>
              <a:cs typeface="Proxima Nova"/>
              <a:sym typeface="Proxima Nova"/>
            </a:endParaRPr>
          </a:p>
          <a:p>
            <a:pPr marL="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What is needed is a form of identification that is trusted, secure, and allows the individual to choose when to share or withhold personal information.</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This is facilitated by operating on a decentralized blockchain platform.</a:t>
            </a:r>
            <a:endParaRPr sz="1800">
              <a:latin typeface="Proxima Nova"/>
              <a:ea typeface="Proxima Nova"/>
              <a:cs typeface="Proxima Nova"/>
              <a:sym typeface="Proxima Nova"/>
            </a:endParaRPr>
          </a:p>
          <a:p>
            <a:pPr marL="457200" lvl="0" indent="0" algn="l" rtl="0">
              <a:spcBef>
                <a:spcPts val="0"/>
              </a:spcBef>
              <a:spcAft>
                <a:spcPts val="0"/>
              </a:spcAft>
              <a:buNone/>
            </a:pPr>
            <a:endParaRPr sz="1800">
              <a:latin typeface="Proxima Nova"/>
              <a:ea typeface="Proxima Nova"/>
              <a:cs typeface="Proxima Nova"/>
              <a:sym typeface="Proxima Nova"/>
            </a:endParaRPr>
          </a:p>
          <a:p>
            <a:pPr marL="457200" lvl="0" indent="-342900" algn="l" rtl="0">
              <a:spcBef>
                <a:spcPts val="0"/>
              </a:spcBef>
              <a:spcAft>
                <a:spcPts val="0"/>
              </a:spcAft>
              <a:buSzPts val="1800"/>
              <a:buFont typeface="Proxima Nova"/>
              <a:buChar char="•"/>
            </a:pPr>
            <a:r>
              <a:rPr lang="en-US" sz="1800">
                <a:latin typeface="Proxima Nova"/>
                <a:ea typeface="Proxima Nova"/>
                <a:cs typeface="Proxima Nova"/>
                <a:sym typeface="Proxima Nova"/>
              </a:rPr>
              <a:t>The blockchain is used to anchor the identity while biometric data and other personally identifiable information are stored off-chain, on a smart card.</a:t>
            </a:r>
            <a:endParaRPr sz="1800">
              <a:latin typeface="Proxima Nova"/>
              <a:ea typeface="Proxima Nova"/>
              <a:cs typeface="Proxima Nova"/>
              <a:sym typeface="Proxima Nova"/>
            </a:endParaRPr>
          </a:p>
          <a:p>
            <a:pPr marL="0" lvl="0" indent="0" algn="l" rtl="0">
              <a:lnSpc>
                <a:spcPct val="115000"/>
              </a:lnSpc>
              <a:spcBef>
                <a:spcPts val="0"/>
              </a:spcBef>
              <a:spcAft>
                <a:spcPts val="0"/>
              </a:spcAft>
              <a:buNone/>
            </a:pPr>
            <a:endParaRPr sz="1800">
              <a:latin typeface="Proxima Nova"/>
              <a:ea typeface="Proxima Nova"/>
              <a:cs typeface="Proxima Nova"/>
              <a:sym typeface="Proxima Nova"/>
            </a:endParaRPr>
          </a:p>
          <a:p>
            <a:pPr marL="0" lvl="0" indent="0" algn="l" rtl="0">
              <a:lnSpc>
                <a:spcPct val="115000"/>
              </a:lnSpc>
              <a:spcBef>
                <a:spcPts val="0"/>
              </a:spcBef>
              <a:spcAft>
                <a:spcPts val="0"/>
              </a:spcAft>
              <a:buNone/>
            </a:pPr>
            <a:r>
              <a:rPr lang="en-US" sz="1800">
                <a:latin typeface="Proxima Nova"/>
                <a:ea typeface="Proxima Nova"/>
                <a:cs typeface="Proxima Nova"/>
                <a:sym typeface="Proxima Nova"/>
              </a:rPr>
              <a:t>ID PASS focuses on people who do not have a smartphone or internet access and provides them with a verifiable identity by using blockchain, smart card technology and biometrics. Once enrolled, individuals have the ability to access services using an identity that they can trust, that is verifiable, private, transportable and under their control.  ID PASS works both offline and online.</a:t>
            </a:r>
            <a:endParaRPr sz="1800">
              <a:latin typeface="Proxima Nova"/>
              <a:ea typeface="Proxima Nova"/>
              <a:cs typeface="Proxima Nova"/>
              <a:sym typeface="Proxima Nova"/>
            </a:endParaRPr>
          </a:p>
          <a:p>
            <a:pPr marL="140368" marR="0" lvl="0" indent="-45118" algn="l" rtl="0">
              <a:lnSpc>
                <a:spcPct val="100000"/>
              </a:lnSpc>
              <a:spcBef>
                <a:spcPts val="0"/>
              </a:spcBef>
              <a:spcAft>
                <a:spcPts val="0"/>
              </a:spcAft>
              <a:buClr>
                <a:srgbClr val="000000"/>
              </a:buClr>
              <a:buSzPts val="1500"/>
              <a:buFont typeface="Proxima Nova"/>
              <a:buNone/>
            </a:pPr>
            <a:endParaRPr sz="1800">
              <a:latin typeface="Proxima Nova"/>
              <a:ea typeface="Proxima Nova"/>
              <a:cs typeface="Proxima Nova"/>
              <a:sym typeface="Proxima Nova"/>
            </a:endParaRPr>
          </a:p>
          <a:p>
            <a:pPr marL="0" marR="0" lvl="0" indent="0" algn="l" rtl="0">
              <a:lnSpc>
                <a:spcPct val="100000"/>
              </a:lnSpc>
              <a:spcBef>
                <a:spcPts val="0"/>
              </a:spcBef>
              <a:spcAft>
                <a:spcPts val="0"/>
              </a:spcAft>
              <a:buNone/>
            </a:pPr>
            <a:r>
              <a:rPr lang="en-US" sz="1800">
                <a:latin typeface="Proxima Nova"/>
                <a:ea typeface="Proxima Nova"/>
                <a:cs typeface="Proxima Nova"/>
                <a:sym typeface="Proxima Nova"/>
              </a:rPr>
              <a:t>For more information, visit </a:t>
            </a:r>
            <a:r>
              <a:rPr lang="en-US" sz="1800" u="sng">
                <a:solidFill>
                  <a:schemeClr val="hlink"/>
                </a:solidFill>
                <a:latin typeface="Proxima Nova"/>
                <a:ea typeface="Proxima Nova"/>
                <a:cs typeface="Proxima Nova"/>
                <a:sym typeface="Proxima Nova"/>
                <a:hlinkClick r:id="rId8"/>
              </a:rPr>
              <a:t>https://idpass.or</a:t>
            </a:r>
            <a:r>
              <a:rPr lang="en-US" sz="1800" u="sng">
                <a:solidFill>
                  <a:schemeClr val="hlink"/>
                </a:solidFill>
                <a:latin typeface="Calibri"/>
                <a:ea typeface="Calibri"/>
                <a:cs typeface="Calibri"/>
                <a:sym typeface="Calibri"/>
                <a:hlinkClick r:id="rId8"/>
              </a:rPr>
              <a:t>g</a:t>
            </a:r>
            <a:endParaRPr sz="1800"/>
          </a:p>
        </p:txBody>
      </p:sp>
      <p:sp>
        <p:nvSpPr>
          <p:cNvPr id="269" name="Google Shape;269;p31"/>
          <p:cNvSpPr txBox="1"/>
          <p:nvPr/>
        </p:nvSpPr>
        <p:spPr>
          <a:xfrm>
            <a:off x="859525" y="8464425"/>
            <a:ext cx="11430000" cy="59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200">
              <a:solidFill>
                <a:schemeClr val="dk1"/>
              </a:solidFill>
            </a:endParaRPr>
          </a:p>
          <a:p>
            <a:pPr marL="0" lvl="0" indent="0" algn="l" rtl="0">
              <a:spcBef>
                <a:spcPts val="0"/>
              </a:spcBef>
              <a:spcAft>
                <a:spcPts val="0"/>
              </a:spcAft>
              <a:buClr>
                <a:schemeClr val="dk1"/>
              </a:buClr>
              <a:buSzPts val="1100"/>
              <a:buFont typeface="Arial"/>
              <a:buNone/>
            </a:pPr>
            <a:r>
              <a:rPr lang="en-US" sz="1200">
                <a:solidFill>
                  <a:schemeClr val="dk1"/>
                </a:solidFill>
                <a:highlight>
                  <a:schemeClr val="lt1"/>
                </a:highlight>
                <a:latin typeface="Proxima Nova"/>
                <a:ea typeface="Proxima Nova"/>
                <a:cs typeface="Proxima Nova"/>
                <a:sym typeface="Proxima Nova"/>
              </a:rPr>
              <a:t>*Block.one does not endorse any third party or its products or services, even if they are mentioned herein. Block.one is not responsible for any linked content.</a:t>
            </a:r>
            <a:endParaRPr sz="1800">
              <a:solidFill>
                <a:schemeClr val="dk1"/>
              </a:solidFill>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A7A7A7"/>
      </a:dk2>
      <a:lt2>
        <a:srgbClr val="535353"/>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1820</Words>
  <Application>Microsoft Office PowerPoint</Application>
  <PresentationFormat>Custom</PresentationFormat>
  <Paragraphs>146</Paragraphs>
  <Slides>12</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Helvetica Neue</vt:lpstr>
      <vt:lpstr>Georgia</vt:lpstr>
      <vt:lpstr>Arial</vt:lpstr>
      <vt:lpstr>Proxima Nova</vt:lpstr>
      <vt:lpstr>Calibri</vt:lpstr>
      <vt:lpstr>White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Terms of Use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Anne-Marie Boudou</dc:creator>
  <cp:lastModifiedBy>Anne-Marie Boudou</cp:lastModifiedBy>
  <cp:revision>3</cp:revision>
  <dcterms:modified xsi:type="dcterms:W3CDTF">2019-09-11T07:09:18Z</dcterms:modified>
</cp:coreProperties>
</file>