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handoutMasterIdLst>
    <p:handoutMasterId r:id="rId4"/>
  </p:handoutMasterIdLst>
  <p:sldIdLst>
    <p:sldId id="263" r:id="rId2"/>
  </p:sldIdLst>
  <p:sldSz cx="12179300" cy="9134475" type="ledger"/>
  <p:notesSz cx="6858000" cy="9144000"/>
  <p:defaultTextStyle>
    <a:defPPr>
      <a:defRPr lang="en-US"/>
    </a:defPPr>
    <a:lvl1pPr marL="0" algn="l" defTabSz="1364010" rtl="0" eaLnBrk="1" latinLnBrk="0" hangingPunct="1">
      <a:defRPr sz="2700" kern="1200">
        <a:solidFill>
          <a:schemeClr val="tx1"/>
        </a:solidFill>
        <a:latin typeface="+mn-lt"/>
        <a:ea typeface="+mn-ea"/>
        <a:cs typeface="+mn-cs"/>
      </a:defRPr>
    </a:lvl1pPr>
    <a:lvl2pPr marL="682005" algn="l" defTabSz="1364010" rtl="0" eaLnBrk="1" latinLnBrk="0" hangingPunct="1">
      <a:defRPr sz="2700" kern="1200">
        <a:solidFill>
          <a:schemeClr val="tx1"/>
        </a:solidFill>
        <a:latin typeface="+mn-lt"/>
        <a:ea typeface="+mn-ea"/>
        <a:cs typeface="+mn-cs"/>
      </a:defRPr>
    </a:lvl2pPr>
    <a:lvl3pPr marL="1364010" algn="l" defTabSz="1364010" rtl="0" eaLnBrk="1" latinLnBrk="0" hangingPunct="1">
      <a:defRPr sz="2700" kern="1200">
        <a:solidFill>
          <a:schemeClr val="tx1"/>
        </a:solidFill>
        <a:latin typeface="+mn-lt"/>
        <a:ea typeface="+mn-ea"/>
        <a:cs typeface="+mn-cs"/>
      </a:defRPr>
    </a:lvl3pPr>
    <a:lvl4pPr marL="2046016" algn="l" defTabSz="1364010" rtl="0" eaLnBrk="1" latinLnBrk="0" hangingPunct="1">
      <a:defRPr sz="2700" kern="1200">
        <a:solidFill>
          <a:schemeClr val="tx1"/>
        </a:solidFill>
        <a:latin typeface="+mn-lt"/>
        <a:ea typeface="+mn-ea"/>
        <a:cs typeface="+mn-cs"/>
      </a:defRPr>
    </a:lvl4pPr>
    <a:lvl5pPr marL="2728021" algn="l" defTabSz="1364010" rtl="0" eaLnBrk="1" latinLnBrk="0" hangingPunct="1">
      <a:defRPr sz="2700" kern="1200">
        <a:solidFill>
          <a:schemeClr val="tx1"/>
        </a:solidFill>
        <a:latin typeface="+mn-lt"/>
        <a:ea typeface="+mn-ea"/>
        <a:cs typeface="+mn-cs"/>
      </a:defRPr>
    </a:lvl5pPr>
    <a:lvl6pPr marL="3410026" algn="l" defTabSz="1364010" rtl="0" eaLnBrk="1" latinLnBrk="0" hangingPunct="1">
      <a:defRPr sz="2700" kern="1200">
        <a:solidFill>
          <a:schemeClr val="tx1"/>
        </a:solidFill>
        <a:latin typeface="+mn-lt"/>
        <a:ea typeface="+mn-ea"/>
        <a:cs typeface="+mn-cs"/>
      </a:defRPr>
    </a:lvl6pPr>
    <a:lvl7pPr marL="4092031" algn="l" defTabSz="1364010" rtl="0" eaLnBrk="1" latinLnBrk="0" hangingPunct="1">
      <a:defRPr sz="2700" kern="1200">
        <a:solidFill>
          <a:schemeClr val="tx1"/>
        </a:solidFill>
        <a:latin typeface="+mn-lt"/>
        <a:ea typeface="+mn-ea"/>
        <a:cs typeface="+mn-cs"/>
      </a:defRPr>
    </a:lvl7pPr>
    <a:lvl8pPr marL="4774037" algn="l" defTabSz="1364010" rtl="0" eaLnBrk="1" latinLnBrk="0" hangingPunct="1">
      <a:defRPr sz="2700" kern="1200">
        <a:solidFill>
          <a:schemeClr val="tx1"/>
        </a:solidFill>
        <a:latin typeface="+mn-lt"/>
        <a:ea typeface="+mn-ea"/>
        <a:cs typeface="+mn-cs"/>
      </a:defRPr>
    </a:lvl8pPr>
    <a:lvl9pPr marL="5456042" algn="l" defTabSz="1364010"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os="767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FDBA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18" autoAdjust="0"/>
    <p:restoredTop sz="94648" autoAdjust="0"/>
  </p:normalViewPr>
  <p:slideViewPr>
    <p:cSldViewPr>
      <p:cViewPr varScale="1">
        <p:scale>
          <a:sx n="83" d="100"/>
          <a:sy n="83" d="100"/>
        </p:scale>
        <p:origin x="1320" y="114"/>
      </p:cViewPr>
      <p:guideLst>
        <p:guide orient="horz"/>
        <p:guide pos="767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5A03980-16EC-4051-9C42-0E71A35EBC86}" type="datetimeFigureOut">
              <a:rPr lang="it-IT" smtClean="0"/>
              <a:t>04/09/2018</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BF3A887-3FD4-4056-AEEA-2D034D06B939}" type="slidenum">
              <a:rPr lang="it-IT" smtClean="0"/>
              <a:t>‹#›</a:t>
            </a:fld>
            <a:endParaRPr lang="it-IT"/>
          </a:p>
        </p:txBody>
      </p:sp>
    </p:spTree>
    <p:extLst>
      <p:ext uri="{BB962C8B-B14F-4D97-AF65-F5344CB8AC3E}">
        <p14:creationId xmlns:p14="http://schemas.microsoft.com/office/powerpoint/2010/main" val="85003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C45A60-FD37-4374-8710-CFE4D0227C7E}" type="datetimeFigureOut">
              <a:rPr lang="it-IT" smtClean="0"/>
              <a:t>04/09/2018</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C48B40-E7A5-4B5B-8A46-DB5C82FEF5E1}" type="slidenum">
              <a:rPr lang="it-IT" smtClean="0"/>
              <a:t>‹#›</a:t>
            </a:fld>
            <a:endParaRPr lang="it-IT"/>
          </a:p>
        </p:txBody>
      </p:sp>
    </p:spTree>
    <p:extLst>
      <p:ext uri="{BB962C8B-B14F-4D97-AF65-F5344CB8AC3E}">
        <p14:creationId xmlns:p14="http://schemas.microsoft.com/office/powerpoint/2010/main" val="62121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7C48B40-E7A5-4B5B-8A46-DB5C82FEF5E1}" type="slidenum">
              <a:rPr lang="it-IT" smtClean="0"/>
              <a:t>1</a:t>
            </a:fld>
            <a:endParaRPr lang="it-IT"/>
          </a:p>
        </p:txBody>
      </p:sp>
    </p:spTree>
    <p:extLst>
      <p:ext uri="{BB962C8B-B14F-4D97-AF65-F5344CB8AC3E}">
        <p14:creationId xmlns:p14="http://schemas.microsoft.com/office/powerpoint/2010/main" val="3153739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Background_School">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7623103"/>
      </p:ext>
    </p:extLst>
  </p:cSld>
  <p:clrMapOvr>
    <a:masterClrMapping/>
  </p:clrMapOvr>
  <p:extLst mod="1">
    <p:ext uri="{DCECCB84-F9BA-43D5-87BE-67443E8EF086}">
      <p15:sldGuideLst xmlns:p15="http://schemas.microsoft.com/office/powerpoint/2012/main">
        <p15:guide id="1" orient="horz" pos="4419" userDrawn="1">
          <p15:clr>
            <a:srgbClr val="FBAE40"/>
          </p15:clr>
        </p15:guide>
        <p15:guide id="2" pos="3836"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jpe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Elemento grafico 10">
            <a:extLst>
              <a:ext uri="{FF2B5EF4-FFF2-40B4-BE49-F238E27FC236}">
                <a16:creationId xmlns:a16="http://schemas.microsoft.com/office/drawing/2014/main" xmlns="" id="{96D7BDAF-2136-461B-B246-A732B6F5A265}"/>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7646" y="2797931"/>
            <a:ext cx="9130251" cy="6328329"/>
          </a:xfrm>
          <a:prstGeom prst="rect">
            <a:avLst/>
          </a:prstGeom>
        </p:spPr>
      </p:pic>
      <p:sp>
        <p:nvSpPr>
          <p:cNvPr id="7" name="Rettangolo 6"/>
          <p:cNvSpPr/>
          <p:nvPr userDrawn="1"/>
        </p:nvSpPr>
        <p:spPr>
          <a:xfrm>
            <a:off x="0" y="1"/>
            <a:ext cx="12179300" cy="10936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36401" tIns="68201" rIns="136401" bIns="68201" rtlCol="0" anchor="ctr"/>
          <a:lstStyle/>
          <a:p>
            <a:pPr algn="ctr"/>
            <a:endParaRPr lang="en-GB"/>
          </a:p>
        </p:txBody>
      </p:sp>
      <p:pic>
        <p:nvPicPr>
          <p:cNvPr id="5" name="Immagin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84994" y="5528"/>
            <a:ext cx="3131225" cy="960717"/>
          </a:xfrm>
          <a:prstGeom prst="rect">
            <a:avLst/>
          </a:prstGeom>
        </p:spPr>
      </p:pic>
      <p:pic>
        <p:nvPicPr>
          <p:cNvPr id="4" name="Picture 3" descr="C:\Users\nchiaravalloti\Desktop\EQUIS_logo13-HR.png"/>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3316219" y="183120"/>
            <a:ext cx="789590" cy="567694"/>
          </a:xfrm>
          <a:prstGeom prst="rect">
            <a:avLst/>
          </a:prstGeom>
          <a:noFill/>
          <a:extLst>
            <a:ext uri="{909E8E84-426E-40DD-AFC4-6F175D3DCCD1}">
              <a14:hiddenFill xmlns:a14="http://schemas.microsoft.com/office/drawing/2010/main">
                <a:solidFill>
                  <a:srgbClr val="FFFFFF"/>
                </a:solidFill>
              </a14:hiddenFill>
            </a:ext>
          </a:extLst>
        </p:spPr>
      </p:pic>
      <p:sp>
        <p:nvSpPr>
          <p:cNvPr id="6" name="Rettangolo 5">
            <a:extLst>
              <a:ext uri="{FF2B5EF4-FFF2-40B4-BE49-F238E27FC236}">
                <a16:creationId xmlns:a16="http://schemas.microsoft.com/office/drawing/2014/main" xmlns="" id="{A22FD93B-7C41-424F-B26E-C217388D21FE}"/>
              </a:ext>
            </a:extLst>
          </p:cNvPr>
          <p:cNvSpPr/>
          <p:nvPr userDrawn="1"/>
        </p:nvSpPr>
        <p:spPr>
          <a:xfrm>
            <a:off x="0" y="2593785"/>
            <a:ext cx="8245846" cy="6540690"/>
          </a:xfrm>
          <a:prstGeom prst="rect">
            <a:avLst/>
          </a:prstGeom>
          <a:solidFill>
            <a:schemeClr val="bg1">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a:extLst>
              <a:ext uri="{FF2B5EF4-FFF2-40B4-BE49-F238E27FC236}">
                <a16:creationId xmlns:a16="http://schemas.microsoft.com/office/drawing/2014/main" xmlns="" id="{604EE361-766C-4D87-AF87-FBA1448B2DC5}"/>
              </a:ext>
            </a:extLst>
          </p:cNvPr>
          <p:cNvPicPr>
            <a:picLocks noChangeAspect="1"/>
          </p:cNvPicPr>
          <p:nvPr userDrawn="1"/>
        </p:nvPicPr>
        <p:blipFill rotWithShape="1">
          <a:blip r:embed="rId7" cstate="print">
            <a:extLst>
              <a:ext uri="{28A0092B-C50C-407E-A947-70E740481C1C}">
                <a14:useLocalDpi xmlns:a14="http://schemas.microsoft.com/office/drawing/2010/main" val="0"/>
              </a:ext>
            </a:extLst>
          </a:blip>
          <a:srcRect l="39189" t="13533" r="26789" b="10489"/>
          <a:stretch/>
        </p:blipFill>
        <p:spPr>
          <a:xfrm>
            <a:off x="8245847" y="3270552"/>
            <a:ext cx="3933453" cy="5863923"/>
          </a:xfrm>
          <a:prstGeom prst="rect">
            <a:avLst/>
          </a:prstGeom>
        </p:spPr>
      </p:pic>
      <p:sp>
        <p:nvSpPr>
          <p:cNvPr id="9" name="Triangolo rettangolo 8">
            <a:extLst>
              <a:ext uri="{FF2B5EF4-FFF2-40B4-BE49-F238E27FC236}">
                <a16:creationId xmlns:a16="http://schemas.microsoft.com/office/drawing/2014/main" xmlns="" id="{57B7E309-9091-4187-83E0-0F32ECECB50A}"/>
              </a:ext>
            </a:extLst>
          </p:cNvPr>
          <p:cNvSpPr/>
          <p:nvPr userDrawn="1"/>
        </p:nvSpPr>
        <p:spPr>
          <a:xfrm>
            <a:off x="8245846" y="8126363"/>
            <a:ext cx="1008112" cy="1008112"/>
          </a:xfrm>
          <a:prstGeom prst="rtTriangle">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Triangolo rettangolo 9">
            <a:extLst>
              <a:ext uri="{FF2B5EF4-FFF2-40B4-BE49-F238E27FC236}">
                <a16:creationId xmlns:a16="http://schemas.microsoft.com/office/drawing/2014/main" xmlns="" id="{17F2F76D-B13D-4D9E-927E-034BE582820C}"/>
              </a:ext>
            </a:extLst>
          </p:cNvPr>
          <p:cNvSpPr/>
          <p:nvPr userDrawn="1"/>
        </p:nvSpPr>
        <p:spPr>
          <a:xfrm rot="10800000">
            <a:off x="11443277" y="3261338"/>
            <a:ext cx="729835" cy="729835"/>
          </a:xfrm>
          <a:prstGeom prst="rtTriangle">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xmlns="" id="{2C438845-9779-4919-97DF-FE52EB0ED27B}"/>
              </a:ext>
            </a:extLst>
          </p:cNvPr>
          <p:cNvSpPr/>
          <p:nvPr userDrawn="1"/>
        </p:nvSpPr>
        <p:spPr>
          <a:xfrm>
            <a:off x="8176102" y="0"/>
            <a:ext cx="69746" cy="3631134"/>
          </a:xfrm>
          <a:prstGeom prst="rect">
            <a:avLst/>
          </a:prstGeom>
          <a:solidFill>
            <a:srgbClr val="FDB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a:extLst>
              <a:ext uri="{FF2B5EF4-FFF2-40B4-BE49-F238E27FC236}">
                <a16:creationId xmlns:a16="http://schemas.microsoft.com/office/drawing/2014/main" xmlns="" id="{7A55575C-07E1-4CCC-B461-2FF07D5B72B5}"/>
              </a:ext>
            </a:extLst>
          </p:cNvPr>
          <p:cNvSpPr/>
          <p:nvPr userDrawn="1"/>
        </p:nvSpPr>
        <p:spPr>
          <a:xfrm rot="5400000">
            <a:off x="10018556" y="1132251"/>
            <a:ext cx="86770" cy="4234717"/>
          </a:xfrm>
          <a:prstGeom prst="rect">
            <a:avLst/>
          </a:prstGeom>
          <a:solidFill>
            <a:srgbClr val="FDB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a:extLst>
              <a:ext uri="{FF2B5EF4-FFF2-40B4-BE49-F238E27FC236}">
                <a16:creationId xmlns:a16="http://schemas.microsoft.com/office/drawing/2014/main" xmlns="" id="{38B86550-1140-467B-AF2D-CD30106DE334}"/>
              </a:ext>
            </a:extLst>
          </p:cNvPr>
          <p:cNvSpPr/>
          <p:nvPr userDrawn="1"/>
        </p:nvSpPr>
        <p:spPr>
          <a:xfrm rot="5400000">
            <a:off x="10018557" y="-1924338"/>
            <a:ext cx="86770" cy="4234717"/>
          </a:xfrm>
          <a:prstGeom prst="rect">
            <a:avLst/>
          </a:prstGeom>
          <a:solidFill>
            <a:srgbClr val="FDB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53677943"/>
      </p:ext>
    </p:extLst>
  </p:cSld>
  <p:clrMap bg1="lt1" tx1="dk1" bg2="lt2" tx2="dk2" accent1="accent1" accent2="accent2" accent3="accent3" accent4="accent4" accent5="accent5" accent6="accent6" hlink="hlink" folHlink="folHlink"/>
  <p:sldLayoutIdLst>
    <p:sldLayoutId id="2147483702" r:id="rId1"/>
  </p:sldLayoutIdLst>
  <p:txStyles>
    <p:titleStyle>
      <a:lvl1pPr algn="ctr" defTabSz="1364010" rtl="0" eaLnBrk="1" latinLnBrk="0" hangingPunct="1">
        <a:spcBef>
          <a:spcPct val="0"/>
        </a:spcBef>
        <a:buNone/>
        <a:defRPr sz="6600" kern="1200">
          <a:solidFill>
            <a:schemeClr val="tx1"/>
          </a:solidFill>
          <a:latin typeface="+mj-lt"/>
          <a:ea typeface="+mj-ea"/>
          <a:cs typeface="+mj-cs"/>
        </a:defRPr>
      </a:lvl1pPr>
    </p:titleStyle>
    <p:bodyStyle>
      <a:lvl1pPr marL="511504" indent="-511504" algn="l" defTabSz="1364010" rtl="0" eaLnBrk="1" latinLnBrk="0" hangingPunct="1">
        <a:spcBef>
          <a:spcPct val="20000"/>
        </a:spcBef>
        <a:buFont typeface="Arial" panose="020B0604020202020204" pitchFamily="34" charset="0"/>
        <a:buChar char="•"/>
        <a:defRPr sz="4800" kern="1200">
          <a:solidFill>
            <a:schemeClr val="tx1"/>
          </a:solidFill>
          <a:latin typeface="+mn-lt"/>
          <a:ea typeface="+mn-ea"/>
          <a:cs typeface="+mn-cs"/>
        </a:defRPr>
      </a:lvl1pPr>
      <a:lvl2pPr marL="1108259" indent="-426253" algn="l" defTabSz="1364010" rtl="0" eaLnBrk="1" latinLnBrk="0" hangingPunct="1">
        <a:spcBef>
          <a:spcPct val="20000"/>
        </a:spcBef>
        <a:buFont typeface="Arial" panose="020B0604020202020204" pitchFamily="34" charset="0"/>
        <a:buChar char="–"/>
        <a:defRPr sz="4200" kern="1200">
          <a:solidFill>
            <a:schemeClr val="tx1"/>
          </a:solidFill>
          <a:latin typeface="+mn-lt"/>
          <a:ea typeface="+mn-ea"/>
          <a:cs typeface="+mn-cs"/>
        </a:defRPr>
      </a:lvl2pPr>
      <a:lvl3pPr marL="1705013" indent="-341003" algn="l" defTabSz="136401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3pPr>
      <a:lvl4pPr marL="2387018"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4pPr>
      <a:lvl5pPr marL="3069024"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5pPr>
      <a:lvl6pPr marL="3751029"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6pPr>
      <a:lvl7pPr marL="4433034"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7pPr>
      <a:lvl8pPr marL="5115039"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8pPr>
      <a:lvl9pPr marL="5797045"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9pPr>
    </p:bodyStyle>
    <p:otherStyle>
      <a:defPPr>
        <a:defRPr lang="it-IT"/>
      </a:defPPr>
      <a:lvl1pPr marL="0" algn="l" defTabSz="1364010" rtl="0" eaLnBrk="1" latinLnBrk="0" hangingPunct="1">
        <a:defRPr sz="2700" kern="1200">
          <a:solidFill>
            <a:schemeClr val="tx1"/>
          </a:solidFill>
          <a:latin typeface="+mn-lt"/>
          <a:ea typeface="+mn-ea"/>
          <a:cs typeface="+mn-cs"/>
        </a:defRPr>
      </a:lvl1pPr>
      <a:lvl2pPr marL="682005" algn="l" defTabSz="1364010" rtl="0" eaLnBrk="1" latinLnBrk="0" hangingPunct="1">
        <a:defRPr sz="2700" kern="1200">
          <a:solidFill>
            <a:schemeClr val="tx1"/>
          </a:solidFill>
          <a:latin typeface="+mn-lt"/>
          <a:ea typeface="+mn-ea"/>
          <a:cs typeface="+mn-cs"/>
        </a:defRPr>
      </a:lvl2pPr>
      <a:lvl3pPr marL="1364010" algn="l" defTabSz="1364010" rtl="0" eaLnBrk="1" latinLnBrk="0" hangingPunct="1">
        <a:defRPr sz="2700" kern="1200">
          <a:solidFill>
            <a:schemeClr val="tx1"/>
          </a:solidFill>
          <a:latin typeface="+mn-lt"/>
          <a:ea typeface="+mn-ea"/>
          <a:cs typeface="+mn-cs"/>
        </a:defRPr>
      </a:lvl3pPr>
      <a:lvl4pPr marL="2046016" algn="l" defTabSz="1364010" rtl="0" eaLnBrk="1" latinLnBrk="0" hangingPunct="1">
        <a:defRPr sz="2700" kern="1200">
          <a:solidFill>
            <a:schemeClr val="tx1"/>
          </a:solidFill>
          <a:latin typeface="+mn-lt"/>
          <a:ea typeface="+mn-ea"/>
          <a:cs typeface="+mn-cs"/>
        </a:defRPr>
      </a:lvl4pPr>
      <a:lvl5pPr marL="2728021" algn="l" defTabSz="1364010" rtl="0" eaLnBrk="1" latinLnBrk="0" hangingPunct="1">
        <a:defRPr sz="2700" kern="1200">
          <a:solidFill>
            <a:schemeClr val="tx1"/>
          </a:solidFill>
          <a:latin typeface="+mn-lt"/>
          <a:ea typeface="+mn-ea"/>
          <a:cs typeface="+mn-cs"/>
        </a:defRPr>
      </a:lvl5pPr>
      <a:lvl6pPr marL="3410026" algn="l" defTabSz="1364010" rtl="0" eaLnBrk="1" latinLnBrk="0" hangingPunct="1">
        <a:defRPr sz="2700" kern="1200">
          <a:solidFill>
            <a:schemeClr val="tx1"/>
          </a:solidFill>
          <a:latin typeface="+mn-lt"/>
          <a:ea typeface="+mn-ea"/>
          <a:cs typeface="+mn-cs"/>
        </a:defRPr>
      </a:lvl6pPr>
      <a:lvl7pPr marL="4092031" algn="l" defTabSz="1364010" rtl="0" eaLnBrk="1" latinLnBrk="0" hangingPunct="1">
        <a:defRPr sz="2700" kern="1200">
          <a:solidFill>
            <a:schemeClr val="tx1"/>
          </a:solidFill>
          <a:latin typeface="+mn-lt"/>
          <a:ea typeface="+mn-ea"/>
          <a:cs typeface="+mn-cs"/>
        </a:defRPr>
      </a:lvl7pPr>
      <a:lvl8pPr marL="4774037" algn="l" defTabSz="1364010" rtl="0" eaLnBrk="1" latinLnBrk="0" hangingPunct="1">
        <a:defRPr sz="2700" kern="1200">
          <a:solidFill>
            <a:schemeClr val="tx1"/>
          </a:solidFill>
          <a:latin typeface="+mn-lt"/>
          <a:ea typeface="+mn-ea"/>
          <a:cs typeface="+mn-cs"/>
        </a:defRPr>
      </a:lvl8pPr>
      <a:lvl9pPr marL="5456042" algn="l" defTabSz="136401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tangolo 11">
            <a:extLst>
              <a:ext uri="{FF2B5EF4-FFF2-40B4-BE49-F238E27FC236}">
                <a16:creationId xmlns:a16="http://schemas.microsoft.com/office/drawing/2014/main" xmlns="" id="{39BCA366-402E-4D6F-9D62-4EB1090FF8F8}"/>
              </a:ext>
            </a:extLst>
          </p:cNvPr>
          <p:cNvSpPr/>
          <p:nvPr/>
        </p:nvSpPr>
        <p:spPr>
          <a:xfrm>
            <a:off x="8245846" y="2876918"/>
            <a:ext cx="3933454" cy="234397"/>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Segnaposto testo 9">
            <a:extLst>
              <a:ext uri="{FF2B5EF4-FFF2-40B4-BE49-F238E27FC236}">
                <a16:creationId xmlns:a16="http://schemas.microsoft.com/office/drawing/2014/main" xmlns="" id="{D9A8587B-6789-40AC-A8C2-D199D52AC123}"/>
              </a:ext>
            </a:extLst>
          </p:cNvPr>
          <p:cNvSpPr txBox="1">
            <a:spLocks/>
          </p:cNvSpPr>
          <p:nvPr/>
        </p:nvSpPr>
        <p:spPr>
          <a:xfrm rot="16200000">
            <a:off x="-61153" y="4937641"/>
            <a:ext cx="1830365" cy="449475"/>
          </a:xfrm>
          <a:prstGeom prst="rect">
            <a:avLst/>
          </a:prstGeom>
        </p:spPr>
        <p:txBody>
          <a:bodyPr/>
          <a:lstStyle>
            <a:lvl1pPr marL="0" indent="0" algn="r" defTabSz="1364010" rtl="0" eaLnBrk="1" latinLnBrk="0" hangingPunct="1">
              <a:spcBef>
                <a:spcPct val="20000"/>
              </a:spcBef>
              <a:buFont typeface="Arial" panose="020B0604020202020204" pitchFamily="34" charset="0"/>
              <a:buNone/>
              <a:defRPr sz="2000" i="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1108259" indent="-426253" algn="l" defTabSz="1364010" rtl="0" eaLnBrk="1" latinLnBrk="0" hangingPunct="1">
              <a:spcBef>
                <a:spcPct val="20000"/>
              </a:spcBef>
              <a:buFont typeface="Arial" panose="020B0604020202020204" pitchFamily="34" charset="0"/>
              <a:buChar char="–"/>
              <a:defRPr sz="4200" kern="1200">
                <a:solidFill>
                  <a:schemeClr val="tx1"/>
                </a:solidFill>
                <a:latin typeface="+mn-lt"/>
                <a:ea typeface="+mn-ea"/>
                <a:cs typeface="+mn-cs"/>
              </a:defRPr>
            </a:lvl2pPr>
            <a:lvl3pPr marL="1705013" indent="-341003" algn="l" defTabSz="136401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3pPr>
            <a:lvl4pPr marL="2387018"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4pPr>
            <a:lvl5pPr marL="3069024"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5pPr>
            <a:lvl6pPr marL="3751029"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6pPr>
            <a:lvl7pPr marL="4433034"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7pPr>
            <a:lvl8pPr marL="5115039"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8pPr>
            <a:lvl9pPr marL="5797045"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9pPr>
          </a:lstStyle>
          <a:p>
            <a:pPr algn="l" fontAlgn="base"/>
            <a:r>
              <a:rPr lang="en-US" b="1" dirty="0">
                <a:solidFill>
                  <a:srgbClr val="4D4D4D"/>
                </a:solidFill>
                <a:latin typeface="Century Gothic" panose="020B0502020202020204" pitchFamily="34" charset="0"/>
              </a:rPr>
              <a:t>AGENDA</a:t>
            </a:r>
          </a:p>
        </p:txBody>
      </p:sp>
      <p:sp>
        <p:nvSpPr>
          <p:cNvPr id="33" name="Segnaposto testo 9"/>
          <p:cNvSpPr txBox="1">
            <a:spLocks/>
          </p:cNvSpPr>
          <p:nvPr/>
        </p:nvSpPr>
        <p:spPr>
          <a:xfrm>
            <a:off x="977082" y="4814029"/>
            <a:ext cx="8521116" cy="5657864"/>
          </a:xfrm>
          <a:prstGeom prst="rect">
            <a:avLst/>
          </a:prstGeom>
        </p:spPr>
        <p:txBody>
          <a:bodyPr/>
          <a:lstStyle>
            <a:lvl1pPr marL="0" indent="0" algn="r" defTabSz="1364010" rtl="0" eaLnBrk="1" latinLnBrk="0" hangingPunct="1">
              <a:spcBef>
                <a:spcPct val="20000"/>
              </a:spcBef>
              <a:buFont typeface="Arial" panose="020B0604020202020204" pitchFamily="34" charset="0"/>
              <a:buNone/>
              <a:defRPr sz="2000" i="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1108259" indent="-426253" algn="l" defTabSz="1364010" rtl="0" eaLnBrk="1" latinLnBrk="0" hangingPunct="1">
              <a:spcBef>
                <a:spcPct val="20000"/>
              </a:spcBef>
              <a:buFont typeface="Arial" panose="020B0604020202020204" pitchFamily="34" charset="0"/>
              <a:buChar char="–"/>
              <a:defRPr sz="4200" kern="1200">
                <a:solidFill>
                  <a:schemeClr val="tx1"/>
                </a:solidFill>
                <a:latin typeface="+mn-lt"/>
                <a:ea typeface="+mn-ea"/>
                <a:cs typeface="+mn-cs"/>
              </a:defRPr>
            </a:lvl2pPr>
            <a:lvl3pPr marL="1705013" indent="-341003" algn="l" defTabSz="136401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3pPr>
            <a:lvl4pPr marL="2387018"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4pPr>
            <a:lvl5pPr marL="3069024"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5pPr>
            <a:lvl6pPr marL="3751029"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6pPr>
            <a:lvl7pPr marL="4433034"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7pPr>
            <a:lvl8pPr marL="5115039"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8pPr>
            <a:lvl9pPr marL="5797045"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9pPr>
          </a:lstStyle>
          <a:p>
            <a:pPr algn="l"/>
            <a:r>
              <a:rPr lang="en-GB" sz="1300" i="1" dirty="0">
                <a:solidFill>
                  <a:srgbClr val="4D4D4D"/>
                </a:solidFill>
                <a:latin typeface="Century Gothic" panose="020B0502020202020204" pitchFamily="34" charset="0"/>
              </a:rPr>
              <a:t>Welcome Greetings</a:t>
            </a:r>
            <a:r>
              <a:rPr lang="en-GB" sz="1300" dirty="0">
                <a:solidFill>
                  <a:srgbClr val="4D4D4D"/>
                </a:solidFill>
                <a:latin typeface="Century Gothic" panose="020B0502020202020204" pitchFamily="34" charset="0"/>
              </a:rPr>
              <a:t>:</a:t>
            </a:r>
          </a:p>
          <a:p>
            <a:pPr algn="l"/>
            <a:r>
              <a:rPr lang="en-GB" sz="1300" b="1" dirty="0">
                <a:solidFill>
                  <a:srgbClr val="4D4D4D"/>
                </a:solidFill>
                <a:latin typeface="Century Gothic" panose="020B0502020202020204" pitchFamily="34" charset="0"/>
              </a:rPr>
              <a:t>Raffaele Oriani, </a:t>
            </a:r>
            <a:r>
              <a:rPr lang="en-GB" sz="1300" dirty="0">
                <a:solidFill>
                  <a:srgbClr val="4D4D4D"/>
                </a:solidFill>
                <a:latin typeface="Century Gothic" panose="020B0502020202020204" pitchFamily="34" charset="0"/>
              </a:rPr>
              <a:t>Associate Dean for Degree Programmes, MBA Director,</a:t>
            </a:r>
          </a:p>
          <a:p>
            <a:pPr algn="l"/>
            <a:r>
              <a:rPr lang="en-GB" sz="1300" dirty="0">
                <a:solidFill>
                  <a:srgbClr val="4D4D4D"/>
                </a:solidFill>
                <a:latin typeface="Century Gothic" panose="020B0502020202020204" pitchFamily="34" charset="0"/>
              </a:rPr>
              <a:t>LUISS Business School</a:t>
            </a:r>
            <a:endParaRPr lang="it-IT" sz="1300" dirty="0">
              <a:solidFill>
                <a:srgbClr val="4D4D4D"/>
              </a:solidFill>
              <a:latin typeface="Century Gothic" panose="020B0502020202020204" pitchFamily="34" charset="0"/>
            </a:endParaRPr>
          </a:p>
          <a:p>
            <a:pPr algn="l"/>
            <a:r>
              <a:rPr lang="en-GB" sz="1300" dirty="0">
                <a:solidFill>
                  <a:srgbClr val="4D4D4D"/>
                </a:solidFill>
                <a:latin typeface="Century Gothic" panose="020B0502020202020204" pitchFamily="34" charset="0"/>
              </a:rPr>
              <a:t> </a:t>
            </a:r>
            <a:endParaRPr lang="it-IT" sz="1300" dirty="0">
              <a:solidFill>
                <a:srgbClr val="4D4D4D"/>
              </a:solidFill>
              <a:latin typeface="Century Gothic" panose="020B0502020202020204" pitchFamily="34" charset="0"/>
            </a:endParaRPr>
          </a:p>
          <a:p>
            <a:pPr algn="l"/>
            <a:r>
              <a:rPr lang="en-GB" sz="1300" i="1" dirty="0">
                <a:solidFill>
                  <a:srgbClr val="4D4D4D"/>
                </a:solidFill>
                <a:latin typeface="Century Gothic" panose="020B0502020202020204" pitchFamily="34" charset="0"/>
              </a:rPr>
              <a:t>Speakers</a:t>
            </a:r>
            <a:endParaRPr lang="it-IT" sz="1300" i="1" dirty="0">
              <a:solidFill>
                <a:srgbClr val="4D4D4D"/>
              </a:solidFill>
              <a:latin typeface="Century Gothic" panose="020B0502020202020204" pitchFamily="34" charset="0"/>
            </a:endParaRPr>
          </a:p>
          <a:p>
            <a:pPr algn="l"/>
            <a:r>
              <a:rPr lang="en-GB" sz="1300" b="1" dirty="0">
                <a:solidFill>
                  <a:srgbClr val="4D4D4D"/>
                </a:solidFill>
                <a:latin typeface="Century Gothic" panose="020B0502020202020204" pitchFamily="34" charset="0"/>
              </a:rPr>
              <a:t>Lorenzo </a:t>
            </a:r>
            <a:r>
              <a:rPr lang="en-GB" sz="1300" b="1" dirty="0" err="1">
                <a:solidFill>
                  <a:srgbClr val="4D4D4D"/>
                </a:solidFill>
                <a:latin typeface="Century Gothic" panose="020B0502020202020204" pitchFamily="34" charset="0"/>
              </a:rPr>
              <a:t>Pupillo</a:t>
            </a:r>
            <a:r>
              <a:rPr lang="en-GB" sz="1300" dirty="0">
                <a:solidFill>
                  <a:srgbClr val="4D4D4D"/>
                </a:solidFill>
                <a:latin typeface="Century Gothic" panose="020B0502020202020204" pitchFamily="34" charset="0"/>
              </a:rPr>
              <a:t>, </a:t>
            </a:r>
            <a:r>
              <a:rPr lang="en-GB" sz="1300" dirty="0" err="1">
                <a:solidFill>
                  <a:srgbClr val="4D4D4D"/>
                </a:solidFill>
                <a:latin typeface="Century Gothic" panose="020B0502020202020204" pitchFamily="34" charset="0"/>
              </a:rPr>
              <a:t>Cybersecurity@CEPS</a:t>
            </a:r>
            <a:r>
              <a:rPr lang="en-GB" sz="1300" dirty="0">
                <a:solidFill>
                  <a:srgbClr val="4D4D4D"/>
                </a:solidFill>
                <a:latin typeface="Century Gothic" panose="020B0502020202020204" pitchFamily="34" charset="0"/>
              </a:rPr>
              <a:t> Initiative, CEPS</a:t>
            </a:r>
            <a:endParaRPr lang="it-IT" sz="1300" dirty="0">
              <a:solidFill>
                <a:srgbClr val="4D4D4D"/>
              </a:solidFill>
              <a:latin typeface="Century Gothic" panose="020B0502020202020204" pitchFamily="34" charset="0"/>
            </a:endParaRPr>
          </a:p>
          <a:p>
            <a:pPr algn="l"/>
            <a:r>
              <a:rPr lang="en-GB" sz="1300" b="1" dirty="0">
                <a:solidFill>
                  <a:srgbClr val="4D4D4D"/>
                </a:solidFill>
                <a:latin typeface="Century Gothic" panose="020B0502020202020204" pitchFamily="34" charset="0"/>
              </a:rPr>
              <a:t>Stefano </a:t>
            </a:r>
            <a:r>
              <a:rPr lang="en-GB" sz="1300" b="1" dirty="0" err="1">
                <a:solidFill>
                  <a:srgbClr val="4D4D4D"/>
                </a:solidFill>
                <a:latin typeface="Century Gothic" panose="020B0502020202020204" pitchFamily="34" charset="0"/>
              </a:rPr>
              <a:t>Brusotti</a:t>
            </a:r>
            <a:r>
              <a:rPr lang="en-GB" sz="1300" dirty="0">
                <a:solidFill>
                  <a:srgbClr val="4D4D4D"/>
                </a:solidFill>
                <a:latin typeface="Century Gothic" panose="020B0502020202020204" pitchFamily="34" charset="0"/>
              </a:rPr>
              <a:t>, </a:t>
            </a:r>
            <a:r>
              <a:rPr lang="en-GB" sz="1300" dirty="0" err="1">
                <a:solidFill>
                  <a:srgbClr val="4D4D4D"/>
                </a:solidFill>
                <a:latin typeface="Century Gothic" panose="020B0502020202020204" pitchFamily="34" charset="0"/>
              </a:rPr>
              <a:t>CyberSecurity</a:t>
            </a:r>
            <a:r>
              <a:rPr lang="en-GB" sz="1300" dirty="0">
                <a:solidFill>
                  <a:srgbClr val="4D4D4D"/>
                </a:solidFill>
                <a:latin typeface="Century Gothic" panose="020B0502020202020204" pitchFamily="34" charset="0"/>
              </a:rPr>
              <a:t> Lab, TIM</a:t>
            </a:r>
            <a:endParaRPr lang="it-IT" sz="1300" dirty="0">
              <a:solidFill>
                <a:srgbClr val="4D4D4D"/>
              </a:solidFill>
              <a:latin typeface="Century Gothic" panose="020B0502020202020204" pitchFamily="34" charset="0"/>
            </a:endParaRPr>
          </a:p>
          <a:p>
            <a:pPr algn="l"/>
            <a:r>
              <a:rPr lang="en-GB" sz="1300" b="1" dirty="0">
                <a:solidFill>
                  <a:srgbClr val="4D4D4D"/>
                </a:solidFill>
                <a:latin typeface="Century Gothic" panose="020B0502020202020204" pitchFamily="34" charset="0"/>
              </a:rPr>
              <a:t>Paolo Spagnoletti</a:t>
            </a:r>
            <a:r>
              <a:rPr lang="en-GB" sz="1300" dirty="0">
                <a:solidFill>
                  <a:srgbClr val="4D4D4D"/>
                </a:solidFill>
                <a:latin typeface="Century Gothic" panose="020B0502020202020204" pitchFamily="34" charset="0"/>
              </a:rPr>
              <a:t>, Professor Information Systems and Organization,</a:t>
            </a:r>
          </a:p>
          <a:p>
            <a:pPr algn="l"/>
            <a:r>
              <a:rPr lang="en-GB" sz="1300" dirty="0">
                <a:solidFill>
                  <a:srgbClr val="4D4D4D"/>
                </a:solidFill>
                <a:latin typeface="Century Gothic" panose="020B0502020202020204" pitchFamily="34" charset="0"/>
              </a:rPr>
              <a:t>Member of the Research Center in Leadership, Innovation </a:t>
            </a:r>
            <a:r>
              <a:rPr lang="en-GB" sz="1300">
                <a:solidFill>
                  <a:srgbClr val="4D4D4D"/>
                </a:solidFill>
                <a:latin typeface="Century Gothic" panose="020B0502020202020204" pitchFamily="34" charset="0"/>
              </a:rPr>
              <a:t>and Organisation (CLIO),</a:t>
            </a:r>
            <a:endParaRPr lang="en-GB" sz="1300" dirty="0">
              <a:solidFill>
                <a:srgbClr val="4D4D4D"/>
              </a:solidFill>
              <a:latin typeface="Century Gothic" panose="020B0502020202020204" pitchFamily="34" charset="0"/>
            </a:endParaRPr>
          </a:p>
          <a:p>
            <a:pPr algn="l"/>
            <a:r>
              <a:rPr lang="en-GB" sz="1300" dirty="0">
                <a:solidFill>
                  <a:srgbClr val="4D4D4D"/>
                </a:solidFill>
                <a:latin typeface="Century Gothic" panose="020B0502020202020204" pitchFamily="34" charset="0"/>
              </a:rPr>
              <a:t>LUISS University </a:t>
            </a:r>
            <a:endParaRPr lang="it-IT" sz="1300" dirty="0">
              <a:solidFill>
                <a:srgbClr val="4D4D4D"/>
              </a:solidFill>
              <a:latin typeface="Century Gothic" panose="020B0502020202020204" pitchFamily="34" charset="0"/>
            </a:endParaRPr>
          </a:p>
          <a:p>
            <a:pPr algn="l"/>
            <a:r>
              <a:rPr lang="en-GB" sz="1300" b="1" dirty="0">
                <a:solidFill>
                  <a:srgbClr val="4D4D4D"/>
                </a:solidFill>
                <a:latin typeface="Century Gothic" panose="020B0502020202020204" pitchFamily="34" charset="0"/>
              </a:rPr>
              <a:t>Angelo </a:t>
            </a:r>
            <a:r>
              <a:rPr lang="en-GB" sz="1300" b="1" dirty="0" err="1">
                <a:solidFill>
                  <a:srgbClr val="4D4D4D"/>
                </a:solidFill>
                <a:latin typeface="Century Gothic" panose="020B0502020202020204" pitchFamily="34" charset="0"/>
              </a:rPr>
              <a:t>Tofalo</a:t>
            </a:r>
            <a:r>
              <a:rPr lang="en-GB" sz="1300" dirty="0">
                <a:solidFill>
                  <a:srgbClr val="4D4D4D"/>
                </a:solidFill>
                <a:latin typeface="Century Gothic" panose="020B0502020202020204" pitchFamily="34" charset="0"/>
              </a:rPr>
              <a:t>, Undersecretary, Ministry of Defence (tbc)</a:t>
            </a:r>
            <a:endParaRPr lang="it-IT" sz="1300" dirty="0">
              <a:solidFill>
                <a:srgbClr val="4D4D4D"/>
              </a:solidFill>
              <a:latin typeface="Century Gothic" panose="020B0502020202020204" pitchFamily="34" charset="0"/>
            </a:endParaRPr>
          </a:p>
          <a:p>
            <a:pPr algn="l">
              <a:spcBef>
                <a:spcPts val="0"/>
              </a:spcBef>
              <a:spcAft>
                <a:spcPts val="300"/>
              </a:spcAft>
            </a:pPr>
            <a:r>
              <a:rPr lang="it-IT" sz="1300" dirty="0">
                <a:solidFill>
                  <a:srgbClr val="4D4D4D"/>
                </a:solidFill>
                <a:latin typeface="Century Gothic" panose="020B0502020202020204" pitchFamily="34" charset="0"/>
              </a:rPr>
              <a:t> </a:t>
            </a:r>
          </a:p>
          <a:p>
            <a:pPr algn="l">
              <a:spcBef>
                <a:spcPts val="0"/>
              </a:spcBef>
              <a:spcAft>
                <a:spcPts val="300"/>
              </a:spcAft>
            </a:pPr>
            <a:endParaRPr lang="it-IT" sz="1300" dirty="0">
              <a:solidFill>
                <a:srgbClr val="4D4D4D"/>
              </a:solidFill>
              <a:latin typeface="Century Gothic" panose="020B0502020202020204" pitchFamily="34" charset="0"/>
            </a:endParaRPr>
          </a:p>
          <a:p>
            <a:pPr algn="l"/>
            <a:endParaRPr lang="it-IT" sz="1300" i="1" dirty="0">
              <a:solidFill>
                <a:srgbClr val="4D4D4D"/>
              </a:solidFill>
              <a:latin typeface="Century Gothic" panose="020B0502020202020204" pitchFamily="34" charset="0"/>
            </a:endParaRPr>
          </a:p>
        </p:txBody>
      </p:sp>
      <p:cxnSp>
        <p:nvCxnSpPr>
          <p:cNvPr id="18" name="Connettore 1 7"/>
          <p:cNvCxnSpPr>
            <a:cxnSpLocks/>
          </p:cNvCxnSpPr>
          <p:nvPr/>
        </p:nvCxnSpPr>
        <p:spPr>
          <a:xfrm>
            <a:off x="8536519" y="1995675"/>
            <a:ext cx="3384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Segnaposto testo 7"/>
          <p:cNvSpPr txBox="1">
            <a:spLocks/>
          </p:cNvSpPr>
          <p:nvPr/>
        </p:nvSpPr>
        <p:spPr>
          <a:xfrm>
            <a:off x="-43286" y="1866408"/>
            <a:ext cx="8467962" cy="849868"/>
          </a:xfrm>
          <a:prstGeom prst="rect">
            <a:avLst/>
          </a:prstGeom>
        </p:spPr>
        <p:txBody>
          <a:bodyPr/>
          <a:lstStyle>
            <a:lvl1pPr marL="0" indent="0" algn="ctr" defTabSz="1364010" rtl="0" eaLnBrk="1" latinLnBrk="0" hangingPunct="1">
              <a:spcBef>
                <a:spcPct val="20000"/>
              </a:spcBef>
              <a:buFont typeface="Arial" panose="020B0604020202020204" pitchFamily="34" charset="0"/>
              <a:buNone/>
              <a:defRPr sz="7200" b="0" kern="1200">
                <a:solidFill>
                  <a:srgbClr val="FDBA4D"/>
                </a:solidFill>
                <a:latin typeface="Arial" panose="020B0604020202020204" pitchFamily="34" charset="0"/>
                <a:ea typeface="+mn-ea"/>
                <a:cs typeface="Arial" panose="020B0604020202020204" pitchFamily="34" charset="0"/>
              </a:defRPr>
            </a:lvl1pPr>
            <a:lvl2pPr marL="1108259" indent="-426253" algn="l" defTabSz="1364010" rtl="0" eaLnBrk="1" latinLnBrk="0" hangingPunct="1">
              <a:spcBef>
                <a:spcPct val="20000"/>
              </a:spcBef>
              <a:buFont typeface="Arial" panose="020B0604020202020204" pitchFamily="34" charset="0"/>
              <a:buChar char="–"/>
              <a:defRPr sz="4200" kern="1200">
                <a:solidFill>
                  <a:schemeClr val="tx1"/>
                </a:solidFill>
                <a:latin typeface="+mn-lt"/>
                <a:ea typeface="+mn-ea"/>
                <a:cs typeface="+mn-cs"/>
              </a:defRPr>
            </a:lvl2pPr>
            <a:lvl3pPr marL="1705013" indent="-341003" algn="l" defTabSz="1364010"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3pPr>
            <a:lvl4pPr marL="2387018"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4pPr>
            <a:lvl5pPr marL="3069024"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5pPr>
            <a:lvl6pPr marL="3751029"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6pPr>
            <a:lvl7pPr marL="4433034"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7pPr>
            <a:lvl8pPr marL="5115039"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8pPr>
            <a:lvl9pPr marL="5797045" indent="-341003" algn="l" defTabSz="1364010" rtl="0" eaLnBrk="1" latinLnBrk="0" hangingPunct="1">
              <a:spcBef>
                <a:spcPct val="20000"/>
              </a:spcBef>
              <a:buFont typeface="Arial" panose="020B0604020202020204" pitchFamily="34" charset="0"/>
              <a:buChar char="•"/>
              <a:defRPr sz="3000" kern="1200">
                <a:solidFill>
                  <a:schemeClr val="tx1"/>
                </a:solidFill>
                <a:latin typeface="+mn-lt"/>
                <a:ea typeface="+mn-ea"/>
                <a:cs typeface="+mn-cs"/>
              </a:defRPr>
            </a:lvl9pPr>
          </a:lstStyle>
          <a:p>
            <a:r>
              <a:rPr lang="en-US" sz="2400" dirty="0">
                <a:latin typeface="Century Gothic" panose="020B0502020202020204" pitchFamily="34" charset="0"/>
              </a:rPr>
              <a:t>Software Vulnerability Disclosure in Europe</a:t>
            </a:r>
          </a:p>
          <a:p>
            <a:r>
              <a:rPr lang="en-US" sz="2400" dirty="0">
                <a:latin typeface="Century Gothic" panose="020B0502020202020204" pitchFamily="34" charset="0"/>
              </a:rPr>
              <a:t>Technology, Policies and Legal Challenges</a:t>
            </a:r>
          </a:p>
        </p:txBody>
      </p:sp>
      <p:sp>
        <p:nvSpPr>
          <p:cNvPr id="28" name="CasellaDiTesto 27">
            <a:extLst>
              <a:ext uri="{FF2B5EF4-FFF2-40B4-BE49-F238E27FC236}">
                <a16:creationId xmlns:a16="http://schemas.microsoft.com/office/drawing/2014/main" xmlns="" id="{A81BEBBD-350A-4DE9-9AFF-38CAF8FF6D64}"/>
              </a:ext>
            </a:extLst>
          </p:cNvPr>
          <p:cNvSpPr txBox="1"/>
          <p:nvPr/>
        </p:nvSpPr>
        <p:spPr>
          <a:xfrm>
            <a:off x="8455260" y="206239"/>
            <a:ext cx="1843578" cy="1446550"/>
          </a:xfrm>
          <a:prstGeom prst="rect">
            <a:avLst/>
          </a:prstGeom>
          <a:noFill/>
        </p:spPr>
        <p:txBody>
          <a:bodyPr wrap="square" rtlCol="0">
            <a:spAutoFit/>
          </a:bodyPr>
          <a:lstStyle/>
          <a:p>
            <a:r>
              <a:rPr lang="it-IT" sz="8800" dirty="0">
                <a:latin typeface="Century Gothic" panose="020B0502020202020204" pitchFamily="34" charset="0"/>
              </a:rPr>
              <a:t>19</a:t>
            </a:r>
          </a:p>
        </p:txBody>
      </p:sp>
      <p:sp>
        <p:nvSpPr>
          <p:cNvPr id="29" name="CasellaDiTesto 28">
            <a:extLst>
              <a:ext uri="{FF2B5EF4-FFF2-40B4-BE49-F238E27FC236}">
                <a16:creationId xmlns:a16="http://schemas.microsoft.com/office/drawing/2014/main" xmlns="" id="{EDCD6CE1-AC50-4ED0-8717-E1BB3B38DA60}"/>
              </a:ext>
            </a:extLst>
          </p:cNvPr>
          <p:cNvSpPr txBox="1"/>
          <p:nvPr/>
        </p:nvSpPr>
        <p:spPr>
          <a:xfrm>
            <a:off x="8615061" y="1302759"/>
            <a:ext cx="2221671" cy="415498"/>
          </a:xfrm>
          <a:prstGeom prst="rect">
            <a:avLst/>
          </a:prstGeom>
          <a:noFill/>
        </p:spPr>
        <p:txBody>
          <a:bodyPr wrap="square" rtlCol="0">
            <a:spAutoFit/>
          </a:bodyPr>
          <a:lstStyle/>
          <a:p>
            <a:r>
              <a:rPr lang="it-IT" sz="2100" dirty="0" err="1">
                <a:latin typeface="Century Gothic" panose="020B0502020202020204" pitchFamily="34" charset="0"/>
              </a:rPr>
              <a:t>September</a:t>
            </a:r>
            <a:endParaRPr lang="it-IT" sz="2100" dirty="0">
              <a:latin typeface="Century Gothic" panose="020B0502020202020204" pitchFamily="34" charset="0"/>
            </a:endParaRPr>
          </a:p>
        </p:txBody>
      </p:sp>
      <p:sp>
        <p:nvSpPr>
          <p:cNvPr id="31" name="CasellaDiTesto 30">
            <a:extLst>
              <a:ext uri="{FF2B5EF4-FFF2-40B4-BE49-F238E27FC236}">
                <a16:creationId xmlns:a16="http://schemas.microsoft.com/office/drawing/2014/main" xmlns="" id="{72F0ABCE-BB91-41A6-A1B7-7598E3A99C01}"/>
              </a:ext>
            </a:extLst>
          </p:cNvPr>
          <p:cNvSpPr txBox="1"/>
          <p:nvPr/>
        </p:nvSpPr>
        <p:spPr>
          <a:xfrm rot="16200000">
            <a:off x="9458545" y="598255"/>
            <a:ext cx="1046392" cy="461665"/>
          </a:xfrm>
          <a:prstGeom prst="rect">
            <a:avLst/>
          </a:prstGeom>
          <a:noFill/>
        </p:spPr>
        <p:txBody>
          <a:bodyPr wrap="square" rtlCol="0">
            <a:spAutoFit/>
          </a:bodyPr>
          <a:lstStyle/>
          <a:p>
            <a:r>
              <a:rPr lang="it-IT" sz="2400" dirty="0">
                <a:latin typeface="Century Gothic" panose="020B0502020202020204" pitchFamily="34" charset="0"/>
              </a:rPr>
              <a:t>2018</a:t>
            </a:r>
          </a:p>
        </p:txBody>
      </p:sp>
      <p:sp>
        <p:nvSpPr>
          <p:cNvPr id="32" name="CasellaDiTesto 31">
            <a:extLst>
              <a:ext uri="{FF2B5EF4-FFF2-40B4-BE49-F238E27FC236}">
                <a16:creationId xmlns:a16="http://schemas.microsoft.com/office/drawing/2014/main" xmlns="" id="{164B21A6-FBC3-4DC5-9777-3073856F4607}"/>
              </a:ext>
            </a:extLst>
          </p:cNvPr>
          <p:cNvSpPr txBox="1"/>
          <p:nvPr/>
        </p:nvSpPr>
        <p:spPr>
          <a:xfrm>
            <a:off x="8626617" y="1788907"/>
            <a:ext cx="3204179" cy="1384995"/>
          </a:xfrm>
          <a:prstGeom prst="rect">
            <a:avLst/>
          </a:prstGeom>
          <a:noFill/>
        </p:spPr>
        <p:txBody>
          <a:bodyPr wrap="square" rtlCol="0">
            <a:spAutoFit/>
          </a:bodyPr>
          <a:lstStyle/>
          <a:p>
            <a:pPr>
              <a:lnSpc>
                <a:spcPct val="150000"/>
              </a:lnSpc>
            </a:pPr>
            <a:r>
              <a:rPr lang="it-IT" sz="1400" dirty="0">
                <a:latin typeface="Century Gothic" panose="020B0502020202020204" pitchFamily="34" charset="0"/>
              </a:rPr>
              <a:t>LUISS Business School</a:t>
            </a:r>
          </a:p>
          <a:p>
            <a:pPr>
              <a:lnSpc>
                <a:spcPct val="150000"/>
              </a:lnSpc>
            </a:pPr>
            <a:r>
              <a:rPr lang="it-IT" sz="1400" dirty="0">
                <a:latin typeface="Century Gothic" panose="020B0502020202020204" pitchFamily="34" charset="0"/>
              </a:rPr>
              <a:t>Villa </a:t>
            </a:r>
            <a:r>
              <a:rPr lang="it-IT" sz="1400" dirty="0" err="1">
                <a:latin typeface="Century Gothic" panose="020B0502020202020204" pitchFamily="34" charset="0"/>
              </a:rPr>
              <a:t>Blanc</a:t>
            </a:r>
            <a:r>
              <a:rPr lang="it-IT" sz="1400" dirty="0">
                <a:latin typeface="Century Gothic" panose="020B0502020202020204" pitchFamily="34" charset="0"/>
              </a:rPr>
              <a:t> -Via Nomentana, 216 </a:t>
            </a:r>
          </a:p>
          <a:p>
            <a:pPr>
              <a:lnSpc>
                <a:spcPct val="150000"/>
              </a:lnSpc>
            </a:pPr>
            <a:r>
              <a:rPr lang="it-IT" sz="1400" dirty="0">
                <a:latin typeface="Century Gothic" panose="020B0502020202020204" pitchFamily="34" charset="0"/>
              </a:rPr>
              <a:t>00162 Rome, </a:t>
            </a:r>
            <a:r>
              <a:rPr lang="it-IT" sz="1400" dirty="0" err="1">
                <a:latin typeface="Century Gothic" panose="020B0502020202020204" pitchFamily="34" charset="0"/>
              </a:rPr>
              <a:t>Italy</a:t>
            </a:r>
            <a:endParaRPr lang="it-IT" sz="1400" dirty="0">
              <a:latin typeface="Century Gothic" panose="020B0502020202020204" pitchFamily="34" charset="0"/>
            </a:endParaRPr>
          </a:p>
          <a:p>
            <a:pPr>
              <a:lnSpc>
                <a:spcPct val="150000"/>
              </a:lnSpc>
            </a:pPr>
            <a:r>
              <a:rPr lang="it-IT" sz="1400" dirty="0">
                <a:solidFill>
                  <a:schemeClr val="bg1"/>
                </a:solidFill>
                <a:latin typeface="Century Gothic" panose="020B0502020202020204" pitchFamily="34" charset="0"/>
              </a:rPr>
              <a:t>Sala da Ballo</a:t>
            </a:r>
          </a:p>
        </p:txBody>
      </p:sp>
      <p:sp>
        <p:nvSpPr>
          <p:cNvPr id="2" name="CasellaDiTesto 1">
            <a:extLst>
              <a:ext uri="{FF2B5EF4-FFF2-40B4-BE49-F238E27FC236}">
                <a16:creationId xmlns:a16="http://schemas.microsoft.com/office/drawing/2014/main" xmlns="" id="{05001192-9359-4A13-A55C-A4B272A89925}"/>
              </a:ext>
            </a:extLst>
          </p:cNvPr>
          <p:cNvSpPr txBox="1"/>
          <p:nvPr/>
        </p:nvSpPr>
        <p:spPr>
          <a:xfrm>
            <a:off x="626299" y="2876918"/>
            <a:ext cx="7128792" cy="1615827"/>
          </a:xfrm>
          <a:prstGeom prst="rect">
            <a:avLst/>
          </a:prstGeom>
          <a:noFill/>
        </p:spPr>
        <p:txBody>
          <a:bodyPr wrap="square" rtlCol="0">
            <a:spAutoFit/>
          </a:bodyPr>
          <a:lstStyle/>
          <a:p>
            <a:pPr algn="just"/>
            <a:r>
              <a:rPr lang="en-US" sz="1100" dirty="0">
                <a:solidFill>
                  <a:srgbClr val="4D4D4D"/>
                </a:solidFill>
                <a:latin typeface="Century Gothic" panose="020B0502020202020204" pitchFamily="34" charset="0"/>
              </a:rPr>
              <a:t>Cybersecurity is a hot topic of debate in today’s policy circles. The abuse of software vulnerabilities is a growing concern that needs to be urgently addressed with better solutions, as increasing numbers of devices and people are connected to the internet every day. Every software has at least 14 vulnerabilities.</a:t>
            </a:r>
          </a:p>
          <a:p>
            <a:pPr algn="just"/>
            <a:r>
              <a:rPr lang="en-US" sz="1100" dirty="0">
                <a:solidFill>
                  <a:srgbClr val="4D4D4D"/>
                </a:solidFill>
                <a:latin typeface="Century Gothic" panose="020B0502020202020204" pitchFamily="34" charset="0"/>
              </a:rPr>
              <a:t>This CEPS Task Force report offers the first comprehensive account of the various measures EU member states are taking to counter these challenges. It also offers practical recommendations on how to improve the coordination and disclosure of software vulnerabilities by both private-sector and public actors.</a:t>
            </a:r>
          </a:p>
          <a:p>
            <a:pPr algn="just"/>
            <a:endParaRPr lang="it-IT" sz="1100" dirty="0">
              <a:solidFill>
                <a:srgbClr val="4D4D4D"/>
              </a:solidFill>
              <a:latin typeface="Century Gothic" panose="020B0502020202020204" pitchFamily="34" charset="0"/>
            </a:endParaRPr>
          </a:p>
        </p:txBody>
      </p:sp>
      <p:sp>
        <p:nvSpPr>
          <p:cNvPr id="3" name="Rettangolo 2">
            <a:extLst>
              <a:ext uri="{FF2B5EF4-FFF2-40B4-BE49-F238E27FC236}">
                <a16:creationId xmlns:a16="http://schemas.microsoft.com/office/drawing/2014/main" xmlns="" id="{372D03B9-6ADC-462C-9129-64E6CBF68329}"/>
              </a:ext>
            </a:extLst>
          </p:cNvPr>
          <p:cNvSpPr/>
          <p:nvPr/>
        </p:nvSpPr>
        <p:spPr>
          <a:xfrm>
            <a:off x="10298838" y="2876918"/>
            <a:ext cx="1880462" cy="234397"/>
          </a:xfrm>
          <a:prstGeom prst="rect">
            <a:avLst/>
          </a:prstGeom>
          <a:solidFill>
            <a:srgbClr val="FDB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a:extLst>
              <a:ext uri="{FF2B5EF4-FFF2-40B4-BE49-F238E27FC236}">
                <a16:creationId xmlns:a16="http://schemas.microsoft.com/office/drawing/2014/main" xmlns="" id="{5FF3BB26-FA3F-46D3-9ED0-30CC49F3F840}"/>
              </a:ext>
            </a:extLst>
          </p:cNvPr>
          <p:cNvSpPr txBox="1"/>
          <p:nvPr/>
        </p:nvSpPr>
        <p:spPr>
          <a:xfrm>
            <a:off x="10298838" y="2839045"/>
            <a:ext cx="2520280" cy="307777"/>
          </a:xfrm>
          <a:prstGeom prst="rect">
            <a:avLst/>
          </a:prstGeom>
          <a:noFill/>
        </p:spPr>
        <p:txBody>
          <a:bodyPr wrap="square" rtlCol="0">
            <a:spAutoFit/>
          </a:bodyPr>
          <a:lstStyle/>
          <a:p>
            <a:r>
              <a:rPr lang="it-IT" sz="1400" dirty="0">
                <a:solidFill>
                  <a:srgbClr val="4D4D4D"/>
                </a:solidFill>
                <a:latin typeface="Century Gothic" panose="020B0502020202020204" pitchFamily="34" charset="0"/>
              </a:rPr>
              <a:t>5:30 – 7:30 </a:t>
            </a:r>
            <a:r>
              <a:rPr lang="it-IT" sz="1400" dirty="0" err="1">
                <a:solidFill>
                  <a:srgbClr val="4D4D4D"/>
                </a:solidFill>
                <a:latin typeface="Century Gothic" panose="020B0502020202020204" pitchFamily="34" charset="0"/>
              </a:rPr>
              <a:t>pm</a:t>
            </a:r>
            <a:endParaRPr lang="it-IT" sz="1400" dirty="0">
              <a:solidFill>
                <a:srgbClr val="4D4D4D"/>
              </a:solidFill>
              <a:latin typeface="Century Gothic" panose="020B0502020202020204" pitchFamily="34" charset="0"/>
            </a:endParaRPr>
          </a:p>
        </p:txBody>
      </p:sp>
      <p:pic>
        <p:nvPicPr>
          <p:cNvPr id="6" name="Immagine 5">
            <a:extLst>
              <a:ext uri="{FF2B5EF4-FFF2-40B4-BE49-F238E27FC236}">
                <a16:creationId xmlns:a16="http://schemas.microsoft.com/office/drawing/2014/main" xmlns="" id="{FEFFA4AF-9AA5-48ED-BA87-6DAA68CB73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2503" y="206239"/>
            <a:ext cx="592588" cy="592588"/>
          </a:xfrm>
          <a:prstGeom prst="rect">
            <a:avLst/>
          </a:prstGeom>
        </p:spPr>
      </p:pic>
    </p:spTree>
    <p:extLst>
      <p:ext uri="{BB962C8B-B14F-4D97-AF65-F5344CB8AC3E}">
        <p14:creationId xmlns:p14="http://schemas.microsoft.com/office/powerpoint/2010/main" val="2182575035"/>
      </p:ext>
    </p:extLst>
  </p:cSld>
  <p:clrMapOvr>
    <a:masterClrMapping/>
  </p:clrMapOvr>
</p:sld>
</file>

<file path=ppt/theme/theme1.xml><?xml version="1.0" encoding="utf-8"?>
<a:theme xmlns:a="http://schemas.openxmlformats.org/drawingml/2006/main" name="Personalizza struttu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2638</TotalTime>
  <Words>156</Words>
  <Application>Microsoft Office PowerPoint</Application>
  <PresentationFormat>Ledger Paper (11x17 in)</PresentationFormat>
  <Paragraphs>26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Century Gothic</vt:lpstr>
      <vt:lpstr>Personalizza struttura</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Ceremony</dc:title>
  <dc:creator>Natalie Chiaravalloti</dc:creator>
  <cp:lastModifiedBy>Anne-Marie Boudou</cp:lastModifiedBy>
  <cp:revision>254</cp:revision>
  <dcterms:created xsi:type="dcterms:W3CDTF">2014-12-09T16:56:11Z</dcterms:created>
  <dcterms:modified xsi:type="dcterms:W3CDTF">2018-09-04T08:13:59Z</dcterms:modified>
</cp:coreProperties>
</file>