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01" r:id="rId2"/>
  </p:sldMasterIdLst>
  <p:notesMasterIdLst>
    <p:notesMasterId r:id="rId14"/>
  </p:notesMasterIdLst>
  <p:sldIdLst>
    <p:sldId id="279" r:id="rId3"/>
    <p:sldId id="351" r:id="rId4"/>
    <p:sldId id="352" r:id="rId5"/>
    <p:sldId id="348" r:id="rId6"/>
    <p:sldId id="346" r:id="rId7"/>
    <p:sldId id="347" r:id="rId8"/>
    <p:sldId id="341" r:id="rId9"/>
    <p:sldId id="309" r:id="rId10"/>
    <p:sldId id="353" r:id="rId11"/>
    <p:sldId id="350" r:id="rId12"/>
    <p:sldId id="317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3">
          <p15:clr>
            <a:srgbClr val="A4A3A4"/>
          </p15:clr>
        </p15:guide>
        <p15:guide id="2" orient="horz" pos="123">
          <p15:clr>
            <a:srgbClr val="A4A3A4"/>
          </p15:clr>
        </p15:guide>
        <p15:guide id="3" orient="horz" pos="447">
          <p15:clr>
            <a:srgbClr val="A4A3A4"/>
          </p15:clr>
        </p15:guide>
        <p15:guide id="4" orient="horz" pos="505">
          <p15:clr>
            <a:srgbClr val="A4A3A4"/>
          </p15:clr>
        </p15:guide>
        <p15:guide id="5" orient="horz" pos="747">
          <p15:clr>
            <a:srgbClr val="A4A3A4"/>
          </p15:clr>
        </p15:guide>
        <p15:guide id="6" pos="2880">
          <p15:clr>
            <a:srgbClr val="A4A3A4"/>
          </p15:clr>
        </p15:guide>
        <p15:guide id="7" pos="29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565A"/>
    <a:srgbClr val="939598"/>
    <a:srgbClr val="E6E7E8"/>
    <a:srgbClr val="B1BABF"/>
    <a:srgbClr val="BD2E2B"/>
    <a:srgbClr val="707070"/>
    <a:srgbClr val="8BC74F"/>
    <a:srgbClr val="C7C7C7"/>
    <a:srgbClr val="CE9E16"/>
    <a:srgbClr val="F473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97" autoAdjust="0"/>
    <p:restoredTop sz="89275" autoAdjust="0"/>
  </p:normalViewPr>
  <p:slideViewPr>
    <p:cSldViewPr snapToGrid="0" showGuides="1">
      <p:cViewPr varScale="1">
        <p:scale>
          <a:sx n="137" d="100"/>
          <a:sy n="137" d="100"/>
        </p:scale>
        <p:origin x="564" y="102"/>
      </p:cViewPr>
      <p:guideLst>
        <p:guide orient="horz" pos="1583"/>
        <p:guide orient="horz" pos="123"/>
        <p:guide orient="horz" pos="447"/>
        <p:guide orient="horz" pos="505"/>
        <p:guide orient="horz" pos="747"/>
        <p:guide pos="2880"/>
        <p:guide pos="29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160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en Sans" panose="020B0606030504020204" pitchFamily="34" charset="0"/>
              </a:defRPr>
            </a:lvl1pPr>
          </a:lstStyle>
          <a:p>
            <a:fld id="{76F2B82A-6F63-40D5-9F97-B113F10AA142}" type="datetimeFigureOut">
              <a:rPr lang="en-US" smtClean="0"/>
              <a:pPr/>
              <a:t>12/7/2018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en Sans" panose="020B0606030504020204" pitchFamily="34" charset="0"/>
              </a:defRPr>
            </a:lvl1pPr>
          </a:lstStyle>
          <a:p>
            <a:fld id="{953C94D5-8CF0-4BDF-ABFF-B8E2C08F7F7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82867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Open Sans" panose="020B0606030504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F23BC-A11C-4520-A18F-B68B3BDFC4E5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742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F23BC-A11C-4520-A18F-B68B3BDFC4E5}" type="slidenum">
              <a:rPr lang="en-US">
                <a:solidFill>
                  <a:srgbClr val="939598"/>
                </a:solidFill>
                <a:latin typeface="Intel Clear"/>
              </a:rPr>
              <a:pPr/>
              <a:t>8</a:t>
            </a:fld>
            <a:endParaRPr lang="en-US" dirty="0">
              <a:solidFill>
                <a:srgbClr val="939598"/>
              </a:solidFill>
              <a:latin typeface="Intel Clear"/>
            </a:endParaRPr>
          </a:p>
        </p:txBody>
      </p:sp>
    </p:spTree>
    <p:extLst>
      <p:ext uri="{BB962C8B-B14F-4D97-AF65-F5344CB8AC3E}">
        <p14:creationId xmlns:p14="http://schemas.microsoft.com/office/powerpoint/2010/main" val="4120786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rh Shiel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/>
          <p:cNvCxnSpPr/>
          <p:nvPr userDrawn="1"/>
        </p:nvCxnSpPr>
        <p:spPr>
          <a:xfrm flipH="1">
            <a:off x="441325" y="1618079"/>
            <a:ext cx="3513455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 userDrawn="1"/>
        </p:nvCxnSpPr>
        <p:spPr>
          <a:xfrm flipH="1">
            <a:off x="441326" y="2875797"/>
            <a:ext cx="3490594" cy="0"/>
          </a:xfrm>
          <a:prstGeom prst="line">
            <a:avLst/>
          </a:prstGeom>
          <a:ln w="6350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8" t="71" b="1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rgbClr val="C12026"/>
          </a:solidFill>
        </p:spPr>
      </p:pic>
      <p:cxnSp>
        <p:nvCxnSpPr>
          <p:cNvPr id="7" name="Straight Connector 6"/>
          <p:cNvCxnSpPr/>
          <p:nvPr userDrawn="1"/>
        </p:nvCxnSpPr>
        <p:spPr>
          <a:xfrm>
            <a:off x="459850" y="4150657"/>
            <a:ext cx="36471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 userDrawn="1"/>
        </p:nvSpPr>
        <p:spPr>
          <a:xfrm>
            <a:off x="451669" y="4777595"/>
            <a:ext cx="3572891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 Confidential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68918" y="2018812"/>
            <a:ext cx="4103082" cy="953553"/>
          </a:xfrm>
        </p:spPr>
        <p:txBody>
          <a:bodyPr bIns="0" anchor="b"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Title Slide Option 1: </a:t>
            </a:r>
            <a:br>
              <a:rPr lang="en-US" dirty="0"/>
            </a:br>
            <a:r>
              <a:rPr lang="en-US" dirty="0"/>
              <a:t>use up to two lines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8918" y="3165636"/>
            <a:ext cx="3197272" cy="226493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14pt Open Sans </a:t>
            </a:r>
            <a:r>
              <a:rPr lang="fr-FR" dirty="0" err="1"/>
              <a:t>Subhead</a:t>
            </a:r>
            <a:r>
              <a:rPr lang="fr-FR" dirty="0"/>
              <a:t>, Date, </a:t>
            </a:r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68919" y="4262929"/>
            <a:ext cx="4103082" cy="226232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5" name="Group 4"/>
          <p:cNvGrpSpPr>
            <a:grpSpLocks noChangeAspect="1"/>
          </p:cNvGrpSpPr>
          <p:nvPr userDrawn="1"/>
        </p:nvGrpSpPr>
        <p:grpSpPr bwMode="auto">
          <a:xfrm>
            <a:off x="438447" y="484741"/>
            <a:ext cx="1751645" cy="490219"/>
            <a:chOff x="221" y="738"/>
            <a:chExt cx="2026" cy="567"/>
          </a:xfrm>
          <a:solidFill>
            <a:schemeClr val="bg1"/>
          </a:solidFill>
        </p:grpSpPr>
        <p:sp>
          <p:nvSpPr>
            <p:cNvPr id="46" name="Freeform 5"/>
            <p:cNvSpPr>
              <a:spLocks/>
            </p:cNvSpPr>
            <p:nvPr/>
          </p:nvSpPr>
          <p:spPr bwMode="auto">
            <a:xfrm>
              <a:off x="1003" y="818"/>
              <a:ext cx="231" cy="241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3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8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5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0"/>
                    <a:pt x="53" y="101"/>
                  </a:cubicBezTo>
                  <a:cubicBezTo>
                    <a:pt x="53" y="71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5"/>
                  </a:cubicBezTo>
                  <a:lnTo>
                    <a:pt x="19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47" name="Freeform 6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close/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48" name="Freeform 7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49" name="Freeform 8"/>
            <p:cNvSpPr>
              <a:spLocks/>
            </p:cNvSpPr>
            <p:nvPr/>
          </p:nvSpPr>
          <p:spPr bwMode="auto">
            <a:xfrm>
              <a:off x="1533" y="741"/>
              <a:ext cx="167" cy="318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7 h 267"/>
                <a:gd name="T20" fmla="*/ 141 w 141"/>
                <a:gd name="T21" fmla="*/ 8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0" name="Freeform 9"/>
            <p:cNvSpPr>
              <a:spLocks/>
            </p:cNvSpPr>
            <p:nvPr/>
          </p:nvSpPr>
          <p:spPr bwMode="auto">
            <a:xfrm>
              <a:off x="701" y="738"/>
              <a:ext cx="275" cy="321"/>
            </a:xfrm>
            <a:custGeom>
              <a:avLst/>
              <a:gdLst>
                <a:gd name="T0" fmla="*/ 0 w 275"/>
                <a:gd name="T1" fmla="*/ 0 h 321"/>
                <a:gd name="T2" fmla="*/ 0 w 275"/>
                <a:gd name="T3" fmla="*/ 319 h 321"/>
                <a:gd name="T4" fmla="*/ 70 w 275"/>
                <a:gd name="T5" fmla="*/ 321 h 321"/>
                <a:gd name="T6" fmla="*/ 70 w 275"/>
                <a:gd name="T7" fmla="*/ 137 h 321"/>
                <a:gd name="T8" fmla="*/ 137 w 275"/>
                <a:gd name="T9" fmla="*/ 188 h 321"/>
                <a:gd name="T10" fmla="*/ 205 w 275"/>
                <a:gd name="T11" fmla="*/ 137 h 321"/>
                <a:gd name="T12" fmla="*/ 205 w 275"/>
                <a:gd name="T13" fmla="*/ 321 h 321"/>
                <a:gd name="T14" fmla="*/ 274 w 275"/>
                <a:gd name="T15" fmla="*/ 321 h 321"/>
                <a:gd name="T16" fmla="*/ 275 w 275"/>
                <a:gd name="T17" fmla="*/ 0 h 321"/>
                <a:gd name="T18" fmla="*/ 137 w 275"/>
                <a:gd name="T19" fmla="*/ 105 h 321"/>
                <a:gd name="T20" fmla="*/ 0 w 275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21">
                  <a:moveTo>
                    <a:pt x="0" y="0"/>
                  </a:moveTo>
                  <a:lnTo>
                    <a:pt x="0" y="319"/>
                  </a:lnTo>
                  <a:lnTo>
                    <a:pt x="70" y="321"/>
                  </a:lnTo>
                  <a:lnTo>
                    <a:pt x="70" y="137"/>
                  </a:lnTo>
                  <a:lnTo>
                    <a:pt x="137" y="188"/>
                  </a:lnTo>
                  <a:lnTo>
                    <a:pt x="205" y="137"/>
                  </a:lnTo>
                  <a:lnTo>
                    <a:pt x="205" y="321"/>
                  </a:lnTo>
                  <a:lnTo>
                    <a:pt x="274" y="321"/>
                  </a:lnTo>
                  <a:lnTo>
                    <a:pt x="275" y="0"/>
                  </a:lnTo>
                  <a:lnTo>
                    <a:pt x="137" y="10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1687" y="819"/>
              <a:ext cx="241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0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4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0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6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4"/>
                    <a:pt x="104" y="154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7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1948" y="819"/>
              <a:ext cx="242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8"/>
                    <a:pt x="119" y="155"/>
                    <a:pt x="104" y="155"/>
                  </a:cubicBezTo>
                  <a:cubicBezTo>
                    <a:pt x="82" y="154"/>
                    <a:pt x="62" y="140"/>
                    <a:pt x="57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3" name="Freeform 12"/>
            <p:cNvSpPr>
              <a:spLocks/>
            </p:cNvSpPr>
            <p:nvPr/>
          </p:nvSpPr>
          <p:spPr bwMode="auto">
            <a:xfrm>
              <a:off x="2182" y="808"/>
              <a:ext cx="27" cy="35"/>
            </a:xfrm>
            <a:custGeom>
              <a:avLst/>
              <a:gdLst>
                <a:gd name="T0" fmla="*/ 0 w 27"/>
                <a:gd name="T1" fmla="*/ 0 h 35"/>
                <a:gd name="T2" fmla="*/ 27 w 27"/>
                <a:gd name="T3" fmla="*/ 0 h 35"/>
                <a:gd name="T4" fmla="*/ 27 w 27"/>
                <a:gd name="T5" fmla="*/ 6 h 35"/>
                <a:gd name="T6" fmla="*/ 16 w 27"/>
                <a:gd name="T7" fmla="*/ 6 h 35"/>
                <a:gd name="T8" fmla="*/ 16 w 27"/>
                <a:gd name="T9" fmla="*/ 35 h 35"/>
                <a:gd name="T10" fmla="*/ 11 w 27"/>
                <a:gd name="T11" fmla="*/ 35 h 35"/>
                <a:gd name="T12" fmla="*/ 11 w 27"/>
                <a:gd name="T13" fmla="*/ 6 h 35"/>
                <a:gd name="T14" fmla="*/ 0 w 27"/>
                <a:gd name="T15" fmla="*/ 6 h 35"/>
                <a:gd name="T16" fmla="*/ 0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16" y="6"/>
                  </a:lnTo>
                  <a:lnTo>
                    <a:pt x="16" y="35"/>
                  </a:lnTo>
                  <a:lnTo>
                    <a:pt x="11" y="35"/>
                  </a:lnTo>
                  <a:lnTo>
                    <a:pt x="11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4" name="Freeform 13"/>
            <p:cNvSpPr>
              <a:spLocks/>
            </p:cNvSpPr>
            <p:nvPr/>
          </p:nvSpPr>
          <p:spPr bwMode="auto">
            <a:xfrm>
              <a:off x="2213" y="808"/>
              <a:ext cx="34" cy="35"/>
            </a:xfrm>
            <a:custGeom>
              <a:avLst/>
              <a:gdLst>
                <a:gd name="T0" fmla="*/ 0 w 34"/>
                <a:gd name="T1" fmla="*/ 0 h 35"/>
                <a:gd name="T2" fmla="*/ 8 w 34"/>
                <a:gd name="T3" fmla="*/ 0 h 35"/>
                <a:gd name="T4" fmla="*/ 17 w 34"/>
                <a:gd name="T5" fmla="*/ 27 h 35"/>
                <a:gd name="T6" fmla="*/ 17 w 34"/>
                <a:gd name="T7" fmla="*/ 27 h 35"/>
                <a:gd name="T8" fmla="*/ 27 w 34"/>
                <a:gd name="T9" fmla="*/ 0 h 35"/>
                <a:gd name="T10" fmla="*/ 34 w 34"/>
                <a:gd name="T11" fmla="*/ 0 h 35"/>
                <a:gd name="T12" fmla="*/ 34 w 34"/>
                <a:gd name="T13" fmla="*/ 35 h 35"/>
                <a:gd name="T14" fmla="*/ 29 w 34"/>
                <a:gd name="T15" fmla="*/ 35 h 35"/>
                <a:gd name="T16" fmla="*/ 29 w 34"/>
                <a:gd name="T17" fmla="*/ 9 h 35"/>
                <a:gd name="T18" fmla="*/ 29 w 34"/>
                <a:gd name="T19" fmla="*/ 9 h 35"/>
                <a:gd name="T20" fmla="*/ 20 w 34"/>
                <a:gd name="T21" fmla="*/ 35 h 35"/>
                <a:gd name="T22" fmla="*/ 15 w 34"/>
                <a:gd name="T23" fmla="*/ 35 h 35"/>
                <a:gd name="T24" fmla="*/ 6 w 34"/>
                <a:gd name="T25" fmla="*/ 9 h 35"/>
                <a:gd name="T26" fmla="*/ 6 w 34"/>
                <a:gd name="T27" fmla="*/ 9 h 35"/>
                <a:gd name="T28" fmla="*/ 6 w 34"/>
                <a:gd name="T29" fmla="*/ 35 h 35"/>
                <a:gd name="T30" fmla="*/ 0 w 34"/>
                <a:gd name="T31" fmla="*/ 35 h 35"/>
                <a:gd name="T32" fmla="*/ 0 w 34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8" y="0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35"/>
                  </a:lnTo>
                  <a:lnTo>
                    <a:pt x="29" y="3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35"/>
                  </a:lnTo>
                  <a:lnTo>
                    <a:pt x="15" y="35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5" name="Freeform 14"/>
            <p:cNvSpPr>
              <a:spLocks/>
            </p:cNvSpPr>
            <p:nvPr/>
          </p:nvSpPr>
          <p:spPr bwMode="auto">
            <a:xfrm>
              <a:off x="221" y="738"/>
              <a:ext cx="173" cy="398"/>
            </a:xfrm>
            <a:custGeom>
              <a:avLst/>
              <a:gdLst>
                <a:gd name="T0" fmla="*/ 71 w 173"/>
                <a:gd name="T1" fmla="*/ 273 h 398"/>
                <a:gd name="T2" fmla="*/ 71 w 173"/>
                <a:gd name="T3" fmla="*/ 111 h 398"/>
                <a:gd name="T4" fmla="*/ 173 w 173"/>
                <a:gd name="T5" fmla="*/ 159 h 398"/>
                <a:gd name="T6" fmla="*/ 173 w 173"/>
                <a:gd name="T7" fmla="*/ 80 h 398"/>
                <a:gd name="T8" fmla="*/ 0 w 173"/>
                <a:gd name="T9" fmla="*/ 0 h 398"/>
                <a:gd name="T10" fmla="*/ 0 w 173"/>
                <a:gd name="T11" fmla="*/ 318 h 398"/>
                <a:gd name="T12" fmla="*/ 173 w 173"/>
                <a:gd name="T13" fmla="*/ 398 h 398"/>
                <a:gd name="T14" fmla="*/ 173 w 173"/>
                <a:gd name="T15" fmla="*/ 321 h 398"/>
                <a:gd name="T16" fmla="*/ 71 w 173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398">
                  <a:moveTo>
                    <a:pt x="71" y="273"/>
                  </a:moveTo>
                  <a:lnTo>
                    <a:pt x="71" y="111"/>
                  </a:lnTo>
                  <a:lnTo>
                    <a:pt x="173" y="159"/>
                  </a:lnTo>
                  <a:lnTo>
                    <a:pt x="173" y="80"/>
                  </a:lnTo>
                  <a:lnTo>
                    <a:pt x="0" y="0"/>
                  </a:lnTo>
                  <a:lnTo>
                    <a:pt x="0" y="318"/>
                  </a:lnTo>
                  <a:lnTo>
                    <a:pt x="173" y="398"/>
                  </a:lnTo>
                  <a:lnTo>
                    <a:pt x="173" y="321"/>
                  </a:lnTo>
                  <a:lnTo>
                    <a:pt x="71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6" name="Freeform 15"/>
            <p:cNvSpPr>
              <a:spLocks/>
            </p:cNvSpPr>
            <p:nvPr/>
          </p:nvSpPr>
          <p:spPr bwMode="auto">
            <a:xfrm>
              <a:off x="394" y="738"/>
              <a:ext cx="172" cy="398"/>
            </a:xfrm>
            <a:custGeom>
              <a:avLst/>
              <a:gdLst>
                <a:gd name="T0" fmla="*/ 102 w 172"/>
                <a:gd name="T1" fmla="*/ 273 h 398"/>
                <a:gd name="T2" fmla="*/ 102 w 172"/>
                <a:gd name="T3" fmla="*/ 111 h 398"/>
                <a:gd name="T4" fmla="*/ 0 w 172"/>
                <a:gd name="T5" fmla="*/ 159 h 398"/>
                <a:gd name="T6" fmla="*/ 0 w 172"/>
                <a:gd name="T7" fmla="*/ 80 h 398"/>
                <a:gd name="T8" fmla="*/ 172 w 172"/>
                <a:gd name="T9" fmla="*/ 0 h 398"/>
                <a:gd name="T10" fmla="*/ 172 w 172"/>
                <a:gd name="T11" fmla="*/ 318 h 398"/>
                <a:gd name="T12" fmla="*/ 0 w 172"/>
                <a:gd name="T13" fmla="*/ 398 h 398"/>
                <a:gd name="T14" fmla="*/ 0 w 172"/>
                <a:gd name="T15" fmla="*/ 321 h 398"/>
                <a:gd name="T16" fmla="*/ 102 w 172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98">
                  <a:moveTo>
                    <a:pt x="102" y="273"/>
                  </a:moveTo>
                  <a:lnTo>
                    <a:pt x="102" y="111"/>
                  </a:lnTo>
                  <a:lnTo>
                    <a:pt x="0" y="159"/>
                  </a:lnTo>
                  <a:lnTo>
                    <a:pt x="0" y="80"/>
                  </a:lnTo>
                  <a:lnTo>
                    <a:pt x="172" y="0"/>
                  </a:lnTo>
                  <a:lnTo>
                    <a:pt x="172" y="318"/>
                  </a:lnTo>
                  <a:lnTo>
                    <a:pt x="0" y="398"/>
                  </a:lnTo>
                  <a:lnTo>
                    <a:pt x="0" y="321"/>
                  </a:lnTo>
                  <a:lnTo>
                    <a:pt x="102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7" name="Freeform 16"/>
            <p:cNvSpPr>
              <a:spLocks/>
            </p:cNvSpPr>
            <p:nvPr/>
          </p:nvSpPr>
          <p:spPr bwMode="auto">
            <a:xfrm>
              <a:off x="701" y="1137"/>
              <a:ext cx="93" cy="125"/>
            </a:xfrm>
            <a:custGeom>
              <a:avLst/>
              <a:gdLst>
                <a:gd name="T0" fmla="*/ 57 w 93"/>
                <a:gd name="T1" fmla="*/ 125 h 125"/>
                <a:gd name="T2" fmla="*/ 37 w 93"/>
                <a:gd name="T3" fmla="*/ 125 h 125"/>
                <a:gd name="T4" fmla="*/ 37 w 93"/>
                <a:gd name="T5" fmla="*/ 18 h 125"/>
                <a:gd name="T6" fmla="*/ 0 w 93"/>
                <a:gd name="T7" fmla="*/ 18 h 125"/>
                <a:gd name="T8" fmla="*/ 0 w 93"/>
                <a:gd name="T9" fmla="*/ 0 h 125"/>
                <a:gd name="T10" fmla="*/ 93 w 93"/>
                <a:gd name="T11" fmla="*/ 0 h 125"/>
                <a:gd name="T12" fmla="*/ 93 w 93"/>
                <a:gd name="T13" fmla="*/ 18 h 125"/>
                <a:gd name="T14" fmla="*/ 57 w 93"/>
                <a:gd name="T15" fmla="*/ 18 h 125"/>
                <a:gd name="T16" fmla="*/ 57 w 93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5">
                  <a:moveTo>
                    <a:pt x="57" y="125"/>
                  </a:moveTo>
                  <a:lnTo>
                    <a:pt x="37" y="125"/>
                  </a:lnTo>
                  <a:lnTo>
                    <a:pt x="37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8"/>
                  </a:lnTo>
                  <a:lnTo>
                    <a:pt x="57" y="18"/>
                  </a:lnTo>
                  <a:lnTo>
                    <a:pt x="57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8" name="Freeform 17"/>
            <p:cNvSpPr>
              <a:spLocks noEditPoints="1"/>
            </p:cNvSpPr>
            <p:nvPr/>
          </p:nvSpPr>
          <p:spPr bwMode="auto">
            <a:xfrm>
              <a:off x="791" y="1166"/>
              <a:ext cx="90" cy="98"/>
            </a:xfrm>
            <a:custGeom>
              <a:avLst/>
              <a:gdLst>
                <a:gd name="T0" fmla="*/ 76 w 76"/>
                <a:gd name="T1" fmla="*/ 41 h 83"/>
                <a:gd name="T2" fmla="*/ 65 w 76"/>
                <a:gd name="T3" fmla="*/ 72 h 83"/>
                <a:gd name="T4" fmla="*/ 37 w 76"/>
                <a:gd name="T5" fmla="*/ 83 h 83"/>
                <a:gd name="T6" fmla="*/ 18 w 76"/>
                <a:gd name="T7" fmla="*/ 78 h 83"/>
                <a:gd name="T8" fmla="*/ 4 w 76"/>
                <a:gd name="T9" fmla="*/ 63 h 83"/>
                <a:gd name="T10" fmla="*/ 0 w 76"/>
                <a:gd name="T11" fmla="*/ 41 h 83"/>
                <a:gd name="T12" fmla="*/ 10 w 76"/>
                <a:gd name="T13" fmla="*/ 11 h 83"/>
                <a:gd name="T14" fmla="*/ 38 w 76"/>
                <a:gd name="T15" fmla="*/ 0 h 83"/>
                <a:gd name="T16" fmla="*/ 65 w 76"/>
                <a:gd name="T17" fmla="*/ 11 h 83"/>
                <a:gd name="T18" fmla="*/ 76 w 76"/>
                <a:gd name="T19" fmla="*/ 41 h 83"/>
                <a:gd name="T20" fmla="*/ 17 w 76"/>
                <a:gd name="T21" fmla="*/ 41 h 83"/>
                <a:gd name="T22" fmla="*/ 38 w 76"/>
                <a:gd name="T23" fmla="*/ 69 h 83"/>
                <a:gd name="T24" fmla="*/ 58 w 76"/>
                <a:gd name="T25" fmla="*/ 41 h 83"/>
                <a:gd name="T26" fmla="*/ 38 w 76"/>
                <a:gd name="T27" fmla="*/ 14 h 83"/>
                <a:gd name="T28" fmla="*/ 22 w 76"/>
                <a:gd name="T29" fmla="*/ 21 h 83"/>
                <a:gd name="T30" fmla="*/ 17 w 76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83">
                  <a:moveTo>
                    <a:pt x="76" y="41"/>
                  </a:moveTo>
                  <a:cubicBezTo>
                    <a:pt x="76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6" y="29"/>
                    <a:pt x="76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1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59" name="Freeform 18"/>
            <p:cNvSpPr>
              <a:spLocks noEditPoints="1"/>
            </p:cNvSpPr>
            <p:nvPr/>
          </p:nvSpPr>
          <p:spPr bwMode="auto">
            <a:xfrm>
              <a:off x="889" y="1166"/>
              <a:ext cx="93" cy="139"/>
            </a:xfrm>
            <a:custGeom>
              <a:avLst/>
              <a:gdLst>
                <a:gd name="T0" fmla="*/ 78 w 78"/>
                <a:gd name="T1" fmla="*/ 1 h 117"/>
                <a:gd name="T2" fmla="*/ 78 w 78"/>
                <a:gd name="T3" fmla="*/ 11 h 117"/>
                <a:gd name="T4" fmla="*/ 65 w 78"/>
                <a:gd name="T5" fmla="*/ 13 h 117"/>
                <a:gd name="T6" fmla="*/ 68 w 78"/>
                <a:gd name="T7" fmla="*/ 19 h 117"/>
                <a:gd name="T8" fmla="*/ 69 w 78"/>
                <a:gd name="T9" fmla="*/ 27 h 117"/>
                <a:gd name="T10" fmla="*/ 61 w 78"/>
                <a:gd name="T11" fmla="*/ 47 h 117"/>
                <a:gd name="T12" fmla="*/ 37 w 78"/>
                <a:gd name="T13" fmla="*/ 54 h 117"/>
                <a:gd name="T14" fmla="*/ 30 w 78"/>
                <a:gd name="T15" fmla="*/ 53 h 117"/>
                <a:gd name="T16" fmla="*/ 25 w 78"/>
                <a:gd name="T17" fmla="*/ 61 h 117"/>
                <a:gd name="T18" fmla="*/ 27 w 78"/>
                <a:gd name="T19" fmla="*/ 65 h 117"/>
                <a:gd name="T20" fmla="*/ 37 w 78"/>
                <a:gd name="T21" fmla="*/ 67 h 117"/>
                <a:gd name="T22" fmla="*/ 51 w 78"/>
                <a:gd name="T23" fmla="*/ 67 h 117"/>
                <a:gd name="T24" fmla="*/ 71 w 78"/>
                <a:gd name="T25" fmla="*/ 72 h 117"/>
                <a:gd name="T26" fmla="*/ 77 w 78"/>
                <a:gd name="T27" fmla="*/ 89 h 117"/>
                <a:gd name="T28" fmla="*/ 66 w 78"/>
                <a:gd name="T29" fmla="*/ 110 h 117"/>
                <a:gd name="T30" fmla="*/ 34 w 78"/>
                <a:gd name="T31" fmla="*/ 117 h 117"/>
                <a:gd name="T32" fmla="*/ 9 w 78"/>
                <a:gd name="T33" fmla="*/ 111 h 117"/>
                <a:gd name="T34" fmla="*/ 0 w 78"/>
                <a:gd name="T35" fmla="*/ 95 h 117"/>
                <a:gd name="T36" fmla="*/ 5 w 78"/>
                <a:gd name="T37" fmla="*/ 82 h 117"/>
                <a:gd name="T38" fmla="*/ 18 w 78"/>
                <a:gd name="T39" fmla="*/ 75 h 117"/>
                <a:gd name="T40" fmla="*/ 12 w 78"/>
                <a:gd name="T41" fmla="*/ 71 h 117"/>
                <a:gd name="T42" fmla="*/ 10 w 78"/>
                <a:gd name="T43" fmla="*/ 64 h 117"/>
                <a:gd name="T44" fmla="*/ 13 w 78"/>
                <a:gd name="T45" fmla="*/ 56 h 117"/>
                <a:gd name="T46" fmla="*/ 20 w 78"/>
                <a:gd name="T47" fmla="*/ 50 h 117"/>
                <a:gd name="T48" fmla="*/ 10 w 78"/>
                <a:gd name="T49" fmla="*/ 41 h 117"/>
                <a:gd name="T50" fmla="*/ 6 w 78"/>
                <a:gd name="T51" fmla="*/ 27 h 117"/>
                <a:gd name="T52" fmla="*/ 15 w 78"/>
                <a:gd name="T53" fmla="*/ 7 h 117"/>
                <a:gd name="T54" fmla="*/ 38 w 78"/>
                <a:gd name="T55" fmla="*/ 0 h 117"/>
                <a:gd name="T56" fmla="*/ 45 w 78"/>
                <a:gd name="T57" fmla="*/ 0 h 117"/>
                <a:gd name="T58" fmla="*/ 51 w 78"/>
                <a:gd name="T59" fmla="*/ 1 h 117"/>
                <a:gd name="T60" fmla="*/ 78 w 78"/>
                <a:gd name="T61" fmla="*/ 1 h 117"/>
                <a:gd name="T62" fmla="*/ 16 w 78"/>
                <a:gd name="T63" fmla="*/ 94 h 117"/>
                <a:gd name="T64" fmla="*/ 21 w 78"/>
                <a:gd name="T65" fmla="*/ 102 h 117"/>
                <a:gd name="T66" fmla="*/ 34 w 78"/>
                <a:gd name="T67" fmla="*/ 105 h 117"/>
                <a:gd name="T68" fmla="*/ 55 w 78"/>
                <a:gd name="T69" fmla="*/ 101 h 117"/>
                <a:gd name="T70" fmla="*/ 62 w 78"/>
                <a:gd name="T71" fmla="*/ 91 h 117"/>
                <a:gd name="T72" fmla="*/ 58 w 78"/>
                <a:gd name="T73" fmla="*/ 83 h 117"/>
                <a:gd name="T74" fmla="*/ 44 w 78"/>
                <a:gd name="T75" fmla="*/ 81 h 117"/>
                <a:gd name="T76" fmla="*/ 31 w 78"/>
                <a:gd name="T77" fmla="*/ 81 h 117"/>
                <a:gd name="T78" fmla="*/ 20 w 78"/>
                <a:gd name="T79" fmla="*/ 84 h 117"/>
                <a:gd name="T80" fmla="*/ 16 w 78"/>
                <a:gd name="T81" fmla="*/ 94 h 117"/>
                <a:gd name="T82" fmla="*/ 23 w 78"/>
                <a:gd name="T83" fmla="*/ 27 h 117"/>
                <a:gd name="T84" fmla="*/ 27 w 78"/>
                <a:gd name="T85" fmla="*/ 39 h 117"/>
                <a:gd name="T86" fmla="*/ 38 w 78"/>
                <a:gd name="T87" fmla="*/ 43 h 117"/>
                <a:gd name="T88" fmla="*/ 53 w 78"/>
                <a:gd name="T89" fmla="*/ 27 h 117"/>
                <a:gd name="T90" fmla="*/ 49 w 78"/>
                <a:gd name="T91" fmla="*/ 15 h 117"/>
                <a:gd name="T92" fmla="*/ 38 w 78"/>
                <a:gd name="T93" fmla="*/ 11 h 117"/>
                <a:gd name="T94" fmla="*/ 27 w 78"/>
                <a:gd name="T95" fmla="*/ 15 h 117"/>
                <a:gd name="T96" fmla="*/ 23 w 78"/>
                <a:gd name="T97" fmla="*/ 2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117">
                  <a:moveTo>
                    <a:pt x="78" y="1"/>
                  </a:moveTo>
                  <a:cubicBezTo>
                    <a:pt x="78" y="11"/>
                    <a:pt x="78" y="11"/>
                    <a:pt x="78" y="1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5"/>
                    <a:pt x="67" y="17"/>
                    <a:pt x="68" y="19"/>
                  </a:cubicBezTo>
                  <a:cubicBezTo>
                    <a:pt x="69" y="22"/>
                    <a:pt x="69" y="25"/>
                    <a:pt x="69" y="27"/>
                  </a:cubicBezTo>
                  <a:cubicBezTo>
                    <a:pt x="69" y="36"/>
                    <a:pt x="66" y="42"/>
                    <a:pt x="61" y="47"/>
                  </a:cubicBezTo>
                  <a:cubicBezTo>
                    <a:pt x="55" y="51"/>
                    <a:pt x="47" y="54"/>
                    <a:pt x="37" y="54"/>
                  </a:cubicBezTo>
                  <a:cubicBezTo>
                    <a:pt x="34" y="54"/>
                    <a:pt x="32" y="54"/>
                    <a:pt x="30" y="53"/>
                  </a:cubicBezTo>
                  <a:cubicBezTo>
                    <a:pt x="26" y="56"/>
                    <a:pt x="25" y="58"/>
                    <a:pt x="25" y="61"/>
                  </a:cubicBezTo>
                  <a:cubicBezTo>
                    <a:pt x="25" y="63"/>
                    <a:pt x="25" y="64"/>
                    <a:pt x="27" y="65"/>
                  </a:cubicBezTo>
                  <a:cubicBezTo>
                    <a:pt x="29" y="66"/>
                    <a:pt x="32" y="67"/>
                    <a:pt x="37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9" y="67"/>
                    <a:pt x="66" y="69"/>
                    <a:pt x="71" y="72"/>
                  </a:cubicBezTo>
                  <a:cubicBezTo>
                    <a:pt x="75" y="76"/>
                    <a:pt x="77" y="81"/>
                    <a:pt x="77" y="89"/>
                  </a:cubicBezTo>
                  <a:cubicBezTo>
                    <a:pt x="77" y="98"/>
                    <a:pt x="74" y="105"/>
                    <a:pt x="66" y="110"/>
                  </a:cubicBezTo>
                  <a:cubicBezTo>
                    <a:pt x="59" y="114"/>
                    <a:pt x="48" y="117"/>
                    <a:pt x="34" y="117"/>
                  </a:cubicBezTo>
                  <a:cubicBezTo>
                    <a:pt x="23" y="117"/>
                    <a:pt x="15" y="115"/>
                    <a:pt x="9" y="111"/>
                  </a:cubicBezTo>
                  <a:cubicBezTo>
                    <a:pt x="3" y="107"/>
                    <a:pt x="0" y="102"/>
                    <a:pt x="0" y="95"/>
                  </a:cubicBezTo>
                  <a:cubicBezTo>
                    <a:pt x="0" y="90"/>
                    <a:pt x="2" y="86"/>
                    <a:pt x="5" y="82"/>
                  </a:cubicBezTo>
                  <a:cubicBezTo>
                    <a:pt x="8" y="79"/>
                    <a:pt x="13" y="77"/>
                    <a:pt x="18" y="75"/>
                  </a:cubicBezTo>
                  <a:cubicBezTo>
                    <a:pt x="16" y="74"/>
                    <a:pt x="14" y="73"/>
                    <a:pt x="12" y="71"/>
                  </a:cubicBezTo>
                  <a:cubicBezTo>
                    <a:pt x="11" y="68"/>
                    <a:pt x="10" y="66"/>
                    <a:pt x="10" y="64"/>
                  </a:cubicBezTo>
                  <a:cubicBezTo>
                    <a:pt x="10" y="61"/>
                    <a:pt x="11" y="58"/>
                    <a:pt x="13" y="56"/>
                  </a:cubicBezTo>
                  <a:cubicBezTo>
                    <a:pt x="15" y="54"/>
                    <a:pt x="17" y="52"/>
                    <a:pt x="20" y="50"/>
                  </a:cubicBezTo>
                  <a:cubicBezTo>
                    <a:pt x="16" y="48"/>
                    <a:pt x="13" y="45"/>
                    <a:pt x="10" y="41"/>
                  </a:cubicBezTo>
                  <a:cubicBezTo>
                    <a:pt x="8" y="37"/>
                    <a:pt x="6" y="33"/>
                    <a:pt x="6" y="27"/>
                  </a:cubicBezTo>
                  <a:cubicBezTo>
                    <a:pt x="6" y="19"/>
                    <a:pt x="9" y="12"/>
                    <a:pt x="15" y="7"/>
                  </a:cubicBezTo>
                  <a:cubicBezTo>
                    <a:pt x="20" y="2"/>
                    <a:pt x="28" y="0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48" y="1"/>
                    <a:pt x="49" y="1"/>
                    <a:pt x="51" y="1"/>
                  </a:cubicBezTo>
                  <a:lnTo>
                    <a:pt x="78" y="1"/>
                  </a:lnTo>
                  <a:close/>
                  <a:moveTo>
                    <a:pt x="16" y="94"/>
                  </a:moveTo>
                  <a:cubicBezTo>
                    <a:pt x="16" y="97"/>
                    <a:pt x="17" y="100"/>
                    <a:pt x="21" y="102"/>
                  </a:cubicBezTo>
                  <a:cubicBezTo>
                    <a:pt x="24" y="104"/>
                    <a:pt x="28" y="105"/>
                    <a:pt x="34" y="105"/>
                  </a:cubicBezTo>
                  <a:cubicBezTo>
                    <a:pt x="44" y="105"/>
                    <a:pt x="51" y="104"/>
                    <a:pt x="55" y="101"/>
                  </a:cubicBezTo>
                  <a:cubicBezTo>
                    <a:pt x="60" y="99"/>
                    <a:pt x="62" y="95"/>
                    <a:pt x="62" y="91"/>
                  </a:cubicBezTo>
                  <a:cubicBezTo>
                    <a:pt x="62" y="87"/>
                    <a:pt x="61" y="85"/>
                    <a:pt x="58" y="83"/>
                  </a:cubicBezTo>
                  <a:cubicBezTo>
                    <a:pt x="56" y="82"/>
                    <a:pt x="51" y="81"/>
                    <a:pt x="44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82"/>
                    <a:pt x="20" y="84"/>
                  </a:cubicBezTo>
                  <a:cubicBezTo>
                    <a:pt x="17" y="87"/>
                    <a:pt x="16" y="90"/>
                    <a:pt x="16" y="94"/>
                  </a:cubicBezTo>
                  <a:close/>
                  <a:moveTo>
                    <a:pt x="23" y="27"/>
                  </a:moveTo>
                  <a:cubicBezTo>
                    <a:pt x="23" y="32"/>
                    <a:pt x="24" y="36"/>
                    <a:pt x="27" y="39"/>
                  </a:cubicBezTo>
                  <a:cubicBezTo>
                    <a:pt x="29" y="42"/>
                    <a:pt x="33" y="43"/>
                    <a:pt x="38" y="43"/>
                  </a:cubicBezTo>
                  <a:cubicBezTo>
                    <a:pt x="48" y="43"/>
                    <a:pt x="53" y="38"/>
                    <a:pt x="53" y="27"/>
                  </a:cubicBezTo>
                  <a:cubicBezTo>
                    <a:pt x="53" y="22"/>
                    <a:pt x="51" y="18"/>
                    <a:pt x="49" y="15"/>
                  </a:cubicBezTo>
                  <a:cubicBezTo>
                    <a:pt x="46" y="12"/>
                    <a:pt x="43" y="11"/>
                    <a:pt x="38" y="11"/>
                  </a:cubicBezTo>
                  <a:cubicBezTo>
                    <a:pt x="33" y="11"/>
                    <a:pt x="29" y="12"/>
                    <a:pt x="27" y="15"/>
                  </a:cubicBezTo>
                  <a:cubicBezTo>
                    <a:pt x="24" y="18"/>
                    <a:pt x="23" y="22"/>
                    <a:pt x="2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0" name="Freeform 19"/>
            <p:cNvSpPr>
              <a:spLocks noEditPoints="1"/>
            </p:cNvSpPr>
            <p:nvPr/>
          </p:nvSpPr>
          <p:spPr bwMode="auto">
            <a:xfrm>
              <a:off x="991" y="1166"/>
              <a:ext cx="83" cy="98"/>
            </a:xfrm>
            <a:custGeom>
              <a:avLst/>
              <a:gdLst>
                <a:gd name="T0" fmla="*/ 39 w 70"/>
                <a:gd name="T1" fmla="*/ 83 h 83"/>
                <a:gd name="T2" fmla="*/ 10 w 70"/>
                <a:gd name="T3" fmla="*/ 72 h 83"/>
                <a:gd name="T4" fmla="*/ 0 w 70"/>
                <a:gd name="T5" fmla="*/ 42 h 83"/>
                <a:gd name="T6" fmla="*/ 9 w 70"/>
                <a:gd name="T7" fmla="*/ 11 h 83"/>
                <a:gd name="T8" fmla="*/ 36 w 70"/>
                <a:gd name="T9" fmla="*/ 0 h 83"/>
                <a:gd name="T10" fmla="*/ 61 w 70"/>
                <a:gd name="T11" fmla="*/ 10 h 83"/>
                <a:gd name="T12" fmla="*/ 70 w 70"/>
                <a:gd name="T13" fmla="*/ 36 h 83"/>
                <a:gd name="T14" fmla="*/ 70 w 70"/>
                <a:gd name="T15" fmla="*/ 45 h 83"/>
                <a:gd name="T16" fmla="*/ 17 w 70"/>
                <a:gd name="T17" fmla="*/ 45 h 83"/>
                <a:gd name="T18" fmla="*/ 23 w 70"/>
                <a:gd name="T19" fmla="*/ 63 h 83"/>
                <a:gd name="T20" fmla="*/ 40 w 70"/>
                <a:gd name="T21" fmla="*/ 69 h 83"/>
                <a:gd name="T22" fmla="*/ 53 w 70"/>
                <a:gd name="T23" fmla="*/ 68 h 83"/>
                <a:gd name="T24" fmla="*/ 66 w 70"/>
                <a:gd name="T25" fmla="*/ 64 h 83"/>
                <a:gd name="T26" fmla="*/ 66 w 70"/>
                <a:gd name="T27" fmla="*/ 77 h 83"/>
                <a:gd name="T28" fmla="*/ 54 w 70"/>
                <a:gd name="T29" fmla="*/ 82 h 83"/>
                <a:gd name="T30" fmla="*/ 39 w 70"/>
                <a:gd name="T31" fmla="*/ 83 h 83"/>
                <a:gd name="T32" fmla="*/ 36 w 70"/>
                <a:gd name="T33" fmla="*/ 13 h 83"/>
                <a:gd name="T34" fmla="*/ 23 w 70"/>
                <a:gd name="T35" fmla="*/ 18 h 83"/>
                <a:gd name="T36" fmla="*/ 17 w 70"/>
                <a:gd name="T37" fmla="*/ 33 h 83"/>
                <a:gd name="T38" fmla="*/ 54 w 70"/>
                <a:gd name="T39" fmla="*/ 33 h 83"/>
                <a:gd name="T40" fmla="*/ 49 w 70"/>
                <a:gd name="T41" fmla="*/ 18 h 83"/>
                <a:gd name="T42" fmla="*/ 36 w 70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3">
                  <a:moveTo>
                    <a:pt x="39" y="83"/>
                  </a:moveTo>
                  <a:cubicBezTo>
                    <a:pt x="27" y="83"/>
                    <a:pt x="17" y="79"/>
                    <a:pt x="10" y="72"/>
                  </a:cubicBezTo>
                  <a:cubicBezTo>
                    <a:pt x="3" y="65"/>
                    <a:pt x="0" y="55"/>
                    <a:pt x="0" y="42"/>
                  </a:cubicBezTo>
                  <a:cubicBezTo>
                    <a:pt x="0" y="29"/>
                    <a:pt x="3" y="19"/>
                    <a:pt x="9" y="11"/>
                  </a:cubicBezTo>
                  <a:cubicBezTo>
                    <a:pt x="16" y="4"/>
                    <a:pt x="25" y="0"/>
                    <a:pt x="36" y="0"/>
                  </a:cubicBezTo>
                  <a:cubicBezTo>
                    <a:pt x="47" y="0"/>
                    <a:pt x="55" y="3"/>
                    <a:pt x="61" y="10"/>
                  </a:cubicBezTo>
                  <a:cubicBezTo>
                    <a:pt x="67" y="16"/>
                    <a:pt x="70" y="25"/>
                    <a:pt x="70" y="3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53"/>
                    <a:pt x="19" y="59"/>
                    <a:pt x="23" y="63"/>
                  </a:cubicBezTo>
                  <a:cubicBezTo>
                    <a:pt x="27" y="67"/>
                    <a:pt x="33" y="69"/>
                    <a:pt x="40" y="69"/>
                  </a:cubicBezTo>
                  <a:cubicBezTo>
                    <a:pt x="45" y="69"/>
                    <a:pt x="49" y="69"/>
                    <a:pt x="53" y="68"/>
                  </a:cubicBezTo>
                  <a:cubicBezTo>
                    <a:pt x="57" y="67"/>
                    <a:pt x="62" y="66"/>
                    <a:pt x="66" y="64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2" y="79"/>
                    <a:pt x="58" y="81"/>
                    <a:pt x="54" y="82"/>
                  </a:cubicBezTo>
                  <a:cubicBezTo>
                    <a:pt x="49" y="82"/>
                    <a:pt x="45" y="83"/>
                    <a:pt x="39" y="83"/>
                  </a:cubicBezTo>
                  <a:close/>
                  <a:moveTo>
                    <a:pt x="36" y="13"/>
                  </a:moveTo>
                  <a:cubicBezTo>
                    <a:pt x="31" y="13"/>
                    <a:pt x="26" y="15"/>
                    <a:pt x="23" y="18"/>
                  </a:cubicBezTo>
                  <a:cubicBezTo>
                    <a:pt x="20" y="21"/>
                    <a:pt x="18" y="26"/>
                    <a:pt x="17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26"/>
                    <a:pt x="52" y="21"/>
                    <a:pt x="49" y="18"/>
                  </a:cubicBezTo>
                  <a:cubicBezTo>
                    <a:pt x="46" y="15"/>
                    <a:pt x="41" y="13"/>
                    <a:pt x="3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1" name="Freeform 20"/>
            <p:cNvSpPr>
              <a:spLocks/>
            </p:cNvSpPr>
            <p:nvPr/>
          </p:nvSpPr>
          <p:spPr bwMode="auto">
            <a:xfrm>
              <a:off x="1086" y="1147"/>
              <a:ext cx="60" cy="117"/>
            </a:xfrm>
            <a:custGeom>
              <a:avLst/>
              <a:gdLst>
                <a:gd name="T0" fmla="*/ 39 w 51"/>
                <a:gd name="T1" fmla="*/ 85 h 99"/>
                <a:gd name="T2" fmla="*/ 51 w 51"/>
                <a:gd name="T3" fmla="*/ 83 h 99"/>
                <a:gd name="T4" fmla="*/ 51 w 51"/>
                <a:gd name="T5" fmla="*/ 96 h 99"/>
                <a:gd name="T6" fmla="*/ 44 w 51"/>
                <a:gd name="T7" fmla="*/ 98 h 99"/>
                <a:gd name="T8" fmla="*/ 35 w 51"/>
                <a:gd name="T9" fmla="*/ 99 h 99"/>
                <a:gd name="T10" fmla="*/ 11 w 51"/>
                <a:gd name="T11" fmla="*/ 73 h 99"/>
                <a:gd name="T12" fmla="*/ 11 w 51"/>
                <a:gd name="T13" fmla="*/ 30 h 99"/>
                <a:gd name="T14" fmla="*/ 0 w 51"/>
                <a:gd name="T15" fmla="*/ 30 h 99"/>
                <a:gd name="T16" fmla="*/ 0 w 51"/>
                <a:gd name="T17" fmla="*/ 23 h 99"/>
                <a:gd name="T18" fmla="*/ 11 w 51"/>
                <a:gd name="T19" fmla="*/ 17 h 99"/>
                <a:gd name="T20" fmla="*/ 17 w 51"/>
                <a:gd name="T21" fmla="*/ 0 h 99"/>
                <a:gd name="T22" fmla="*/ 28 w 51"/>
                <a:gd name="T23" fmla="*/ 0 h 99"/>
                <a:gd name="T24" fmla="*/ 28 w 51"/>
                <a:gd name="T25" fmla="*/ 17 h 99"/>
                <a:gd name="T26" fmla="*/ 50 w 51"/>
                <a:gd name="T27" fmla="*/ 17 h 99"/>
                <a:gd name="T28" fmla="*/ 50 w 51"/>
                <a:gd name="T29" fmla="*/ 30 h 99"/>
                <a:gd name="T30" fmla="*/ 28 w 51"/>
                <a:gd name="T31" fmla="*/ 30 h 99"/>
                <a:gd name="T32" fmla="*/ 28 w 51"/>
                <a:gd name="T33" fmla="*/ 73 h 99"/>
                <a:gd name="T34" fmla="*/ 31 w 51"/>
                <a:gd name="T35" fmla="*/ 82 h 99"/>
                <a:gd name="T36" fmla="*/ 39 w 51"/>
                <a:gd name="T3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99">
                  <a:moveTo>
                    <a:pt x="39" y="85"/>
                  </a:moveTo>
                  <a:cubicBezTo>
                    <a:pt x="43" y="85"/>
                    <a:pt x="47" y="84"/>
                    <a:pt x="51" y="8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9" y="97"/>
                    <a:pt x="47" y="97"/>
                    <a:pt x="44" y="98"/>
                  </a:cubicBezTo>
                  <a:cubicBezTo>
                    <a:pt x="41" y="99"/>
                    <a:pt x="38" y="99"/>
                    <a:pt x="35" y="99"/>
                  </a:cubicBezTo>
                  <a:cubicBezTo>
                    <a:pt x="19" y="99"/>
                    <a:pt x="11" y="90"/>
                    <a:pt x="11" y="7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7"/>
                    <a:pt x="29" y="80"/>
                    <a:pt x="31" y="82"/>
                  </a:cubicBezTo>
                  <a:cubicBezTo>
                    <a:pt x="33" y="84"/>
                    <a:pt x="35" y="85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2" name="Freeform 21"/>
            <p:cNvSpPr>
              <a:spLocks/>
            </p:cNvSpPr>
            <p:nvPr/>
          </p:nvSpPr>
          <p:spPr bwMode="auto">
            <a:xfrm>
              <a:off x="1163" y="1129"/>
              <a:ext cx="84" cy="133"/>
            </a:xfrm>
            <a:custGeom>
              <a:avLst/>
              <a:gdLst>
                <a:gd name="T0" fmla="*/ 71 w 71"/>
                <a:gd name="T1" fmla="*/ 112 h 112"/>
                <a:gd name="T2" fmla="*/ 54 w 71"/>
                <a:gd name="T3" fmla="*/ 112 h 112"/>
                <a:gd name="T4" fmla="*/ 54 w 71"/>
                <a:gd name="T5" fmla="*/ 63 h 112"/>
                <a:gd name="T6" fmla="*/ 50 w 71"/>
                <a:gd name="T7" fmla="*/ 49 h 112"/>
                <a:gd name="T8" fmla="*/ 38 w 71"/>
                <a:gd name="T9" fmla="*/ 45 h 112"/>
                <a:gd name="T10" fmla="*/ 22 w 71"/>
                <a:gd name="T11" fmla="*/ 51 h 112"/>
                <a:gd name="T12" fmla="*/ 17 w 71"/>
                <a:gd name="T13" fmla="*/ 73 h 112"/>
                <a:gd name="T14" fmla="*/ 17 w 71"/>
                <a:gd name="T15" fmla="*/ 112 h 112"/>
                <a:gd name="T16" fmla="*/ 0 w 71"/>
                <a:gd name="T17" fmla="*/ 112 h 112"/>
                <a:gd name="T18" fmla="*/ 0 w 71"/>
                <a:gd name="T19" fmla="*/ 0 h 112"/>
                <a:gd name="T20" fmla="*/ 17 w 71"/>
                <a:gd name="T21" fmla="*/ 0 h 112"/>
                <a:gd name="T22" fmla="*/ 17 w 71"/>
                <a:gd name="T23" fmla="*/ 28 h 112"/>
                <a:gd name="T24" fmla="*/ 17 w 71"/>
                <a:gd name="T25" fmla="*/ 43 h 112"/>
                <a:gd name="T26" fmla="*/ 18 w 71"/>
                <a:gd name="T27" fmla="*/ 43 h 112"/>
                <a:gd name="T28" fmla="*/ 27 w 71"/>
                <a:gd name="T29" fmla="*/ 34 h 112"/>
                <a:gd name="T30" fmla="*/ 42 w 71"/>
                <a:gd name="T31" fmla="*/ 31 h 112"/>
                <a:gd name="T32" fmla="*/ 71 w 71"/>
                <a:gd name="T33" fmla="*/ 60 h 112"/>
                <a:gd name="T34" fmla="*/ 71 w 71"/>
                <a:gd name="T3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12">
                  <a:moveTo>
                    <a:pt x="71" y="112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7"/>
                    <a:pt x="52" y="52"/>
                    <a:pt x="50" y="49"/>
                  </a:cubicBezTo>
                  <a:cubicBezTo>
                    <a:pt x="47" y="46"/>
                    <a:pt x="44" y="45"/>
                    <a:pt x="38" y="45"/>
                  </a:cubicBezTo>
                  <a:cubicBezTo>
                    <a:pt x="31" y="45"/>
                    <a:pt x="26" y="47"/>
                    <a:pt x="22" y="51"/>
                  </a:cubicBezTo>
                  <a:cubicBezTo>
                    <a:pt x="19" y="56"/>
                    <a:pt x="17" y="63"/>
                    <a:pt x="17" y="73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7" y="38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39"/>
                    <a:pt x="23" y="36"/>
                    <a:pt x="27" y="34"/>
                  </a:cubicBezTo>
                  <a:cubicBezTo>
                    <a:pt x="31" y="32"/>
                    <a:pt x="36" y="31"/>
                    <a:pt x="42" y="31"/>
                  </a:cubicBezTo>
                  <a:cubicBezTo>
                    <a:pt x="61" y="31"/>
                    <a:pt x="71" y="41"/>
                    <a:pt x="71" y="60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1268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49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5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3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8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0" y="21"/>
                    <a:pt x="18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2" y="21"/>
                    <a:pt x="49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4" name="Freeform 23"/>
            <p:cNvSpPr>
              <a:spLocks/>
            </p:cNvSpPr>
            <p:nvPr/>
          </p:nvSpPr>
          <p:spPr bwMode="auto">
            <a:xfrm>
              <a:off x="1374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7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7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7" y="4"/>
                  </a:cubicBezTo>
                  <a:cubicBezTo>
                    <a:pt x="31" y="1"/>
                    <a:pt x="36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1495" y="1131"/>
              <a:ext cx="22" cy="131"/>
            </a:xfrm>
            <a:custGeom>
              <a:avLst/>
              <a:gdLst>
                <a:gd name="T0" fmla="*/ 0 w 19"/>
                <a:gd name="T1" fmla="*/ 9 h 110"/>
                <a:gd name="T2" fmla="*/ 2 w 19"/>
                <a:gd name="T3" fmla="*/ 2 h 110"/>
                <a:gd name="T4" fmla="*/ 9 w 19"/>
                <a:gd name="T5" fmla="*/ 0 h 110"/>
                <a:gd name="T6" fmla="*/ 16 w 19"/>
                <a:gd name="T7" fmla="*/ 2 h 110"/>
                <a:gd name="T8" fmla="*/ 19 w 19"/>
                <a:gd name="T9" fmla="*/ 9 h 110"/>
                <a:gd name="T10" fmla="*/ 16 w 19"/>
                <a:gd name="T11" fmla="*/ 16 h 110"/>
                <a:gd name="T12" fmla="*/ 9 w 19"/>
                <a:gd name="T13" fmla="*/ 19 h 110"/>
                <a:gd name="T14" fmla="*/ 2 w 19"/>
                <a:gd name="T15" fmla="*/ 16 h 110"/>
                <a:gd name="T16" fmla="*/ 0 w 19"/>
                <a:gd name="T17" fmla="*/ 9 h 110"/>
                <a:gd name="T18" fmla="*/ 18 w 19"/>
                <a:gd name="T19" fmla="*/ 110 h 110"/>
                <a:gd name="T20" fmla="*/ 1 w 19"/>
                <a:gd name="T21" fmla="*/ 110 h 110"/>
                <a:gd name="T22" fmla="*/ 1 w 19"/>
                <a:gd name="T23" fmla="*/ 30 h 110"/>
                <a:gd name="T24" fmla="*/ 18 w 19"/>
                <a:gd name="T25" fmla="*/ 30 h 110"/>
                <a:gd name="T26" fmla="*/ 18 w 19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0">
                  <a:moveTo>
                    <a:pt x="0" y="9"/>
                  </a:move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8"/>
                    <a:pt x="12" y="19"/>
                    <a:pt x="9" y="19"/>
                  </a:cubicBezTo>
                  <a:cubicBezTo>
                    <a:pt x="6" y="19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lose/>
                  <a:moveTo>
                    <a:pt x="18" y="110"/>
                  </a:moveTo>
                  <a:cubicBezTo>
                    <a:pt x="1" y="110"/>
                    <a:pt x="1" y="110"/>
                    <a:pt x="1" y="11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6" name="Freeform 25"/>
            <p:cNvSpPr>
              <a:spLocks/>
            </p:cNvSpPr>
            <p:nvPr/>
          </p:nvSpPr>
          <p:spPr bwMode="auto">
            <a:xfrm>
              <a:off x="1537" y="1166"/>
              <a:ext cx="70" cy="98"/>
            </a:xfrm>
            <a:custGeom>
              <a:avLst/>
              <a:gdLst>
                <a:gd name="T0" fmla="*/ 59 w 59"/>
                <a:gd name="T1" fmla="*/ 59 h 83"/>
                <a:gd name="T2" fmla="*/ 50 w 59"/>
                <a:gd name="T3" fmla="*/ 77 h 83"/>
                <a:gd name="T4" fmla="*/ 26 w 59"/>
                <a:gd name="T5" fmla="*/ 83 h 83"/>
                <a:gd name="T6" fmla="*/ 0 w 59"/>
                <a:gd name="T7" fmla="*/ 78 h 83"/>
                <a:gd name="T8" fmla="*/ 0 w 59"/>
                <a:gd name="T9" fmla="*/ 63 h 83"/>
                <a:gd name="T10" fmla="*/ 26 w 59"/>
                <a:gd name="T11" fmla="*/ 70 h 83"/>
                <a:gd name="T12" fmla="*/ 42 w 59"/>
                <a:gd name="T13" fmla="*/ 60 h 83"/>
                <a:gd name="T14" fmla="*/ 40 w 59"/>
                <a:gd name="T15" fmla="*/ 55 h 83"/>
                <a:gd name="T16" fmla="*/ 34 w 59"/>
                <a:gd name="T17" fmla="*/ 51 h 83"/>
                <a:gd name="T18" fmla="*/ 23 w 59"/>
                <a:gd name="T19" fmla="*/ 46 h 83"/>
                <a:gd name="T20" fmla="*/ 5 w 59"/>
                <a:gd name="T21" fmla="*/ 35 h 83"/>
                <a:gd name="T22" fmla="*/ 0 w 59"/>
                <a:gd name="T23" fmla="*/ 22 h 83"/>
                <a:gd name="T24" fmla="*/ 8 w 59"/>
                <a:gd name="T25" fmla="*/ 6 h 83"/>
                <a:gd name="T26" fmla="*/ 31 w 59"/>
                <a:gd name="T27" fmla="*/ 0 h 83"/>
                <a:gd name="T28" fmla="*/ 57 w 59"/>
                <a:gd name="T29" fmla="*/ 6 h 83"/>
                <a:gd name="T30" fmla="*/ 52 w 59"/>
                <a:gd name="T31" fmla="*/ 18 h 83"/>
                <a:gd name="T32" fmla="*/ 30 w 59"/>
                <a:gd name="T33" fmla="*/ 13 h 83"/>
                <a:gd name="T34" fmla="*/ 17 w 59"/>
                <a:gd name="T35" fmla="*/ 21 h 83"/>
                <a:gd name="T36" fmla="*/ 20 w 59"/>
                <a:gd name="T37" fmla="*/ 27 h 83"/>
                <a:gd name="T38" fmla="*/ 35 w 59"/>
                <a:gd name="T39" fmla="*/ 34 h 83"/>
                <a:gd name="T40" fmla="*/ 50 w 59"/>
                <a:gd name="T41" fmla="*/ 41 h 83"/>
                <a:gd name="T42" fmla="*/ 56 w 59"/>
                <a:gd name="T43" fmla="*/ 49 h 83"/>
                <a:gd name="T44" fmla="*/ 59 w 59"/>
                <a:gd name="T45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3">
                  <a:moveTo>
                    <a:pt x="59" y="59"/>
                  </a:moveTo>
                  <a:cubicBezTo>
                    <a:pt x="59" y="66"/>
                    <a:pt x="56" y="72"/>
                    <a:pt x="50" y="77"/>
                  </a:cubicBezTo>
                  <a:cubicBezTo>
                    <a:pt x="44" y="81"/>
                    <a:pt x="36" y="83"/>
                    <a:pt x="26" y="83"/>
                  </a:cubicBezTo>
                  <a:cubicBezTo>
                    <a:pt x="15" y="83"/>
                    <a:pt x="6" y="81"/>
                    <a:pt x="0" y="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8"/>
                    <a:pt x="18" y="70"/>
                    <a:pt x="26" y="70"/>
                  </a:cubicBezTo>
                  <a:cubicBezTo>
                    <a:pt x="37" y="70"/>
                    <a:pt x="42" y="67"/>
                    <a:pt x="42" y="60"/>
                  </a:cubicBezTo>
                  <a:cubicBezTo>
                    <a:pt x="42" y="58"/>
                    <a:pt x="41" y="57"/>
                    <a:pt x="40" y="55"/>
                  </a:cubicBezTo>
                  <a:cubicBezTo>
                    <a:pt x="39" y="54"/>
                    <a:pt x="37" y="53"/>
                    <a:pt x="34" y="51"/>
                  </a:cubicBezTo>
                  <a:cubicBezTo>
                    <a:pt x="32" y="50"/>
                    <a:pt x="28" y="48"/>
                    <a:pt x="23" y="46"/>
                  </a:cubicBezTo>
                  <a:cubicBezTo>
                    <a:pt x="14" y="43"/>
                    <a:pt x="8" y="39"/>
                    <a:pt x="5" y="35"/>
                  </a:cubicBezTo>
                  <a:cubicBezTo>
                    <a:pt x="1" y="32"/>
                    <a:pt x="0" y="27"/>
                    <a:pt x="0" y="22"/>
                  </a:cubicBezTo>
                  <a:cubicBezTo>
                    <a:pt x="0" y="15"/>
                    <a:pt x="3" y="9"/>
                    <a:pt x="8" y="6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9" y="2"/>
                    <a:pt x="57" y="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5"/>
                    <a:pt x="36" y="13"/>
                    <a:pt x="30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3"/>
                    <a:pt x="18" y="25"/>
                    <a:pt x="20" y="27"/>
                  </a:cubicBezTo>
                  <a:cubicBezTo>
                    <a:pt x="22" y="29"/>
                    <a:pt x="28" y="31"/>
                    <a:pt x="35" y="34"/>
                  </a:cubicBezTo>
                  <a:cubicBezTo>
                    <a:pt x="42" y="37"/>
                    <a:pt x="47" y="39"/>
                    <a:pt x="50" y="41"/>
                  </a:cubicBezTo>
                  <a:cubicBezTo>
                    <a:pt x="53" y="43"/>
                    <a:pt x="55" y="46"/>
                    <a:pt x="56" y="49"/>
                  </a:cubicBezTo>
                  <a:cubicBezTo>
                    <a:pt x="58" y="51"/>
                    <a:pt x="59" y="55"/>
                    <a:pt x="5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7" name="Freeform 26"/>
            <p:cNvSpPr>
              <a:spLocks noEditPoints="1"/>
            </p:cNvSpPr>
            <p:nvPr/>
          </p:nvSpPr>
          <p:spPr bwMode="auto">
            <a:xfrm>
              <a:off x="1675" y="1166"/>
              <a:ext cx="85" cy="139"/>
            </a:xfrm>
            <a:custGeom>
              <a:avLst/>
              <a:gdLst>
                <a:gd name="T0" fmla="*/ 40 w 72"/>
                <a:gd name="T1" fmla="*/ 83 h 117"/>
                <a:gd name="T2" fmla="*/ 17 w 72"/>
                <a:gd name="T3" fmla="*/ 72 h 117"/>
                <a:gd name="T4" fmla="*/ 16 w 72"/>
                <a:gd name="T5" fmla="*/ 72 h 117"/>
                <a:gd name="T6" fmla="*/ 17 w 72"/>
                <a:gd name="T7" fmla="*/ 84 h 117"/>
                <a:gd name="T8" fmla="*/ 17 w 72"/>
                <a:gd name="T9" fmla="*/ 117 h 117"/>
                <a:gd name="T10" fmla="*/ 0 w 72"/>
                <a:gd name="T11" fmla="*/ 117 h 117"/>
                <a:gd name="T12" fmla="*/ 0 w 72"/>
                <a:gd name="T13" fmla="*/ 1 h 117"/>
                <a:gd name="T14" fmla="*/ 14 w 72"/>
                <a:gd name="T15" fmla="*/ 1 h 117"/>
                <a:gd name="T16" fmla="*/ 16 w 72"/>
                <a:gd name="T17" fmla="*/ 12 h 117"/>
                <a:gd name="T18" fmla="*/ 17 w 72"/>
                <a:gd name="T19" fmla="*/ 12 h 117"/>
                <a:gd name="T20" fmla="*/ 41 w 72"/>
                <a:gd name="T21" fmla="*/ 0 h 117"/>
                <a:gd name="T22" fmla="*/ 64 w 72"/>
                <a:gd name="T23" fmla="*/ 11 h 117"/>
                <a:gd name="T24" fmla="*/ 72 w 72"/>
                <a:gd name="T25" fmla="*/ 41 h 117"/>
                <a:gd name="T26" fmla="*/ 64 w 72"/>
                <a:gd name="T27" fmla="*/ 72 h 117"/>
                <a:gd name="T28" fmla="*/ 40 w 72"/>
                <a:gd name="T29" fmla="*/ 83 h 117"/>
                <a:gd name="T30" fmla="*/ 36 w 72"/>
                <a:gd name="T31" fmla="*/ 14 h 117"/>
                <a:gd name="T32" fmla="*/ 22 w 72"/>
                <a:gd name="T33" fmla="*/ 20 h 117"/>
                <a:gd name="T34" fmla="*/ 17 w 72"/>
                <a:gd name="T35" fmla="*/ 39 h 117"/>
                <a:gd name="T36" fmla="*/ 17 w 72"/>
                <a:gd name="T37" fmla="*/ 41 h 117"/>
                <a:gd name="T38" fmla="*/ 22 w 72"/>
                <a:gd name="T39" fmla="*/ 62 h 117"/>
                <a:gd name="T40" fmla="*/ 37 w 72"/>
                <a:gd name="T41" fmla="*/ 69 h 117"/>
                <a:gd name="T42" fmla="*/ 50 w 72"/>
                <a:gd name="T43" fmla="*/ 62 h 117"/>
                <a:gd name="T44" fmla="*/ 55 w 72"/>
                <a:gd name="T45" fmla="*/ 41 h 117"/>
                <a:gd name="T46" fmla="*/ 50 w 72"/>
                <a:gd name="T47" fmla="*/ 21 h 117"/>
                <a:gd name="T48" fmla="*/ 36 w 72"/>
                <a:gd name="T4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117">
                  <a:moveTo>
                    <a:pt x="40" y="83"/>
                  </a:moveTo>
                  <a:cubicBezTo>
                    <a:pt x="30" y="83"/>
                    <a:pt x="23" y="79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9"/>
                    <a:pt x="17" y="83"/>
                    <a:pt x="17" y="8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6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2" y="4"/>
                    <a:pt x="30" y="0"/>
                    <a:pt x="41" y="0"/>
                  </a:cubicBezTo>
                  <a:cubicBezTo>
                    <a:pt x="51" y="0"/>
                    <a:pt x="59" y="4"/>
                    <a:pt x="64" y="11"/>
                  </a:cubicBezTo>
                  <a:cubicBezTo>
                    <a:pt x="70" y="18"/>
                    <a:pt x="72" y="28"/>
                    <a:pt x="72" y="41"/>
                  </a:cubicBezTo>
                  <a:cubicBezTo>
                    <a:pt x="72" y="54"/>
                    <a:pt x="70" y="64"/>
                    <a:pt x="64" y="72"/>
                  </a:cubicBezTo>
                  <a:cubicBezTo>
                    <a:pt x="58" y="79"/>
                    <a:pt x="50" y="83"/>
                    <a:pt x="40" y="83"/>
                  </a:cubicBezTo>
                  <a:close/>
                  <a:moveTo>
                    <a:pt x="36" y="14"/>
                  </a:moveTo>
                  <a:cubicBezTo>
                    <a:pt x="30" y="14"/>
                    <a:pt x="25" y="16"/>
                    <a:pt x="22" y="20"/>
                  </a:cubicBezTo>
                  <a:cubicBezTo>
                    <a:pt x="18" y="24"/>
                    <a:pt x="17" y="30"/>
                    <a:pt x="17" y="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51"/>
                    <a:pt x="18" y="58"/>
                    <a:pt x="22" y="62"/>
                  </a:cubicBezTo>
                  <a:cubicBezTo>
                    <a:pt x="25" y="67"/>
                    <a:pt x="30" y="69"/>
                    <a:pt x="37" y="69"/>
                  </a:cubicBezTo>
                  <a:cubicBezTo>
                    <a:pt x="43" y="69"/>
                    <a:pt x="47" y="67"/>
                    <a:pt x="50" y="62"/>
                  </a:cubicBezTo>
                  <a:cubicBezTo>
                    <a:pt x="53" y="57"/>
                    <a:pt x="55" y="50"/>
                    <a:pt x="55" y="41"/>
                  </a:cubicBezTo>
                  <a:cubicBezTo>
                    <a:pt x="55" y="32"/>
                    <a:pt x="53" y="25"/>
                    <a:pt x="50" y="21"/>
                  </a:cubicBezTo>
                  <a:cubicBezTo>
                    <a:pt x="47" y="16"/>
                    <a:pt x="42" y="14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8" name="Freeform 27"/>
            <p:cNvSpPr>
              <a:spLocks noEditPoints="1"/>
            </p:cNvSpPr>
            <p:nvPr/>
          </p:nvSpPr>
          <p:spPr bwMode="auto">
            <a:xfrm>
              <a:off x="1778" y="1166"/>
              <a:ext cx="89" cy="98"/>
            </a:xfrm>
            <a:custGeom>
              <a:avLst/>
              <a:gdLst>
                <a:gd name="T0" fmla="*/ 75 w 75"/>
                <a:gd name="T1" fmla="*/ 41 h 83"/>
                <a:gd name="T2" fmla="*/ 65 w 75"/>
                <a:gd name="T3" fmla="*/ 72 h 83"/>
                <a:gd name="T4" fmla="*/ 37 w 75"/>
                <a:gd name="T5" fmla="*/ 83 h 83"/>
                <a:gd name="T6" fmla="*/ 18 w 75"/>
                <a:gd name="T7" fmla="*/ 78 h 83"/>
                <a:gd name="T8" fmla="*/ 4 w 75"/>
                <a:gd name="T9" fmla="*/ 63 h 83"/>
                <a:gd name="T10" fmla="*/ 0 w 75"/>
                <a:gd name="T11" fmla="*/ 41 h 83"/>
                <a:gd name="T12" fmla="*/ 10 w 75"/>
                <a:gd name="T13" fmla="*/ 11 h 83"/>
                <a:gd name="T14" fmla="*/ 38 w 75"/>
                <a:gd name="T15" fmla="*/ 0 h 83"/>
                <a:gd name="T16" fmla="*/ 65 w 75"/>
                <a:gd name="T17" fmla="*/ 11 h 83"/>
                <a:gd name="T18" fmla="*/ 75 w 75"/>
                <a:gd name="T19" fmla="*/ 41 h 83"/>
                <a:gd name="T20" fmla="*/ 17 w 75"/>
                <a:gd name="T21" fmla="*/ 41 h 83"/>
                <a:gd name="T22" fmla="*/ 38 w 75"/>
                <a:gd name="T23" fmla="*/ 69 h 83"/>
                <a:gd name="T24" fmla="*/ 58 w 75"/>
                <a:gd name="T25" fmla="*/ 41 h 83"/>
                <a:gd name="T26" fmla="*/ 38 w 75"/>
                <a:gd name="T27" fmla="*/ 14 h 83"/>
                <a:gd name="T28" fmla="*/ 22 w 75"/>
                <a:gd name="T29" fmla="*/ 21 h 83"/>
                <a:gd name="T30" fmla="*/ 17 w 75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3">
                  <a:moveTo>
                    <a:pt x="75" y="41"/>
                  </a:moveTo>
                  <a:cubicBezTo>
                    <a:pt x="75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5" y="29"/>
                    <a:pt x="75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0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69" name="Freeform 28"/>
            <p:cNvSpPr>
              <a:spLocks/>
            </p:cNvSpPr>
            <p:nvPr/>
          </p:nvSpPr>
          <p:spPr bwMode="auto">
            <a:xfrm>
              <a:off x="1876" y="1167"/>
              <a:ext cx="140" cy="95"/>
            </a:xfrm>
            <a:custGeom>
              <a:avLst/>
              <a:gdLst>
                <a:gd name="T0" fmla="*/ 76 w 118"/>
                <a:gd name="T1" fmla="*/ 80 h 80"/>
                <a:gd name="T2" fmla="*/ 66 w 118"/>
                <a:gd name="T3" fmla="*/ 43 h 80"/>
                <a:gd name="T4" fmla="*/ 59 w 118"/>
                <a:gd name="T5" fmla="*/ 16 h 80"/>
                <a:gd name="T6" fmla="*/ 59 w 118"/>
                <a:gd name="T7" fmla="*/ 16 h 80"/>
                <a:gd name="T8" fmla="*/ 52 w 118"/>
                <a:gd name="T9" fmla="*/ 43 h 80"/>
                <a:gd name="T10" fmla="*/ 41 w 118"/>
                <a:gd name="T11" fmla="*/ 80 h 80"/>
                <a:gd name="T12" fmla="*/ 23 w 118"/>
                <a:gd name="T13" fmla="*/ 80 h 80"/>
                <a:gd name="T14" fmla="*/ 0 w 118"/>
                <a:gd name="T15" fmla="*/ 0 h 80"/>
                <a:gd name="T16" fmla="*/ 17 w 118"/>
                <a:gd name="T17" fmla="*/ 0 h 80"/>
                <a:gd name="T18" fmla="*/ 28 w 118"/>
                <a:gd name="T19" fmla="*/ 40 h 80"/>
                <a:gd name="T20" fmla="*/ 33 w 118"/>
                <a:gd name="T21" fmla="*/ 65 h 80"/>
                <a:gd name="T22" fmla="*/ 33 w 118"/>
                <a:gd name="T23" fmla="*/ 65 h 80"/>
                <a:gd name="T24" fmla="*/ 35 w 118"/>
                <a:gd name="T25" fmla="*/ 53 h 80"/>
                <a:gd name="T26" fmla="*/ 38 w 118"/>
                <a:gd name="T27" fmla="*/ 42 h 80"/>
                <a:gd name="T28" fmla="*/ 50 w 118"/>
                <a:gd name="T29" fmla="*/ 0 h 80"/>
                <a:gd name="T30" fmla="*/ 69 w 118"/>
                <a:gd name="T31" fmla="*/ 0 h 80"/>
                <a:gd name="T32" fmla="*/ 80 w 118"/>
                <a:gd name="T33" fmla="*/ 42 h 80"/>
                <a:gd name="T34" fmla="*/ 83 w 118"/>
                <a:gd name="T35" fmla="*/ 53 h 80"/>
                <a:gd name="T36" fmla="*/ 85 w 118"/>
                <a:gd name="T37" fmla="*/ 65 h 80"/>
                <a:gd name="T38" fmla="*/ 86 w 118"/>
                <a:gd name="T39" fmla="*/ 65 h 80"/>
                <a:gd name="T40" fmla="*/ 91 w 118"/>
                <a:gd name="T41" fmla="*/ 40 h 80"/>
                <a:gd name="T42" fmla="*/ 101 w 118"/>
                <a:gd name="T43" fmla="*/ 0 h 80"/>
                <a:gd name="T44" fmla="*/ 118 w 118"/>
                <a:gd name="T45" fmla="*/ 0 h 80"/>
                <a:gd name="T46" fmla="*/ 95 w 118"/>
                <a:gd name="T47" fmla="*/ 80 h 80"/>
                <a:gd name="T48" fmla="*/ 76 w 118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80">
                  <a:moveTo>
                    <a:pt x="76" y="80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5" y="39"/>
                    <a:pt x="63" y="30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6" y="29"/>
                    <a:pt x="54" y="38"/>
                    <a:pt x="52" y="43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50"/>
                    <a:pt x="32" y="58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1"/>
                    <a:pt x="34" y="57"/>
                    <a:pt x="35" y="53"/>
                  </a:cubicBezTo>
                  <a:cubicBezTo>
                    <a:pt x="36" y="48"/>
                    <a:pt x="37" y="45"/>
                    <a:pt x="38" y="4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5"/>
                    <a:pt x="82" y="48"/>
                    <a:pt x="83" y="53"/>
                  </a:cubicBezTo>
                  <a:cubicBezTo>
                    <a:pt x="84" y="58"/>
                    <a:pt x="85" y="62"/>
                    <a:pt x="85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59"/>
                    <a:pt x="88" y="50"/>
                    <a:pt x="91" y="4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80"/>
                    <a:pt x="95" y="80"/>
                    <a:pt x="95" y="80"/>
                  </a:cubicBezTo>
                  <a:lnTo>
                    <a:pt x="7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70" name="Freeform 29"/>
            <p:cNvSpPr>
              <a:spLocks noEditPoints="1"/>
            </p:cNvSpPr>
            <p:nvPr/>
          </p:nvSpPr>
          <p:spPr bwMode="auto">
            <a:xfrm>
              <a:off x="2024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50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6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4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9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1" y="21"/>
                    <a:pt x="19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3" y="21"/>
                    <a:pt x="50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71" name="Freeform 30"/>
            <p:cNvSpPr>
              <a:spLocks/>
            </p:cNvSpPr>
            <p:nvPr/>
          </p:nvSpPr>
          <p:spPr bwMode="auto">
            <a:xfrm>
              <a:off x="2131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6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6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6" y="4"/>
                  </a:cubicBezTo>
                  <a:cubicBezTo>
                    <a:pt x="31" y="1"/>
                    <a:pt x="35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72" name="Freeform 31"/>
            <p:cNvSpPr>
              <a:spLocks/>
            </p:cNvSpPr>
            <p:nvPr/>
          </p:nvSpPr>
          <p:spPr bwMode="auto">
            <a:xfrm>
              <a:off x="2189" y="1238"/>
              <a:ext cx="25" cy="26"/>
            </a:xfrm>
            <a:custGeom>
              <a:avLst/>
              <a:gdLst>
                <a:gd name="T0" fmla="*/ 0 w 21"/>
                <a:gd name="T1" fmla="*/ 11 h 22"/>
                <a:gd name="T2" fmla="*/ 3 w 21"/>
                <a:gd name="T3" fmla="*/ 3 h 22"/>
                <a:gd name="T4" fmla="*/ 11 w 21"/>
                <a:gd name="T5" fmla="*/ 0 h 22"/>
                <a:gd name="T6" fmla="*/ 19 w 21"/>
                <a:gd name="T7" fmla="*/ 3 h 22"/>
                <a:gd name="T8" fmla="*/ 21 w 21"/>
                <a:gd name="T9" fmla="*/ 11 h 22"/>
                <a:gd name="T10" fmla="*/ 19 w 21"/>
                <a:gd name="T11" fmla="*/ 19 h 22"/>
                <a:gd name="T12" fmla="*/ 11 w 21"/>
                <a:gd name="T13" fmla="*/ 22 h 22"/>
                <a:gd name="T14" fmla="*/ 3 w 21"/>
                <a:gd name="T15" fmla="*/ 19 h 22"/>
                <a:gd name="T16" fmla="*/ 0 w 21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0" y="11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ubicBezTo>
                    <a:pt x="7" y="22"/>
                    <a:pt x="4" y="21"/>
                    <a:pt x="3" y="19"/>
                  </a:cubicBezTo>
                  <a:cubicBezTo>
                    <a:pt x="1" y="18"/>
                    <a:pt x="0" y="1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61143227"/>
      </p:ext>
    </p:extLst>
  </p:cSld>
  <p:clrMapOvr>
    <a:masterClrMapping/>
  </p:clrMapOvr>
  <p:transition>
    <p:fade/>
  </p:transition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96340316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27275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ght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5559425" y="0"/>
            <a:ext cx="3584575" cy="5143500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b="0" i="0" dirty="0">
                <a:solidFill>
                  <a:srgbClr val="C0181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801688"/>
            <a:ext cx="4801899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185863"/>
            <a:ext cx="4800602" cy="32619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57200" y="4738254"/>
            <a:ext cx="4800602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457200" y="372253"/>
            <a:ext cx="4800602" cy="33736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43631919"/>
      </p:ext>
    </p:extLst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Bleed Image 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525692"/>
            <a:ext cx="9144000" cy="3617808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dirty="0" smtClean="0">
                <a:solidFill>
                  <a:srgbClr val="C01818"/>
                </a:solidFill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457200" y="372253"/>
            <a:ext cx="8230898" cy="33736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16545348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dirty="0" smtClean="0">
                <a:solidFill>
                  <a:srgbClr val="C01818"/>
                </a:solidFill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</p:spTree>
    <p:extLst>
      <p:ext uri="{BB962C8B-B14F-4D97-AF65-F5344CB8AC3E}">
        <p14:creationId xmlns:p14="http://schemas.microsoft.com/office/powerpoint/2010/main" val="2371237025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6" cy="5143499"/>
          </a:xfrm>
          <a:prstGeom prst="rect">
            <a:avLst/>
          </a:prstGeom>
          <a:solidFill>
            <a:srgbClr val="C12026"/>
          </a:solidFill>
        </p:spPr>
      </p:pic>
      <p:grpSp>
        <p:nvGrpSpPr>
          <p:cNvPr id="2" name="Group 1"/>
          <p:cNvGrpSpPr/>
          <p:nvPr userDrawn="1"/>
        </p:nvGrpSpPr>
        <p:grpSpPr>
          <a:xfrm>
            <a:off x="458155" y="1283135"/>
            <a:ext cx="1577754" cy="2577230"/>
            <a:chOff x="458155" y="1281105"/>
            <a:chExt cx="1577754" cy="2577230"/>
          </a:xfrm>
        </p:grpSpPr>
        <p:cxnSp>
          <p:nvCxnSpPr>
            <p:cNvPr id="9" name="Straight Connector 8"/>
            <p:cNvCxnSpPr/>
            <p:nvPr userDrawn="1"/>
          </p:nvCxnSpPr>
          <p:spPr>
            <a:xfrm>
              <a:off x="458155" y="3858335"/>
              <a:ext cx="15777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 userDrawn="1"/>
          </p:nvCxnSpPr>
          <p:spPr>
            <a:xfrm>
              <a:off x="458155" y="1281105"/>
              <a:ext cx="15777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457199" y="1718309"/>
            <a:ext cx="7132881" cy="1042773"/>
          </a:xfrm>
        </p:spPr>
        <p:txBody>
          <a:bodyPr anchor="b">
            <a:noAutofit/>
          </a:bodyPr>
          <a:lstStyle>
            <a:lvl1pPr marL="0" algn="l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457199" y="2806605"/>
            <a:ext cx="4114801" cy="553676"/>
          </a:xfrm>
        </p:spPr>
        <p:txBody>
          <a:bodyPr anchor="t">
            <a:noAutofit/>
          </a:bodyPr>
          <a:lstStyle>
            <a:lvl1pPr marL="0" algn="l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4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96738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03" b="450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grpSp>
        <p:nvGrpSpPr>
          <p:cNvPr id="9" name="Group 8"/>
          <p:cNvGrpSpPr/>
          <p:nvPr userDrawn="1"/>
        </p:nvGrpSpPr>
        <p:grpSpPr>
          <a:xfrm>
            <a:off x="458155" y="1283135"/>
            <a:ext cx="1577754" cy="2577230"/>
            <a:chOff x="458155" y="1281105"/>
            <a:chExt cx="1577754" cy="2577230"/>
          </a:xfrm>
        </p:grpSpPr>
        <p:cxnSp>
          <p:nvCxnSpPr>
            <p:cNvPr id="10" name="Straight Connector 9"/>
            <p:cNvCxnSpPr/>
            <p:nvPr userDrawn="1"/>
          </p:nvCxnSpPr>
          <p:spPr>
            <a:xfrm>
              <a:off x="458155" y="3858335"/>
              <a:ext cx="15777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 userDrawn="1"/>
          </p:nvCxnSpPr>
          <p:spPr>
            <a:xfrm>
              <a:off x="458155" y="1281105"/>
              <a:ext cx="157775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457199" y="1718309"/>
            <a:ext cx="7132881" cy="1042773"/>
          </a:xfrm>
        </p:spPr>
        <p:txBody>
          <a:bodyPr anchor="b">
            <a:noAutofit/>
          </a:bodyPr>
          <a:lstStyle>
            <a:lvl1pPr marL="0" algn="l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457199" y="2806605"/>
            <a:ext cx="4114801" cy="553676"/>
          </a:xfrm>
        </p:spPr>
        <p:txBody>
          <a:bodyPr anchor="t">
            <a:noAutofit/>
          </a:bodyPr>
          <a:lstStyle>
            <a:lvl1pPr marL="0" algn="l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4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26071261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 hidden="1"/>
          <p:cNvSpPr>
            <a:spLocks noGrp="1"/>
          </p:cNvSpPr>
          <p:nvPr>
            <p:ph type="dt" sz="half" idx="10"/>
          </p:nvPr>
        </p:nvSpPr>
        <p:spPr>
          <a:xfrm>
            <a:off x="453892" y="4869756"/>
            <a:ext cx="822595" cy="154577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>
                <a:solidFill>
                  <a:schemeClr val="bg2"/>
                </a:solidFill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6" name="Footer Placeholder 5" hidden="1"/>
          <p:cNvSpPr>
            <a:spLocks noGrp="1"/>
          </p:cNvSpPr>
          <p:nvPr>
            <p:ph type="ftr" sz="quarter" idx="11"/>
          </p:nvPr>
        </p:nvSpPr>
        <p:spPr>
          <a:xfrm>
            <a:off x="3097923" y="4869756"/>
            <a:ext cx="2940147" cy="154577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>
                <a:solidFill>
                  <a:schemeClr val="bg2"/>
                </a:solidFill>
                <a:latin typeface="Intel Clear"/>
              </a:defRPr>
            </a:lvl1pPr>
          </a:lstStyle>
          <a:p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3783123" y="3197935"/>
            <a:ext cx="157775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 userDrawn="1"/>
        </p:nvCxnSpPr>
        <p:spPr>
          <a:xfrm>
            <a:off x="3783123" y="564605"/>
            <a:ext cx="157775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372953" y="1696604"/>
            <a:ext cx="4398096" cy="369332"/>
          </a:xfrm>
        </p:spPr>
        <p:txBody>
          <a:bodyPr wrap="square" anchor="ctr">
            <a:spAutoFit/>
          </a:bodyPr>
          <a:lstStyle>
            <a:lvl1pPr marL="0" algn="ctr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24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30pt Text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2642394" y="3483407"/>
            <a:ext cx="3859213" cy="430887"/>
          </a:xfrm>
        </p:spPr>
        <p:txBody>
          <a:bodyPr anchor="ctr">
            <a:spAutoFit/>
          </a:bodyPr>
          <a:lstStyle>
            <a:lvl1pPr marL="0" algn="ctr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14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Author</a:t>
            </a:r>
          </a:p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992307255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de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03" b="450"/>
          <a:stretch/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8664" y="0"/>
            <a:ext cx="4986669" cy="51435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" name="Straight Connector 3"/>
          <p:cNvCxnSpPr/>
          <p:nvPr userDrawn="1"/>
        </p:nvCxnSpPr>
        <p:spPr>
          <a:xfrm>
            <a:off x="3783123" y="3858335"/>
            <a:ext cx="157775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3783123" y="1225005"/>
            <a:ext cx="157775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2642394" y="2340918"/>
            <a:ext cx="3859213" cy="461665"/>
          </a:xfrm>
        </p:spPr>
        <p:txBody>
          <a:bodyPr anchor="ctr">
            <a:spAutoFit/>
          </a:bodyPr>
          <a:lstStyle>
            <a:lvl1pPr marL="0" algn="ctr" defTabSz="914362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30pt Text</a:t>
            </a:r>
          </a:p>
        </p:txBody>
      </p:sp>
    </p:spTree>
    <p:extLst>
      <p:ext uri="{BB962C8B-B14F-4D97-AF65-F5344CB8AC3E}">
        <p14:creationId xmlns:p14="http://schemas.microsoft.com/office/powerpoint/2010/main" val="145121308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/Clo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Intel Clear"/>
            </a:endParaRPr>
          </a:p>
        </p:txBody>
      </p:sp>
      <p:sp>
        <p:nvSpPr>
          <p:cNvPr id="2" name="Date Placeholder 1" hidden="1"/>
          <p:cNvSpPr>
            <a:spLocks noGrp="1"/>
          </p:cNvSpPr>
          <p:nvPr>
            <p:ph type="dt" sz="half" idx="10"/>
          </p:nvPr>
        </p:nvSpPr>
        <p:spPr>
          <a:xfrm>
            <a:off x="453892" y="4869756"/>
            <a:ext cx="822595" cy="154577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>
                <a:solidFill>
                  <a:schemeClr val="bg2"/>
                </a:solidFill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3" name="Footer Placeholder 2" hidden="1"/>
          <p:cNvSpPr>
            <a:spLocks noGrp="1"/>
          </p:cNvSpPr>
          <p:nvPr>
            <p:ph type="ftr" sz="quarter" idx="11"/>
          </p:nvPr>
        </p:nvSpPr>
        <p:spPr>
          <a:xfrm>
            <a:off x="3097923" y="4869756"/>
            <a:ext cx="2940147" cy="154577"/>
          </a:xfrm>
          <a:prstGeom prst="rect">
            <a:avLst/>
          </a:prstGeom>
        </p:spPr>
        <p:txBody>
          <a:bodyPr lIns="91436" tIns="45718" rIns="91436" bIns="45718"/>
          <a:lstStyle>
            <a:lvl1pPr>
              <a:defRPr>
                <a:latin typeface="Intel Clear"/>
              </a:defRPr>
            </a:lvl1pPr>
          </a:lstStyle>
          <a:p>
            <a:endParaRPr lang="en-US" dirty="0"/>
          </a:p>
        </p:txBody>
      </p:sp>
      <p:sp>
        <p:nvSpPr>
          <p:cNvPr id="4" name="Slide Number Placeholder 3" hidden="1"/>
          <p:cNvSpPr>
            <a:spLocks noGrp="1"/>
          </p:cNvSpPr>
          <p:nvPr>
            <p:ph type="sldNum" sz="quarter" idx="12"/>
          </p:nvPr>
        </p:nvSpPr>
        <p:spPr>
          <a:xfrm>
            <a:off x="8760612" y="4869757"/>
            <a:ext cx="230989" cy="154577"/>
          </a:xfrm>
          <a:prstGeom prst="rect">
            <a:avLst/>
          </a:prstGeom>
        </p:spPr>
        <p:txBody>
          <a:bodyPr/>
          <a:lstStyle>
            <a:lvl1pPr>
              <a:defRPr>
                <a:latin typeface="Intel Clear"/>
              </a:defRPr>
            </a:lvl1pPr>
          </a:lstStyle>
          <a:p>
            <a:fld id="{EEB8B06D-99A5-468B-806E-293788FE9637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5" name="Straight Connector 4" hidden="1"/>
          <p:cNvCxnSpPr/>
          <p:nvPr userDrawn="1"/>
        </p:nvCxnSpPr>
        <p:spPr>
          <a:xfrm>
            <a:off x="8686800" y="4872032"/>
            <a:ext cx="0" cy="152400"/>
          </a:xfrm>
          <a:prstGeom prst="line">
            <a:avLst/>
          </a:prstGeom>
          <a:ln w="635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2" hidden="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7536" y="4828032"/>
            <a:ext cx="886404" cy="24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4"/>
          <p:cNvGrpSpPr>
            <a:grpSpLocks noChangeAspect="1"/>
          </p:cNvGrpSpPr>
          <p:nvPr userDrawn="1"/>
        </p:nvGrpSpPr>
        <p:grpSpPr bwMode="auto">
          <a:xfrm>
            <a:off x="2570510" y="1977656"/>
            <a:ext cx="4006237" cy="1121194"/>
            <a:chOff x="221" y="738"/>
            <a:chExt cx="2026" cy="567"/>
          </a:xfrm>
        </p:grpSpPr>
        <p:sp>
          <p:nvSpPr>
            <p:cNvPr id="13" name="Freeform 5"/>
            <p:cNvSpPr>
              <a:spLocks/>
            </p:cNvSpPr>
            <p:nvPr/>
          </p:nvSpPr>
          <p:spPr bwMode="auto">
            <a:xfrm>
              <a:off x="1003" y="818"/>
              <a:ext cx="231" cy="241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3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8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5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0"/>
                    <a:pt x="53" y="101"/>
                  </a:cubicBezTo>
                  <a:cubicBezTo>
                    <a:pt x="53" y="71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5"/>
                  </a:cubicBezTo>
                  <a:lnTo>
                    <a:pt x="194" y="15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4" name="Freeform 6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close/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1533" y="741"/>
              <a:ext cx="167" cy="318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7 h 267"/>
                <a:gd name="T20" fmla="*/ 141 w 141"/>
                <a:gd name="T21" fmla="*/ 8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01" y="738"/>
              <a:ext cx="275" cy="321"/>
            </a:xfrm>
            <a:custGeom>
              <a:avLst/>
              <a:gdLst>
                <a:gd name="T0" fmla="*/ 0 w 275"/>
                <a:gd name="T1" fmla="*/ 0 h 321"/>
                <a:gd name="T2" fmla="*/ 0 w 275"/>
                <a:gd name="T3" fmla="*/ 319 h 321"/>
                <a:gd name="T4" fmla="*/ 70 w 275"/>
                <a:gd name="T5" fmla="*/ 321 h 321"/>
                <a:gd name="T6" fmla="*/ 70 w 275"/>
                <a:gd name="T7" fmla="*/ 137 h 321"/>
                <a:gd name="T8" fmla="*/ 137 w 275"/>
                <a:gd name="T9" fmla="*/ 188 h 321"/>
                <a:gd name="T10" fmla="*/ 205 w 275"/>
                <a:gd name="T11" fmla="*/ 137 h 321"/>
                <a:gd name="T12" fmla="*/ 205 w 275"/>
                <a:gd name="T13" fmla="*/ 321 h 321"/>
                <a:gd name="T14" fmla="*/ 274 w 275"/>
                <a:gd name="T15" fmla="*/ 321 h 321"/>
                <a:gd name="T16" fmla="*/ 275 w 275"/>
                <a:gd name="T17" fmla="*/ 0 h 321"/>
                <a:gd name="T18" fmla="*/ 137 w 275"/>
                <a:gd name="T19" fmla="*/ 105 h 321"/>
                <a:gd name="T20" fmla="*/ 0 w 275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21">
                  <a:moveTo>
                    <a:pt x="0" y="0"/>
                  </a:moveTo>
                  <a:lnTo>
                    <a:pt x="0" y="319"/>
                  </a:lnTo>
                  <a:lnTo>
                    <a:pt x="70" y="321"/>
                  </a:lnTo>
                  <a:lnTo>
                    <a:pt x="70" y="137"/>
                  </a:lnTo>
                  <a:lnTo>
                    <a:pt x="137" y="188"/>
                  </a:lnTo>
                  <a:lnTo>
                    <a:pt x="205" y="137"/>
                  </a:lnTo>
                  <a:lnTo>
                    <a:pt x="205" y="321"/>
                  </a:lnTo>
                  <a:lnTo>
                    <a:pt x="274" y="321"/>
                  </a:lnTo>
                  <a:lnTo>
                    <a:pt x="275" y="0"/>
                  </a:lnTo>
                  <a:lnTo>
                    <a:pt x="137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1687" y="819"/>
              <a:ext cx="241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0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4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0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6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4"/>
                    <a:pt x="104" y="154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7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1948" y="819"/>
              <a:ext cx="242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8"/>
                    <a:pt x="119" y="155"/>
                    <a:pt x="104" y="155"/>
                  </a:cubicBezTo>
                  <a:cubicBezTo>
                    <a:pt x="82" y="154"/>
                    <a:pt x="62" y="140"/>
                    <a:pt x="57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182" y="808"/>
              <a:ext cx="27" cy="35"/>
            </a:xfrm>
            <a:custGeom>
              <a:avLst/>
              <a:gdLst>
                <a:gd name="T0" fmla="*/ 0 w 27"/>
                <a:gd name="T1" fmla="*/ 0 h 35"/>
                <a:gd name="T2" fmla="*/ 27 w 27"/>
                <a:gd name="T3" fmla="*/ 0 h 35"/>
                <a:gd name="T4" fmla="*/ 27 w 27"/>
                <a:gd name="T5" fmla="*/ 6 h 35"/>
                <a:gd name="T6" fmla="*/ 16 w 27"/>
                <a:gd name="T7" fmla="*/ 6 h 35"/>
                <a:gd name="T8" fmla="*/ 16 w 27"/>
                <a:gd name="T9" fmla="*/ 35 h 35"/>
                <a:gd name="T10" fmla="*/ 11 w 27"/>
                <a:gd name="T11" fmla="*/ 35 h 35"/>
                <a:gd name="T12" fmla="*/ 11 w 27"/>
                <a:gd name="T13" fmla="*/ 6 h 35"/>
                <a:gd name="T14" fmla="*/ 0 w 27"/>
                <a:gd name="T15" fmla="*/ 6 h 35"/>
                <a:gd name="T16" fmla="*/ 0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16" y="6"/>
                  </a:lnTo>
                  <a:lnTo>
                    <a:pt x="16" y="35"/>
                  </a:lnTo>
                  <a:lnTo>
                    <a:pt x="11" y="35"/>
                  </a:lnTo>
                  <a:lnTo>
                    <a:pt x="11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2213" y="808"/>
              <a:ext cx="34" cy="35"/>
            </a:xfrm>
            <a:custGeom>
              <a:avLst/>
              <a:gdLst>
                <a:gd name="T0" fmla="*/ 0 w 34"/>
                <a:gd name="T1" fmla="*/ 0 h 35"/>
                <a:gd name="T2" fmla="*/ 8 w 34"/>
                <a:gd name="T3" fmla="*/ 0 h 35"/>
                <a:gd name="T4" fmla="*/ 17 w 34"/>
                <a:gd name="T5" fmla="*/ 27 h 35"/>
                <a:gd name="T6" fmla="*/ 17 w 34"/>
                <a:gd name="T7" fmla="*/ 27 h 35"/>
                <a:gd name="T8" fmla="*/ 27 w 34"/>
                <a:gd name="T9" fmla="*/ 0 h 35"/>
                <a:gd name="T10" fmla="*/ 34 w 34"/>
                <a:gd name="T11" fmla="*/ 0 h 35"/>
                <a:gd name="T12" fmla="*/ 34 w 34"/>
                <a:gd name="T13" fmla="*/ 35 h 35"/>
                <a:gd name="T14" fmla="*/ 29 w 34"/>
                <a:gd name="T15" fmla="*/ 35 h 35"/>
                <a:gd name="T16" fmla="*/ 29 w 34"/>
                <a:gd name="T17" fmla="*/ 9 h 35"/>
                <a:gd name="T18" fmla="*/ 29 w 34"/>
                <a:gd name="T19" fmla="*/ 9 h 35"/>
                <a:gd name="T20" fmla="*/ 20 w 34"/>
                <a:gd name="T21" fmla="*/ 35 h 35"/>
                <a:gd name="T22" fmla="*/ 15 w 34"/>
                <a:gd name="T23" fmla="*/ 35 h 35"/>
                <a:gd name="T24" fmla="*/ 6 w 34"/>
                <a:gd name="T25" fmla="*/ 9 h 35"/>
                <a:gd name="T26" fmla="*/ 6 w 34"/>
                <a:gd name="T27" fmla="*/ 9 h 35"/>
                <a:gd name="T28" fmla="*/ 6 w 34"/>
                <a:gd name="T29" fmla="*/ 35 h 35"/>
                <a:gd name="T30" fmla="*/ 0 w 34"/>
                <a:gd name="T31" fmla="*/ 35 h 35"/>
                <a:gd name="T32" fmla="*/ 0 w 34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8" y="0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35"/>
                  </a:lnTo>
                  <a:lnTo>
                    <a:pt x="29" y="3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35"/>
                  </a:lnTo>
                  <a:lnTo>
                    <a:pt x="15" y="35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221" y="738"/>
              <a:ext cx="173" cy="398"/>
            </a:xfrm>
            <a:custGeom>
              <a:avLst/>
              <a:gdLst>
                <a:gd name="T0" fmla="*/ 71 w 173"/>
                <a:gd name="T1" fmla="*/ 273 h 398"/>
                <a:gd name="T2" fmla="*/ 71 w 173"/>
                <a:gd name="T3" fmla="*/ 111 h 398"/>
                <a:gd name="T4" fmla="*/ 173 w 173"/>
                <a:gd name="T5" fmla="*/ 159 h 398"/>
                <a:gd name="T6" fmla="*/ 173 w 173"/>
                <a:gd name="T7" fmla="*/ 80 h 398"/>
                <a:gd name="T8" fmla="*/ 0 w 173"/>
                <a:gd name="T9" fmla="*/ 0 h 398"/>
                <a:gd name="T10" fmla="*/ 0 w 173"/>
                <a:gd name="T11" fmla="*/ 318 h 398"/>
                <a:gd name="T12" fmla="*/ 173 w 173"/>
                <a:gd name="T13" fmla="*/ 398 h 398"/>
                <a:gd name="T14" fmla="*/ 173 w 173"/>
                <a:gd name="T15" fmla="*/ 321 h 398"/>
                <a:gd name="T16" fmla="*/ 71 w 173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398">
                  <a:moveTo>
                    <a:pt x="71" y="273"/>
                  </a:moveTo>
                  <a:lnTo>
                    <a:pt x="71" y="111"/>
                  </a:lnTo>
                  <a:lnTo>
                    <a:pt x="173" y="159"/>
                  </a:lnTo>
                  <a:lnTo>
                    <a:pt x="173" y="80"/>
                  </a:lnTo>
                  <a:lnTo>
                    <a:pt x="0" y="0"/>
                  </a:lnTo>
                  <a:lnTo>
                    <a:pt x="0" y="318"/>
                  </a:lnTo>
                  <a:lnTo>
                    <a:pt x="173" y="398"/>
                  </a:lnTo>
                  <a:lnTo>
                    <a:pt x="173" y="321"/>
                  </a:lnTo>
                  <a:lnTo>
                    <a:pt x="71" y="273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94" y="738"/>
              <a:ext cx="172" cy="398"/>
            </a:xfrm>
            <a:custGeom>
              <a:avLst/>
              <a:gdLst>
                <a:gd name="T0" fmla="*/ 102 w 172"/>
                <a:gd name="T1" fmla="*/ 273 h 398"/>
                <a:gd name="T2" fmla="*/ 102 w 172"/>
                <a:gd name="T3" fmla="*/ 111 h 398"/>
                <a:gd name="T4" fmla="*/ 0 w 172"/>
                <a:gd name="T5" fmla="*/ 159 h 398"/>
                <a:gd name="T6" fmla="*/ 0 w 172"/>
                <a:gd name="T7" fmla="*/ 80 h 398"/>
                <a:gd name="T8" fmla="*/ 172 w 172"/>
                <a:gd name="T9" fmla="*/ 0 h 398"/>
                <a:gd name="T10" fmla="*/ 172 w 172"/>
                <a:gd name="T11" fmla="*/ 318 h 398"/>
                <a:gd name="T12" fmla="*/ 0 w 172"/>
                <a:gd name="T13" fmla="*/ 398 h 398"/>
                <a:gd name="T14" fmla="*/ 0 w 172"/>
                <a:gd name="T15" fmla="*/ 321 h 398"/>
                <a:gd name="T16" fmla="*/ 102 w 172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98">
                  <a:moveTo>
                    <a:pt x="102" y="273"/>
                  </a:moveTo>
                  <a:lnTo>
                    <a:pt x="102" y="111"/>
                  </a:lnTo>
                  <a:lnTo>
                    <a:pt x="0" y="159"/>
                  </a:lnTo>
                  <a:lnTo>
                    <a:pt x="0" y="80"/>
                  </a:lnTo>
                  <a:lnTo>
                    <a:pt x="172" y="0"/>
                  </a:lnTo>
                  <a:lnTo>
                    <a:pt x="172" y="318"/>
                  </a:lnTo>
                  <a:lnTo>
                    <a:pt x="0" y="398"/>
                  </a:lnTo>
                  <a:lnTo>
                    <a:pt x="0" y="321"/>
                  </a:lnTo>
                  <a:lnTo>
                    <a:pt x="102" y="273"/>
                  </a:lnTo>
                  <a:close/>
                </a:path>
              </a:pathLst>
            </a:custGeom>
            <a:solidFill>
              <a:srgbClr val="751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01" y="1137"/>
              <a:ext cx="93" cy="125"/>
            </a:xfrm>
            <a:custGeom>
              <a:avLst/>
              <a:gdLst>
                <a:gd name="T0" fmla="*/ 57 w 93"/>
                <a:gd name="T1" fmla="*/ 125 h 125"/>
                <a:gd name="T2" fmla="*/ 37 w 93"/>
                <a:gd name="T3" fmla="*/ 125 h 125"/>
                <a:gd name="T4" fmla="*/ 37 w 93"/>
                <a:gd name="T5" fmla="*/ 18 h 125"/>
                <a:gd name="T6" fmla="*/ 0 w 93"/>
                <a:gd name="T7" fmla="*/ 18 h 125"/>
                <a:gd name="T8" fmla="*/ 0 w 93"/>
                <a:gd name="T9" fmla="*/ 0 h 125"/>
                <a:gd name="T10" fmla="*/ 93 w 93"/>
                <a:gd name="T11" fmla="*/ 0 h 125"/>
                <a:gd name="T12" fmla="*/ 93 w 93"/>
                <a:gd name="T13" fmla="*/ 18 h 125"/>
                <a:gd name="T14" fmla="*/ 57 w 93"/>
                <a:gd name="T15" fmla="*/ 18 h 125"/>
                <a:gd name="T16" fmla="*/ 57 w 93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5">
                  <a:moveTo>
                    <a:pt x="57" y="125"/>
                  </a:moveTo>
                  <a:lnTo>
                    <a:pt x="37" y="125"/>
                  </a:lnTo>
                  <a:lnTo>
                    <a:pt x="37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8"/>
                  </a:lnTo>
                  <a:lnTo>
                    <a:pt x="57" y="18"/>
                  </a:lnTo>
                  <a:lnTo>
                    <a:pt x="57" y="125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91" y="1166"/>
              <a:ext cx="90" cy="98"/>
            </a:xfrm>
            <a:custGeom>
              <a:avLst/>
              <a:gdLst>
                <a:gd name="T0" fmla="*/ 76 w 76"/>
                <a:gd name="T1" fmla="*/ 41 h 83"/>
                <a:gd name="T2" fmla="*/ 65 w 76"/>
                <a:gd name="T3" fmla="*/ 72 h 83"/>
                <a:gd name="T4" fmla="*/ 37 w 76"/>
                <a:gd name="T5" fmla="*/ 83 h 83"/>
                <a:gd name="T6" fmla="*/ 18 w 76"/>
                <a:gd name="T7" fmla="*/ 78 h 83"/>
                <a:gd name="T8" fmla="*/ 4 w 76"/>
                <a:gd name="T9" fmla="*/ 63 h 83"/>
                <a:gd name="T10" fmla="*/ 0 w 76"/>
                <a:gd name="T11" fmla="*/ 41 h 83"/>
                <a:gd name="T12" fmla="*/ 10 w 76"/>
                <a:gd name="T13" fmla="*/ 11 h 83"/>
                <a:gd name="T14" fmla="*/ 38 w 76"/>
                <a:gd name="T15" fmla="*/ 0 h 83"/>
                <a:gd name="T16" fmla="*/ 65 w 76"/>
                <a:gd name="T17" fmla="*/ 11 h 83"/>
                <a:gd name="T18" fmla="*/ 76 w 76"/>
                <a:gd name="T19" fmla="*/ 41 h 83"/>
                <a:gd name="T20" fmla="*/ 17 w 76"/>
                <a:gd name="T21" fmla="*/ 41 h 83"/>
                <a:gd name="T22" fmla="*/ 38 w 76"/>
                <a:gd name="T23" fmla="*/ 69 h 83"/>
                <a:gd name="T24" fmla="*/ 58 w 76"/>
                <a:gd name="T25" fmla="*/ 41 h 83"/>
                <a:gd name="T26" fmla="*/ 38 w 76"/>
                <a:gd name="T27" fmla="*/ 14 h 83"/>
                <a:gd name="T28" fmla="*/ 22 w 76"/>
                <a:gd name="T29" fmla="*/ 21 h 83"/>
                <a:gd name="T30" fmla="*/ 17 w 76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83">
                  <a:moveTo>
                    <a:pt x="76" y="41"/>
                  </a:moveTo>
                  <a:cubicBezTo>
                    <a:pt x="76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6" y="29"/>
                    <a:pt x="76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1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889" y="1166"/>
              <a:ext cx="93" cy="139"/>
            </a:xfrm>
            <a:custGeom>
              <a:avLst/>
              <a:gdLst>
                <a:gd name="T0" fmla="*/ 78 w 78"/>
                <a:gd name="T1" fmla="*/ 1 h 117"/>
                <a:gd name="T2" fmla="*/ 78 w 78"/>
                <a:gd name="T3" fmla="*/ 11 h 117"/>
                <a:gd name="T4" fmla="*/ 65 w 78"/>
                <a:gd name="T5" fmla="*/ 13 h 117"/>
                <a:gd name="T6" fmla="*/ 68 w 78"/>
                <a:gd name="T7" fmla="*/ 19 h 117"/>
                <a:gd name="T8" fmla="*/ 69 w 78"/>
                <a:gd name="T9" fmla="*/ 27 h 117"/>
                <a:gd name="T10" fmla="*/ 61 w 78"/>
                <a:gd name="T11" fmla="*/ 47 h 117"/>
                <a:gd name="T12" fmla="*/ 37 w 78"/>
                <a:gd name="T13" fmla="*/ 54 h 117"/>
                <a:gd name="T14" fmla="*/ 30 w 78"/>
                <a:gd name="T15" fmla="*/ 53 h 117"/>
                <a:gd name="T16" fmla="*/ 25 w 78"/>
                <a:gd name="T17" fmla="*/ 61 h 117"/>
                <a:gd name="T18" fmla="*/ 27 w 78"/>
                <a:gd name="T19" fmla="*/ 65 h 117"/>
                <a:gd name="T20" fmla="*/ 37 w 78"/>
                <a:gd name="T21" fmla="*/ 67 h 117"/>
                <a:gd name="T22" fmla="*/ 51 w 78"/>
                <a:gd name="T23" fmla="*/ 67 h 117"/>
                <a:gd name="T24" fmla="*/ 71 w 78"/>
                <a:gd name="T25" fmla="*/ 72 h 117"/>
                <a:gd name="T26" fmla="*/ 77 w 78"/>
                <a:gd name="T27" fmla="*/ 89 h 117"/>
                <a:gd name="T28" fmla="*/ 66 w 78"/>
                <a:gd name="T29" fmla="*/ 110 h 117"/>
                <a:gd name="T30" fmla="*/ 34 w 78"/>
                <a:gd name="T31" fmla="*/ 117 h 117"/>
                <a:gd name="T32" fmla="*/ 9 w 78"/>
                <a:gd name="T33" fmla="*/ 111 h 117"/>
                <a:gd name="T34" fmla="*/ 0 w 78"/>
                <a:gd name="T35" fmla="*/ 95 h 117"/>
                <a:gd name="T36" fmla="*/ 5 w 78"/>
                <a:gd name="T37" fmla="*/ 82 h 117"/>
                <a:gd name="T38" fmla="*/ 18 w 78"/>
                <a:gd name="T39" fmla="*/ 75 h 117"/>
                <a:gd name="T40" fmla="*/ 12 w 78"/>
                <a:gd name="T41" fmla="*/ 71 h 117"/>
                <a:gd name="T42" fmla="*/ 10 w 78"/>
                <a:gd name="T43" fmla="*/ 64 h 117"/>
                <a:gd name="T44" fmla="*/ 13 w 78"/>
                <a:gd name="T45" fmla="*/ 56 h 117"/>
                <a:gd name="T46" fmla="*/ 20 w 78"/>
                <a:gd name="T47" fmla="*/ 50 h 117"/>
                <a:gd name="T48" fmla="*/ 10 w 78"/>
                <a:gd name="T49" fmla="*/ 41 h 117"/>
                <a:gd name="T50" fmla="*/ 6 w 78"/>
                <a:gd name="T51" fmla="*/ 27 h 117"/>
                <a:gd name="T52" fmla="*/ 15 w 78"/>
                <a:gd name="T53" fmla="*/ 7 h 117"/>
                <a:gd name="T54" fmla="*/ 38 w 78"/>
                <a:gd name="T55" fmla="*/ 0 h 117"/>
                <a:gd name="T56" fmla="*/ 45 w 78"/>
                <a:gd name="T57" fmla="*/ 0 h 117"/>
                <a:gd name="T58" fmla="*/ 51 w 78"/>
                <a:gd name="T59" fmla="*/ 1 h 117"/>
                <a:gd name="T60" fmla="*/ 78 w 78"/>
                <a:gd name="T61" fmla="*/ 1 h 117"/>
                <a:gd name="T62" fmla="*/ 16 w 78"/>
                <a:gd name="T63" fmla="*/ 94 h 117"/>
                <a:gd name="T64" fmla="*/ 21 w 78"/>
                <a:gd name="T65" fmla="*/ 102 h 117"/>
                <a:gd name="T66" fmla="*/ 34 w 78"/>
                <a:gd name="T67" fmla="*/ 105 h 117"/>
                <a:gd name="T68" fmla="*/ 55 w 78"/>
                <a:gd name="T69" fmla="*/ 101 h 117"/>
                <a:gd name="T70" fmla="*/ 62 w 78"/>
                <a:gd name="T71" fmla="*/ 91 h 117"/>
                <a:gd name="T72" fmla="*/ 58 w 78"/>
                <a:gd name="T73" fmla="*/ 83 h 117"/>
                <a:gd name="T74" fmla="*/ 44 w 78"/>
                <a:gd name="T75" fmla="*/ 81 h 117"/>
                <a:gd name="T76" fmla="*/ 31 w 78"/>
                <a:gd name="T77" fmla="*/ 81 h 117"/>
                <a:gd name="T78" fmla="*/ 20 w 78"/>
                <a:gd name="T79" fmla="*/ 84 h 117"/>
                <a:gd name="T80" fmla="*/ 16 w 78"/>
                <a:gd name="T81" fmla="*/ 94 h 117"/>
                <a:gd name="T82" fmla="*/ 23 w 78"/>
                <a:gd name="T83" fmla="*/ 27 h 117"/>
                <a:gd name="T84" fmla="*/ 27 w 78"/>
                <a:gd name="T85" fmla="*/ 39 h 117"/>
                <a:gd name="T86" fmla="*/ 38 w 78"/>
                <a:gd name="T87" fmla="*/ 43 h 117"/>
                <a:gd name="T88" fmla="*/ 53 w 78"/>
                <a:gd name="T89" fmla="*/ 27 h 117"/>
                <a:gd name="T90" fmla="*/ 49 w 78"/>
                <a:gd name="T91" fmla="*/ 15 h 117"/>
                <a:gd name="T92" fmla="*/ 38 w 78"/>
                <a:gd name="T93" fmla="*/ 11 h 117"/>
                <a:gd name="T94" fmla="*/ 27 w 78"/>
                <a:gd name="T95" fmla="*/ 15 h 117"/>
                <a:gd name="T96" fmla="*/ 23 w 78"/>
                <a:gd name="T97" fmla="*/ 2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117">
                  <a:moveTo>
                    <a:pt x="78" y="1"/>
                  </a:moveTo>
                  <a:cubicBezTo>
                    <a:pt x="78" y="11"/>
                    <a:pt x="78" y="11"/>
                    <a:pt x="78" y="1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5"/>
                    <a:pt x="67" y="17"/>
                    <a:pt x="68" y="19"/>
                  </a:cubicBezTo>
                  <a:cubicBezTo>
                    <a:pt x="69" y="22"/>
                    <a:pt x="69" y="25"/>
                    <a:pt x="69" y="27"/>
                  </a:cubicBezTo>
                  <a:cubicBezTo>
                    <a:pt x="69" y="36"/>
                    <a:pt x="66" y="42"/>
                    <a:pt x="61" y="47"/>
                  </a:cubicBezTo>
                  <a:cubicBezTo>
                    <a:pt x="55" y="51"/>
                    <a:pt x="47" y="54"/>
                    <a:pt x="37" y="54"/>
                  </a:cubicBezTo>
                  <a:cubicBezTo>
                    <a:pt x="34" y="54"/>
                    <a:pt x="32" y="54"/>
                    <a:pt x="30" y="53"/>
                  </a:cubicBezTo>
                  <a:cubicBezTo>
                    <a:pt x="26" y="56"/>
                    <a:pt x="25" y="58"/>
                    <a:pt x="25" y="61"/>
                  </a:cubicBezTo>
                  <a:cubicBezTo>
                    <a:pt x="25" y="63"/>
                    <a:pt x="25" y="64"/>
                    <a:pt x="27" y="65"/>
                  </a:cubicBezTo>
                  <a:cubicBezTo>
                    <a:pt x="29" y="66"/>
                    <a:pt x="32" y="67"/>
                    <a:pt x="37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9" y="67"/>
                    <a:pt x="66" y="69"/>
                    <a:pt x="71" y="72"/>
                  </a:cubicBezTo>
                  <a:cubicBezTo>
                    <a:pt x="75" y="76"/>
                    <a:pt x="77" y="81"/>
                    <a:pt x="77" y="89"/>
                  </a:cubicBezTo>
                  <a:cubicBezTo>
                    <a:pt x="77" y="98"/>
                    <a:pt x="74" y="105"/>
                    <a:pt x="66" y="110"/>
                  </a:cubicBezTo>
                  <a:cubicBezTo>
                    <a:pt x="59" y="114"/>
                    <a:pt x="48" y="117"/>
                    <a:pt x="34" y="117"/>
                  </a:cubicBezTo>
                  <a:cubicBezTo>
                    <a:pt x="23" y="117"/>
                    <a:pt x="15" y="115"/>
                    <a:pt x="9" y="111"/>
                  </a:cubicBezTo>
                  <a:cubicBezTo>
                    <a:pt x="3" y="107"/>
                    <a:pt x="0" y="102"/>
                    <a:pt x="0" y="95"/>
                  </a:cubicBezTo>
                  <a:cubicBezTo>
                    <a:pt x="0" y="90"/>
                    <a:pt x="2" y="86"/>
                    <a:pt x="5" y="82"/>
                  </a:cubicBezTo>
                  <a:cubicBezTo>
                    <a:pt x="8" y="79"/>
                    <a:pt x="13" y="77"/>
                    <a:pt x="18" y="75"/>
                  </a:cubicBezTo>
                  <a:cubicBezTo>
                    <a:pt x="16" y="74"/>
                    <a:pt x="14" y="73"/>
                    <a:pt x="12" y="71"/>
                  </a:cubicBezTo>
                  <a:cubicBezTo>
                    <a:pt x="11" y="68"/>
                    <a:pt x="10" y="66"/>
                    <a:pt x="10" y="64"/>
                  </a:cubicBezTo>
                  <a:cubicBezTo>
                    <a:pt x="10" y="61"/>
                    <a:pt x="11" y="58"/>
                    <a:pt x="13" y="56"/>
                  </a:cubicBezTo>
                  <a:cubicBezTo>
                    <a:pt x="15" y="54"/>
                    <a:pt x="17" y="52"/>
                    <a:pt x="20" y="50"/>
                  </a:cubicBezTo>
                  <a:cubicBezTo>
                    <a:pt x="16" y="48"/>
                    <a:pt x="13" y="45"/>
                    <a:pt x="10" y="41"/>
                  </a:cubicBezTo>
                  <a:cubicBezTo>
                    <a:pt x="8" y="37"/>
                    <a:pt x="6" y="33"/>
                    <a:pt x="6" y="27"/>
                  </a:cubicBezTo>
                  <a:cubicBezTo>
                    <a:pt x="6" y="19"/>
                    <a:pt x="9" y="12"/>
                    <a:pt x="15" y="7"/>
                  </a:cubicBezTo>
                  <a:cubicBezTo>
                    <a:pt x="20" y="2"/>
                    <a:pt x="28" y="0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48" y="1"/>
                    <a:pt x="49" y="1"/>
                    <a:pt x="51" y="1"/>
                  </a:cubicBezTo>
                  <a:lnTo>
                    <a:pt x="78" y="1"/>
                  </a:lnTo>
                  <a:close/>
                  <a:moveTo>
                    <a:pt x="16" y="94"/>
                  </a:moveTo>
                  <a:cubicBezTo>
                    <a:pt x="16" y="97"/>
                    <a:pt x="17" y="100"/>
                    <a:pt x="21" y="102"/>
                  </a:cubicBezTo>
                  <a:cubicBezTo>
                    <a:pt x="24" y="104"/>
                    <a:pt x="28" y="105"/>
                    <a:pt x="34" y="105"/>
                  </a:cubicBezTo>
                  <a:cubicBezTo>
                    <a:pt x="44" y="105"/>
                    <a:pt x="51" y="104"/>
                    <a:pt x="55" y="101"/>
                  </a:cubicBezTo>
                  <a:cubicBezTo>
                    <a:pt x="60" y="99"/>
                    <a:pt x="62" y="95"/>
                    <a:pt x="62" y="91"/>
                  </a:cubicBezTo>
                  <a:cubicBezTo>
                    <a:pt x="62" y="87"/>
                    <a:pt x="61" y="85"/>
                    <a:pt x="58" y="83"/>
                  </a:cubicBezTo>
                  <a:cubicBezTo>
                    <a:pt x="56" y="82"/>
                    <a:pt x="51" y="81"/>
                    <a:pt x="44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82"/>
                    <a:pt x="20" y="84"/>
                  </a:cubicBezTo>
                  <a:cubicBezTo>
                    <a:pt x="17" y="87"/>
                    <a:pt x="16" y="90"/>
                    <a:pt x="16" y="94"/>
                  </a:cubicBezTo>
                  <a:close/>
                  <a:moveTo>
                    <a:pt x="23" y="27"/>
                  </a:moveTo>
                  <a:cubicBezTo>
                    <a:pt x="23" y="32"/>
                    <a:pt x="24" y="36"/>
                    <a:pt x="27" y="39"/>
                  </a:cubicBezTo>
                  <a:cubicBezTo>
                    <a:pt x="29" y="42"/>
                    <a:pt x="33" y="43"/>
                    <a:pt x="38" y="43"/>
                  </a:cubicBezTo>
                  <a:cubicBezTo>
                    <a:pt x="48" y="43"/>
                    <a:pt x="53" y="38"/>
                    <a:pt x="53" y="27"/>
                  </a:cubicBezTo>
                  <a:cubicBezTo>
                    <a:pt x="53" y="22"/>
                    <a:pt x="51" y="18"/>
                    <a:pt x="49" y="15"/>
                  </a:cubicBezTo>
                  <a:cubicBezTo>
                    <a:pt x="46" y="12"/>
                    <a:pt x="43" y="11"/>
                    <a:pt x="38" y="11"/>
                  </a:cubicBezTo>
                  <a:cubicBezTo>
                    <a:pt x="33" y="11"/>
                    <a:pt x="29" y="12"/>
                    <a:pt x="27" y="15"/>
                  </a:cubicBezTo>
                  <a:cubicBezTo>
                    <a:pt x="24" y="18"/>
                    <a:pt x="23" y="22"/>
                    <a:pt x="23" y="27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91" y="1166"/>
              <a:ext cx="83" cy="98"/>
            </a:xfrm>
            <a:custGeom>
              <a:avLst/>
              <a:gdLst>
                <a:gd name="T0" fmla="*/ 39 w 70"/>
                <a:gd name="T1" fmla="*/ 83 h 83"/>
                <a:gd name="T2" fmla="*/ 10 w 70"/>
                <a:gd name="T3" fmla="*/ 72 h 83"/>
                <a:gd name="T4" fmla="*/ 0 w 70"/>
                <a:gd name="T5" fmla="*/ 42 h 83"/>
                <a:gd name="T6" fmla="*/ 9 w 70"/>
                <a:gd name="T7" fmla="*/ 11 h 83"/>
                <a:gd name="T8" fmla="*/ 36 w 70"/>
                <a:gd name="T9" fmla="*/ 0 h 83"/>
                <a:gd name="T10" fmla="*/ 61 w 70"/>
                <a:gd name="T11" fmla="*/ 10 h 83"/>
                <a:gd name="T12" fmla="*/ 70 w 70"/>
                <a:gd name="T13" fmla="*/ 36 h 83"/>
                <a:gd name="T14" fmla="*/ 70 w 70"/>
                <a:gd name="T15" fmla="*/ 45 h 83"/>
                <a:gd name="T16" fmla="*/ 17 w 70"/>
                <a:gd name="T17" fmla="*/ 45 h 83"/>
                <a:gd name="T18" fmla="*/ 23 w 70"/>
                <a:gd name="T19" fmla="*/ 63 h 83"/>
                <a:gd name="T20" fmla="*/ 40 w 70"/>
                <a:gd name="T21" fmla="*/ 69 h 83"/>
                <a:gd name="T22" fmla="*/ 53 w 70"/>
                <a:gd name="T23" fmla="*/ 68 h 83"/>
                <a:gd name="T24" fmla="*/ 66 w 70"/>
                <a:gd name="T25" fmla="*/ 64 h 83"/>
                <a:gd name="T26" fmla="*/ 66 w 70"/>
                <a:gd name="T27" fmla="*/ 77 h 83"/>
                <a:gd name="T28" fmla="*/ 54 w 70"/>
                <a:gd name="T29" fmla="*/ 82 h 83"/>
                <a:gd name="T30" fmla="*/ 39 w 70"/>
                <a:gd name="T31" fmla="*/ 83 h 83"/>
                <a:gd name="T32" fmla="*/ 36 w 70"/>
                <a:gd name="T33" fmla="*/ 13 h 83"/>
                <a:gd name="T34" fmla="*/ 23 w 70"/>
                <a:gd name="T35" fmla="*/ 18 h 83"/>
                <a:gd name="T36" fmla="*/ 17 w 70"/>
                <a:gd name="T37" fmla="*/ 33 h 83"/>
                <a:gd name="T38" fmla="*/ 54 w 70"/>
                <a:gd name="T39" fmla="*/ 33 h 83"/>
                <a:gd name="T40" fmla="*/ 49 w 70"/>
                <a:gd name="T41" fmla="*/ 18 h 83"/>
                <a:gd name="T42" fmla="*/ 36 w 70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3">
                  <a:moveTo>
                    <a:pt x="39" y="83"/>
                  </a:moveTo>
                  <a:cubicBezTo>
                    <a:pt x="27" y="83"/>
                    <a:pt x="17" y="79"/>
                    <a:pt x="10" y="72"/>
                  </a:cubicBezTo>
                  <a:cubicBezTo>
                    <a:pt x="3" y="65"/>
                    <a:pt x="0" y="55"/>
                    <a:pt x="0" y="42"/>
                  </a:cubicBezTo>
                  <a:cubicBezTo>
                    <a:pt x="0" y="29"/>
                    <a:pt x="3" y="19"/>
                    <a:pt x="9" y="11"/>
                  </a:cubicBezTo>
                  <a:cubicBezTo>
                    <a:pt x="16" y="4"/>
                    <a:pt x="25" y="0"/>
                    <a:pt x="36" y="0"/>
                  </a:cubicBezTo>
                  <a:cubicBezTo>
                    <a:pt x="47" y="0"/>
                    <a:pt x="55" y="3"/>
                    <a:pt x="61" y="10"/>
                  </a:cubicBezTo>
                  <a:cubicBezTo>
                    <a:pt x="67" y="16"/>
                    <a:pt x="70" y="25"/>
                    <a:pt x="70" y="3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53"/>
                    <a:pt x="19" y="59"/>
                    <a:pt x="23" y="63"/>
                  </a:cubicBezTo>
                  <a:cubicBezTo>
                    <a:pt x="27" y="67"/>
                    <a:pt x="33" y="69"/>
                    <a:pt x="40" y="69"/>
                  </a:cubicBezTo>
                  <a:cubicBezTo>
                    <a:pt x="45" y="69"/>
                    <a:pt x="49" y="69"/>
                    <a:pt x="53" y="68"/>
                  </a:cubicBezTo>
                  <a:cubicBezTo>
                    <a:pt x="57" y="67"/>
                    <a:pt x="62" y="66"/>
                    <a:pt x="66" y="64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2" y="79"/>
                    <a:pt x="58" y="81"/>
                    <a:pt x="54" y="82"/>
                  </a:cubicBezTo>
                  <a:cubicBezTo>
                    <a:pt x="49" y="82"/>
                    <a:pt x="45" y="83"/>
                    <a:pt x="39" y="83"/>
                  </a:cubicBezTo>
                  <a:close/>
                  <a:moveTo>
                    <a:pt x="36" y="13"/>
                  </a:moveTo>
                  <a:cubicBezTo>
                    <a:pt x="31" y="13"/>
                    <a:pt x="26" y="15"/>
                    <a:pt x="23" y="18"/>
                  </a:cubicBezTo>
                  <a:cubicBezTo>
                    <a:pt x="20" y="21"/>
                    <a:pt x="18" y="26"/>
                    <a:pt x="17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26"/>
                    <a:pt x="52" y="21"/>
                    <a:pt x="49" y="18"/>
                  </a:cubicBezTo>
                  <a:cubicBezTo>
                    <a:pt x="46" y="15"/>
                    <a:pt x="41" y="13"/>
                    <a:pt x="36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6" y="1147"/>
              <a:ext cx="60" cy="117"/>
            </a:xfrm>
            <a:custGeom>
              <a:avLst/>
              <a:gdLst>
                <a:gd name="T0" fmla="*/ 39 w 51"/>
                <a:gd name="T1" fmla="*/ 85 h 99"/>
                <a:gd name="T2" fmla="*/ 51 w 51"/>
                <a:gd name="T3" fmla="*/ 83 h 99"/>
                <a:gd name="T4" fmla="*/ 51 w 51"/>
                <a:gd name="T5" fmla="*/ 96 h 99"/>
                <a:gd name="T6" fmla="*/ 44 w 51"/>
                <a:gd name="T7" fmla="*/ 98 h 99"/>
                <a:gd name="T8" fmla="*/ 35 w 51"/>
                <a:gd name="T9" fmla="*/ 99 h 99"/>
                <a:gd name="T10" fmla="*/ 11 w 51"/>
                <a:gd name="T11" fmla="*/ 73 h 99"/>
                <a:gd name="T12" fmla="*/ 11 w 51"/>
                <a:gd name="T13" fmla="*/ 30 h 99"/>
                <a:gd name="T14" fmla="*/ 0 w 51"/>
                <a:gd name="T15" fmla="*/ 30 h 99"/>
                <a:gd name="T16" fmla="*/ 0 w 51"/>
                <a:gd name="T17" fmla="*/ 23 h 99"/>
                <a:gd name="T18" fmla="*/ 11 w 51"/>
                <a:gd name="T19" fmla="*/ 17 h 99"/>
                <a:gd name="T20" fmla="*/ 17 w 51"/>
                <a:gd name="T21" fmla="*/ 0 h 99"/>
                <a:gd name="T22" fmla="*/ 28 w 51"/>
                <a:gd name="T23" fmla="*/ 0 h 99"/>
                <a:gd name="T24" fmla="*/ 28 w 51"/>
                <a:gd name="T25" fmla="*/ 17 h 99"/>
                <a:gd name="T26" fmla="*/ 50 w 51"/>
                <a:gd name="T27" fmla="*/ 17 h 99"/>
                <a:gd name="T28" fmla="*/ 50 w 51"/>
                <a:gd name="T29" fmla="*/ 30 h 99"/>
                <a:gd name="T30" fmla="*/ 28 w 51"/>
                <a:gd name="T31" fmla="*/ 30 h 99"/>
                <a:gd name="T32" fmla="*/ 28 w 51"/>
                <a:gd name="T33" fmla="*/ 73 h 99"/>
                <a:gd name="T34" fmla="*/ 31 w 51"/>
                <a:gd name="T35" fmla="*/ 82 h 99"/>
                <a:gd name="T36" fmla="*/ 39 w 51"/>
                <a:gd name="T3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99">
                  <a:moveTo>
                    <a:pt x="39" y="85"/>
                  </a:moveTo>
                  <a:cubicBezTo>
                    <a:pt x="43" y="85"/>
                    <a:pt x="47" y="84"/>
                    <a:pt x="51" y="8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9" y="97"/>
                    <a:pt x="47" y="97"/>
                    <a:pt x="44" y="98"/>
                  </a:cubicBezTo>
                  <a:cubicBezTo>
                    <a:pt x="41" y="99"/>
                    <a:pt x="38" y="99"/>
                    <a:pt x="35" y="99"/>
                  </a:cubicBezTo>
                  <a:cubicBezTo>
                    <a:pt x="19" y="99"/>
                    <a:pt x="11" y="90"/>
                    <a:pt x="11" y="7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7"/>
                    <a:pt x="29" y="80"/>
                    <a:pt x="31" y="82"/>
                  </a:cubicBezTo>
                  <a:cubicBezTo>
                    <a:pt x="33" y="84"/>
                    <a:pt x="35" y="85"/>
                    <a:pt x="39" y="85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1163" y="1129"/>
              <a:ext cx="84" cy="133"/>
            </a:xfrm>
            <a:custGeom>
              <a:avLst/>
              <a:gdLst>
                <a:gd name="T0" fmla="*/ 71 w 71"/>
                <a:gd name="T1" fmla="*/ 112 h 112"/>
                <a:gd name="T2" fmla="*/ 54 w 71"/>
                <a:gd name="T3" fmla="*/ 112 h 112"/>
                <a:gd name="T4" fmla="*/ 54 w 71"/>
                <a:gd name="T5" fmla="*/ 63 h 112"/>
                <a:gd name="T6" fmla="*/ 50 w 71"/>
                <a:gd name="T7" fmla="*/ 49 h 112"/>
                <a:gd name="T8" fmla="*/ 38 w 71"/>
                <a:gd name="T9" fmla="*/ 45 h 112"/>
                <a:gd name="T10" fmla="*/ 22 w 71"/>
                <a:gd name="T11" fmla="*/ 51 h 112"/>
                <a:gd name="T12" fmla="*/ 17 w 71"/>
                <a:gd name="T13" fmla="*/ 73 h 112"/>
                <a:gd name="T14" fmla="*/ 17 w 71"/>
                <a:gd name="T15" fmla="*/ 112 h 112"/>
                <a:gd name="T16" fmla="*/ 0 w 71"/>
                <a:gd name="T17" fmla="*/ 112 h 112"/>
                <a:gd name="T18" fmla="*/ 0 w 71"/>
                <a:gd name="T19" fmla="*/ 0 h 112"/>
                <a:gd name="T20" fmla="*/ 17 w 71"/>
                <a:gd name="T21" fmla="*/ 0 h 112"/>
                <a:gd name="T22" fmla="*/ 17 w 71"/>
                <a:gd name="T23" fmla="*/ 28 h 112"/>
                <a:gd name="T24" fmla="*/ 17 w 71"/>
                <a:gd name="T25" fmla="*/ 43 h 112"/>
                <a:gd name="T26" fmla="*/ 18 w 71"/>
                <a:gd name="T27" fmla="*/ 43 h 112"/>
                <a:gd name="T28" fmla="*/ 27 w 71"/>
                <a:gd name="T29" fmla="*/ 34 h 112"/>
                <a:gd name="T30" fmla="*/ 42 w 71"/>
                <a:gd name="T31" fmla="*/ 31 h 112"/>
                <a:gd name="T32" fmla="*/ 71 w 71"/>
                <a:gd name="T33" fmla="*/ 60 h 112"/>
                <a:gd name="T34" fmla="*/ 71 w 71"/>
                <a:gd name="T3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12">
                  <a:moveTo>
                    <a:pt x="71" y="112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7"/>
                    <a:pt x="52" y="52"/>
                    <a:pt x="50" y="49"/>
                  </a:cubicBezTo>
                  <a:cubicBezTo>
                    <a:pt x="47" y="46"/>
                    <a:pt x="44" y="45"/>
                    <a:pt x="38" y="45"/>
                  </a:cubicBezTo>
                  <a:cubicBezTo>
                    <a:pt x="31" y="45"/>
                    <a:pt x="26" y="47"/>
                    <a:pt x="22" y="51"/>
                  </a:cubicBezTo>
                  <a:cubicBezTo>
                    <a:pt x="19" y="56"/>
                    <a:pt x="17" y="63"/>
                    <a:pt x="17" y="73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7" y="38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39"/>
                    <a:pt x="23" y="36"/>
                    <a:pt x="27" y="34"/>
                  </a:cubicBezTo>
                  <a:cubicBezTo>
                    <a:pt x="31" y="32"/>
                    <a:pt x="36" y="31"/>
                    <a:pt x="42" y="31"/>
                  </a:cubicBezTo>
                  <a:cubicBezTo>
                    <a:pt x="61" y="31"/>
                    <a:pt x="71" y="41"/>
                    <a:pt x="71" y="60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1268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49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5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3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8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0" y="21"/>
                    <a:pt x="18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2" y="21"/>
                    <a:pt x="49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1374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7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7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7" y="4"/>
                  </a:cubicBezTo>
                  <a:cubicBezTo>
                    <a:pt x="31" y="1"/>
                    <a:pt x="36" y="0"/>
                    <a:pt x="40" y="0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1495" y="1131"/>
              <a:ext cx="22" cy="131"/>
            </a:xfrm>
            <a:custGeom>
              <a:avLst/>
              <a:gdLst>
                <a:gd name="T0" fmla="*/ 0 w 19"/>
                <a:gd name="T1" fmla="*/ 9 h 110"/>
                <a:gd name="T2" fmla="*/ 2 w 19"/>
                <a:gd name="T3" fmla="*/ 2 h 110"/>
                <a:gd name="T4" fmla="*/ 9 w 19"/>
                <a:gd name="T5" fmla="*/ 0 h 110"/>
                <a:gd name="T6" fmla="*/ 16 w 19"/>
                <a:gd name="T7" fmla="*/ 2 h 110"/>
                <a:gd name="T8" fmla="*/ 19 w 19"/>
                <a:gd name="T9" fmla="*/ 9 h 110"/>
                <a:gd name="T10" fmla="*/ 16 w 19"/>
                <a:gd name="T11" fmla="*/ 16 h 110"/>
                <a:gd name="T12" fmla="*/ 9 w 19"/>
                <a:gd name="T13" fmla="*/ 19 h 110"/>
                <a:gd name="T14" fmla="*/ 2 w 19"/>
                <a:gd name="T15" fmla="*/ 16 h 110"/>
                <a:gd name="T16" fmla="*/ 0 w 19"/>
                <a:gd name="T17" fmla="*/ 9 h 110"/>
                <a:gd name="T18" fmla="*/ 18 w 19"/>
                <a:gd name="T19" fmla="*/ 110 h 110"/>
                <a:gd name="T20" fmla="*/ 1 w 19"/>
                <a:gd name="T21" fmla="*/ 110 h 110"/>
                <a:gd name="T22" fmla="*/ 1 w 19"/>
                <a:gd name="T23" fmla="*/ 30 h 110"/>
                <a:gd name="T24" fmla="*/ 18 w 19"/>
                <a:gd name="T25" fmla="*/ 30 h 110"/>
                <a:gd name="T26" fmla="*/ 18 w 19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0">
                  <a:moveTo>
                    <a:pt x="0" y="9"/>
                  </a:move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8"/>
                    <a:pt x="12" y="19"/>
                    <a:pt x="9" y="19"/>
                  </a:cubicBezTo>
                  <a:cubicBezTo>
                    <a:pt x="6" y="19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lose/>
                  <a:moveTo>
                    <a:pt x="18" y="110"/>
                  </a:moveTo>
                  <a:cubicBezTo>
                    <a:pt x="1" y="110"/>
                    <a:pt x="1" y="110"/>
                    <a:pt x="1" y="11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8" y="11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537" y="1166"/>
              <a:ext cx="70" cy="98"/>
            </a:xfrm>
            <a:custGeom>
              <a:avLst/>
              <a:gdLst>
                <a:gd name="T0" fmla="*/ 59 w 59"/>
                <a:gd name="T1" fmla="*/ 59 h 83"/>
                <a:gd name="T2" fmla="*/ 50 w 59"/>
                <a:gd name="T3" fmla="*/ 77 h 83"/>
                <a:gd name="T4" fmla="*/ 26 w 59"/>
                <a:gd name="T5" fmla="*/ 83 h 83"/>
                <a:gd name="T6" fmla="*/ 0 w 59"/>
                <a:gd name="T7" fmla="*/ 78 h 83"/>
                <a:gd name="T8" fmla="*/ 0 w 59"/>
                <a:gd name="T9" fmla="*/ 63 h 83"/>
                <a:gd name="T10" fmla="*/ 26 w 59"/>
                <a:gd name="T11" fmla="*/ 70 h 83"/>
                <a:gd name="T12" fmla="*/ 42 w 59"/>
                <a:gd name="T13" fmla="*/ 60 h 83"/>
                <a:gd name="T14" fmla="*/ 40 w 59"/>
                <a:gd name="T15" fmla="*/ 55 h 83"/>
                <a:gd name="T16" fmla="*/ 34 w 59"/>
                <a:gd name="T17" fmla="*/ 51 h 83"/>
                <a:gd name="T18" fmla="*/ 23 w 59"/>
                <a:gd name="T19" fmla="*/ 46 h 83"/>
                <a:gd name="T20" fmla="*/ 5 w 59"/>
                <a:gd name="T21" fmla="*/ 35 h 83"/>
                <a:gd name="T22" fmla="*/ 0 w 59"/>
                <a:gd name="T23" fmla="*/ 22 h 83"/>
                <a:gd name="T24" fmla="*/ 8 w 59"/>
                <a:gd name="T25" fmla="*/ 6 h 83"/>
                <a:gd name="T26" fmla="*/ 31 w 59"/>
                <a:gd name="T27" fmla="*/ 0 h 83"/>
                <a:gd name="T28" fmla="*/ 57 w 59"/>
                <a:gd name="T29" fmla="*/ 6 h 83"/>
                <a:gd name="T30" fmla="*/ 52 w 59"/>
                <a:gd name="T31" fmla="*/ 18 h 83"/>
                <a:gd name="T32" fmla="*/ 30 w 59"/>
                <a:gd name="T33" fmla="*/ 13 h 83"/>
                <a:gd name="T34" fmla="*/ 17 w 59"/>
                <a:gd name="T35" fmla="*/ 21 h 83"/>
                <a:gd name="T36" fmla="*/ 20 w 59"/>
                <a:gd name="T37" fmla="*/ 27 h 83"/>
                <a:gd name="T38" fmla="*/ 35 w 59"/>
                <a:gd name="T39" fmla="*/ 34 h 83"/>
                <a:gd name="T40" fmla="*/ 50 w 59"/>
                <a:gd name="T41" fmla="*/ 41 h 83"/>
                <a:gd name="T42" fmla="*/ 56 w 59"/>
                <a:gd name="T43" fmla="*/ 49 h 83"/>
                <a:gd name="T44" fmla="*/ 59 w 59"/>
                <a:gd name="T45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3">
                  <a:moveTo>
                    <a:pt x="59" y="59"/>
                  </a:moveTo>
                  <a:cubicBezTo>
                    <a:pt x="59" y="66"/>
                    <a:pt x="56" y="72"/>
                    <a:pt x="50" y="77"/>
                  </a:cubicBezTo>
                  <a:cubicBezTo>
                    <a:pt x="44" y="81"/>
                    <a:pt x="36" y="83"/>
                    <a:pt x="26" y="83"/>
                  </a:cubicBezTo>
                  <a:cubicBezTo>
                    <a:pt x="15" y="83"/>
                    <a:pt x="6" y="81"/>
                    <a:pt x="0" y="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8"/>
                    <a:pt x="18" y="70"/>
                    <a:pt x="26" y="70"/>
                  </a:cubicBezTo>
                  <a:cubicBezTo>
                    <a:pt x="37" y="70"/>
                    <a:pt x="42" y="67"/>
                    <a:pt x="42" y="60"/>
                  </a:cubicBezTo>
                  <a:cubicBezTo>
                    <a:pt x="42" y="58"/>
                    <a:pt x="41" y="57"/>
                    <a:pt x="40" y="55"/>
                  </a:cubicBezTo>
                  <a:cubicBezTo>
                    <a:pt x="39" y="54"/>
                    <a:pt x="37" y="53"/>
                    <a:pt x="34" y="51"/>
                  </a:cubicBezTo>
                  <a:cubicBezTo>
                    <a:pt x="32" y="50"/>
                    <a:pt x="28" y="48"/>
                    <a:pt x="23" y="46"/>
                  </a:cubicBezTo>
                  <a:cubicBezTo>
                    <a:pt x="14" y="43"/>
                    <a:pt x="8" y="39"/>
                    <a:pt x="5" y="35"/>
                  </a:cubicBezTo>
                  <a:cubicBezTo>
                    <a:pt x="1" y="32"/>
                    <a:pt x="0" y="27"/>
                    <a:pt x="0" y="22"/>
                  </a:cubicBezTo>
                  <a:cubicBezTo>
                    <a:pt x="0" y="15"/>
                    <a:pt x="3" y="9"/>
                    <a:pt x="8" y="6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9" y="2"/>
                    <a:pt x="57" y="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5"/>
                    <a:pt x="36" y="13"/>
                    <a:pt x="30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3"/>
                    <a:pt x="18" y="25"/>
                    <a:pt x="20" y="27"/>
                  </a:cubicBezTo>
                  <a:cubicBezTo>
                    <a:pt x="22" y="29"/>
                    <a:pt x="28" y="31"/>
                    <a:pt x="35" y="34"/>
                  </a:cubicBezTo>
                  <a:cubicBezTo>
                    <a:pt x="42" y="37"/>
                    <a:pt x="47" y="39"/>
                    <a:pt x="50" y="41"/>
                  </a:cubicBezTo>
                  <a:cubicBezTo>
                    <a:pt x="53" y="43"/>
                    <a:pt x="55" y="46"/>
                    <a:pt x="56" y="49"/>
                  </a:cubicBezTo>
                  <a:cubicBezTo>
                    <a:pt x="58" y="51"/>
                    <a:pt x="59" y="55"/>
                    <a:pt x="59" y="59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1675" y="1166"/>
              <a:ext cx="85" cy="139"/>
            </a:xfrm>
            <a:custGeom>
              <a:avLst/>
              <a:gdLst>
                <a:gd name="T0" fmla="*/ 40 w 72"/>
                <a:gd name="T1" fmla="*/ 83 h 117"/>
                <a:gd name="T2" fmla="*/ 17 w 72"/>
                <a:gd name="T3" fmla="*/ 72 h 117"/>
                <a:gd name="T4" fmla="*/ 16 w 72"/>
                <a:gd name="T5" fmla="*/ 72 h 117"/>
                <a:gd name="T6" fmla="*/ 17 w 72"/>
                <a:gd name="T7" fmla="*/ 84 h 117"/>
                <a:gd name="T8" fmla="*/ 17 w 72"/>
                <a:gd name="T9" fmla="*/ 117 h 117"/>
                <a:gd name="T10" fmla="*/ 0 w 72"/>
                <a:gd name="T11" fmla="*/ 117 h 117"/>
                <a:gd name="T12" fmla="*/ 0 w 72"/>
                <a:gd name="T13" fmla="*/ 1 h 117"/>
                <a:gd name="T14" fmla="*/ 14 w 72"/>
                <a:gd name="T15" fmla="*/ 1 h 117"/>
                <a:gd name="T16" fmla="*/ 16 w 72"/>
                <a:gd name="T17" fmla="*/ 12 h 117"/>
                <a:gd name="T18" fmla="*/ 17 w 72"/>
                <a:gd name="T19" fmla="*/ 12 h 117"/>
                <a:gd name="T20" fmla="*/ 41 w 72"/>
                <a:gd name="T21" fmla="*/ 0 h 117"/>
                <a:gd name="T22" fmla="*/ 64 w 72"/>
                <a:gd name="T23" fmla="*/ 11 h 117"/>
                <a:gd name="T24" fmla="*/ 72 w 72"/>
                <a:gd name="T25" fmla="*/ 41 h 117"/>
                <a:gd name="T26" fmla="*/ 64 w 72"/>
                <a:gd name="T27" fmla="*/ 72 h 117"/>
                <a:gd name="T28" fmla="*/ 40 w 72"/>
                <a:gd name="T29" fmla="*/ 83 h 117"/>
                <a:gd name="T30" fmla="*/ 36 w 72"/>
                <a:gd name="T31" fmla="*/ 14 h 117"/>
                <a:gd name="T32" fmla="*/ 22 w 72"/>
                <a:gd name="T33" fmla="*/ 20 h 117"/>
                <a:gd name="T34" fmla="*/ 17 w 72"/>
                <a:gd name="T35" fmla="*/ 39 h 117"/>
                <a:gd name="T36" fmla="*/ 17 w 72"/>
                <a:gd name="T37" fmla="*/ 41 h 117"/>
                <a:gd name="T38" fmla="*/ 22 w 72"/>
                <a:gd name="T39" fmla="*/ 62 h 117"/>
                <a:gd name="T40" fmla="*/ 37 w 72"/>
                <a:gd name="T41" fmla="*/ 69 h 117"/>
                <a:gd name="T42" fmla="*/ 50 w 72"/>
                <a:gd name="T43" fmla="*/ 62 h 117"/>
                <a:gd name="T44" fmla="*/ 55 w 72"/>
                <a:gd name="T45" fmla="*/ 41 h 117"/>
                <a:gd name="T46" fmla="*/ 50 w 72"/>
                <a:gd name="T47" fmla="*/ 21 h 117"/>
                <a:gd name="T48" fmla="*/ 36 w 72"/>
                <a:gd name="T4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117">
                  <a:moveTo>
                    <a:pt x="40" y="83"/>
                  </a:moveTo>
                  <a:cubicBezTo>
                    <a:pt x="30" y="83"/>
                    <a:pt x="23" y="79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9"/>
                    <a:pt x="17" y="83"/>
                    <a:pt x="17" y="8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6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2" y="4"/>
                    <a:pt x="30" y="0"/>
                    <a:pt x="41" y="0"/>
                  </a:cubicBezTo>
                  <a:cubicBezTo>
                    <a:pt x="51" y="0"/>
                    <a:pt x="59" y="4"/>
                    <a:pt x="64" y="11"/>
                  </a:cubicBezTo>
                  <a:cubicBezTo>
                    <a:pt x="70" y="18"/>
                    <a:pt x="72" y="28"/>
                    <a:pt x="72" y="41"/>
                  </a:cubicBezTo>
                  <a:cubicBezTo>
                    <a:pt x="72" y="54"/>
                    <a:pt x="70" y="64"/>
                    <a:pt x="64" y="72"/>
                  </a:cubicBezTo>
                  <a:cubicBezTo>
                    <a:pt x="58" y="79"/>
                    <a:pt x="50" y="83"/>
                    <a:pt x="40" y="83"/>
                  </a:cubicBezTo>
                  <a:close/>
                  <a:moveTo>
                    <a:pt x="36" y="14"/>
                  </a:moveTo>
                  <a:cubicBezTo>
                    <a:pt x="30" y="14"/>
                    <a:pt x="25" y="16"/>
                    <a:pt x="22" y="20"/>
                  </a:cubicBezTo>
                  <a:cubicBezTo>
                    <a:pt x="18" y="24"/>
                    <a:pt x="17" y="30"/>
                    <a:pt x="17" y="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51"/>
                    <a:pt x="18" y="58"/>
                    <a:pt x="22" y="62"/>
                  </a:cubicBezTo>
                  <a:cubicBezTo>
                    <a:pt x="25" y="67"/>
                    <a:pt x="30" y="69"/>
                    <a:pt x="37" y="69"/>
                  </a:cubicBezTo>
                  <a:cubicBezTo>
                    <a:pt x="43" y="69"/>
                    <a:pt x="47" y="67"/>
                    <a:pt x="50" y="62"/>
                  </a:cubicBezTo>
                  <a:cubicBezTo>
                    <a:pt x="53" y="57"/>
                    <a:pt x="55" y="50"/>
                    <a:pt x="55" y="41"/>
                  </a:cubicBezTo>
                  <a:cubicBezTo>
                    <a:pt x="55" y="32"/>
                    <a:pt x="53" y="25"/>
                    <a:pt x="50" y="21"/>
                  </a:cubicBezTo>
                  <a:cubicBezTo>
                    <a:pt x="47" y="16"/>
                    <a:pt x="42" y="14"/>
                    <a:pt x="36" y="14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1778" y="1166"/>
              <a:ext cx="89" cy="98"/>
            </a:xfrm>
            <a:custGeom>
              <a:avLst/>
              <a:gdLst>
                <a:gd name="T0" fmla="*/ 75 w 75"/>
                <a:gd name="T1" fmla="*/ 41 h 83"/>
                <a:gd name="T2" fmla="*/ 65 w 75"/>
                <a:gd name="T3" fmla="*/ 72 h 83"/>
                <a:gd name="T4" fmla="*/ 37 w 75"/>
                <a:gd name="T5" fmla="*/ 83 h 83"/>
                <a:gd name="T6" fmla="*/ 18 w 75"/>
                <a:gd name="T7" fmla="*/ 78 h 83"/>
                <a:gd name="T8" fmla="*/ 4 w 75"/>
                <a:gd name="T9" fmla="*/ 63 h 83"/>
                <a:gd name="T10" fmla="*/ 0 w 75"/>
                <a:gd name="T11" fmla="*/ 41 h 83"/>
                <a:gd name="T12" fmla="*/ 10 w 75"/>
                <a:gd name="T13" fmla="*/ 11 h 83"/>
                <a:gd name="T14" fmla="*/ 38 w 75"/>
                <a:gd name="T15" fmla="*/ 0 h 83"/>
                <a:gd name="T16" fmla="*/ 65 w 75"/>
                <a:gd name="T17" fmla="*/ 11 h 83"/>
                <a:gd name="T18" fmla="*/ 75 w 75"/>
                <a:gd name="T19" fmla="*/ 41 h 83"/>
                <a:gd name="T20" fmla="*/ 17 w 75"/>
                <a:gd name="T21" fmla="*/ 41 h 83"/>
                <a:gd name="T22" fmla="*/ 38 w 75"/>
                <a:gd name="T23" fmla="*/ 69 h 83"/>
                <a:gd name="T24" fmla="*/ 58 w 75"/>
                <a:gd name="T25" fmla="*/ 41 h 83"/>
                <a:gd name="T26" fmla="*/ 38 w 75"/>
                <a:gd name="T27" fmla="*/ 14 h 83"/>
                <a:gd name="T28" fmla="*/ 22 w 75"/>
                <a:gd name="T29" fmla="*/ 21 h 83"/>
                <a:gd name="T30" fmla="*/ 17 w 75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3">
                  <a:moveTo>
                    <a:pt x="75" y="41"/>
                  </a:moveTo>
                  <a:cubicBezTo>
                    <a:pt x="75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5" y="29"/>
                    <a:pt x="75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0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1876" y="1167"/>
              <a:ext cx="140" cy="95"/>
            </a:xfrm>
            <a:custGeom>
              <a:avLst/>
              <a:gdLst>
                <a:gd name="T0" fmla="*/ 76 w 118"/>
                <a:gd name="T1" fmla="*/ 80 h 80"/>
                <a:gd name="T2" fmla="*/ 66 w 118"/>
                <a:gd name="T3" fmla="*/ 43 h 80"/>
                <a:gd name="T4" fmla="*/ 59 w 118"/>
                <a:gd name="T5" fmla="*/ 16 h 80"/>
                <a:gd name="T6" fmla="*/ 59 w 118"/>
                <a:gd name="T7" fmla="*/ 16 h 80"/>
                <a:gd name="T8" fmla="*/ 52 w 118"/>
                <a:gd name="T9" fmla="*/ 43 h 80"/>
                <a:gd name="T10" fmla="*/ 41 w 118"/>
                <a:gd name="T11" fmla="*/ 80 h 80"/>
                <a:gd name="T12" fmla="*/ 23 w 118"/>
                <a:gd name="T13" fmla="*/ 80 h 80"/>
                <a:gd name="T14" fmla="*/ 0 w 118"/>
                <a:gd name="T15" fmla="*/ 0 h 80"/>
                <a:gd name="T16" fmla="*/ 17 w 118"/>
                <a:gd name="T17" fmla="*/ 0 h 80"/>
                <a:gd name="T18" fmla="*/ 28 w 118"/>
                <a:gd name="T19" fmla="*/ 40 h 80"/>
                <a:gd name="T20" fmla="*/ 33 w 118"/>
                <a:gd name="T21" fmla="*/ 65 h 80"/>
                <a:gd name="T22" fmla="*/ 33 w 118"/>
                <a:gd name="T23" fmla="*/ 65 h 80"/>
                <a:gd name="T24" fmla="*/ 35 w 118"/>
                <a:gd name="T25" fmla="*/ 53 h 80"/>
                <a:gd name="T26" fmla="*/ 38 w 118"/>
                <a:gd name="T27" fmla="*/ 42 h 80"/>
                <a:gd name="T28" fmla="*/ 50 w 118"/>
                <a:gd name="T29" fmla="*/ 0 h 80"/>
                <a:gd name="T30" fmla="*/ 69 w 118"/>
                <a:gd name="T31" fmla="*/ 0 h 80"/>
                <a:gd name="T32" fmla="*/ 80 w 118"/>
                <a:gd name="T33" fmla="*/ 42 h 80"/>
                <a:gd name="T34" fmla="*/ 83 w 118"/>
                <a:gd name="T35" fmla="*/ 53 h 80"/>
                <a:gd name="T36" fmla="*/ 85 w 118"/>
                <a:gd name="T37" fmla="*/ 65 h 80"/>
                <a:gd name="T38" fmla="*/ 86 w 118"/>
                <a:gd name="T39" fmla="*/ 65 h 80"/>
                <a:gd name="T40" fmla="*/ 91 w 118"/>
                <a:gd name="T41" fmla="*/ 40 h 80"/>
                <a:gd name="T42" fmla="*/ 101 w 118"/>
                <a:gd name="T43" fmla="*/ 0 h 80"/>
                <a:gd name="T44" fmla="*/ 118 w 118"/>
                <a:gd name="T45" fmla="*/ 0 h 80"/>
                <a:gd name="T46" fmla="*/ 95 w 118"/>
                <a:gd name="T47" fmla="*/ 80 h 80"/>
                <a:gd name="T48" fmla="*/ 76 w 118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80">
                  <a:moveTo>
                    <a:pt x="76" y="80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5" y="39"/>
                    <a:pt x="63" y="30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6" y="29"/>
                    <a:pt x="54" y="38"/>
                    <a:pt x="52" y="43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50"/>
                    <a:pt x="32" y="58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1"/>
                    <a:pt x="34" y="57"/>
                    <a:pt x="35" y="53"/>
                  </a:cubicBezTo>
                  <a:cubicBezTo>
                    <a:pt x="36" y="48"/>
                    <a:pt x="37" y="45"/>
                    <a:pt x="38" y="4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5"/>
                    <a:pt x="82" y="48"/>
                    <a:pt x="83" y="53"/>
                  </a:cubicBezTo>
                  <a:cubicBezTo>
                    <a:pt x="84" y="58"/>
                    <a:pt x="85" y="62"/>
                    <a:pt x="85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59"/>
                    <a:pt x="88" y="50"/>
                    <a:pt x="91" y="4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80"/>
                    <a:pt x="95" y="80"/>
                    <a:pt x="95" y="80"/>
                  </a:cubicBezTo>
                  <a:lnTo>
                    <a:pt x="76" y="8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2024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50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6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4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9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1" y="21"/>
                    <a:pt x="19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3" y="21"/>
                    <a:pt x="50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131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6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6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6" y="4"/>
                  </a:cubicBezTo>
                  <a:cubicBezTo>
                    <a:pt x="31" y="1"/>
                    <a:pt x="35" y="0"/>
                    <a:pt x="40" y="0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189" y="1238"/>
              <a:ext cx="25" cy="26"/>
            </a:xfrm>
            <a:custGeom>
              <a:avLst/>
              <a:gdLst>
                <a:gd name="T0" fmla="*/ 0 w 21"/>
                <a:gd name="T1" fmla="*/ 11 h 22"/>
                <a:gd name="T2" fmla="*/ 3 w 21"/>
                <a:gd name="T3" fmla="*/ 3 h 22"/>
                <a:gd name="T4" fmla="*/ 11 w 21"/>
                <a:gd name="T5" fmla="*/ 0 h 22"/>
                <a:gd name="T6" fmla="*/ 19 w 21"/>
                <a:gd name="T7" fmla="*/ 3 h 22"/>
                <a:gd name="T8" fmla="*/ 21 w 21"/>
                <a:gd name="T9" fmla="*/ 11 h 22"/>
                <a:gd name="T10" fmla="*/ 19 w 21"/>
                <a:gd name="T11" fmla="*/ 19 h 22"/>
                <a:gd name="T12" fmla="*/ 11 w 21"/>
                <a:gd name="T13" fmla="*/ 22 h 22"/>
                <a:gd name="T14" fmla="*/ 3 w 21"/>
                <a:gd name="T15" fmla="*/ 19 h 22"/>
                <a:gd name="T16" fmla="*/ 0 w 21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0" y="11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ubicBezTo>
                    <a:pt x="7" y="22"/>
                    <a:pt x="4" y="21"/>
                    <a:pt x="3" y="19"/>
                  </a:cubicBezTo>
                  <a:cubicBezTo>
                    <a:pt x="1" y="18"/>
                    <a:pt x="0" y="15"/>
                    <a:pt x="0" y="1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41" name="Content Placeholder 2"/>
          <p:cNvSpPr txBox="1">
            <a:spLocks/>
          </p:cNvSpPr>
          <p:nvPr userDrawn="1"/>
        </p:nvSpPr>
        <p:spPr>
          <a:xfrm>
            <a:off x="371876" y="4430121"/>
            <a:ext cx="8354298" cy="575241"/>
          </a:xfrm>
          <a:prstGeom prst="rect">
            <a:avLst/>
          </a:prstGeom>
          <a:noFill/>
        </p:spPr>
        <p:txBody>
          <a:bodyPr anchor="t" anchorCtr="0">
            <a:noAutofit/>
          </a:bodyPr>
          <a:lstStyle>
            <a:lvl1pPr marL="0" indent="0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FontTx/>
              <a:buNone/>
              <a:tabLst>
                <a:tab pos="230179" algn="l"/>
              </a:tabLst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174618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30179" algn="l"/>
                <a:tab pos="3541566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3208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230179" algn="l"/>
                <a:tab pos="3541566" algn="l"/>
              </a:tabLst>
              <a:defRPr sz="14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3pPr>
            <a:lvl4pPr marL="631799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230179" algn="l"/>
                <a:tab pos="3541566" algn="l"/>
              </a:tabLst>
              <a:defRPr sz="12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4pPr>
            <a:lvl5pPr marL="860389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Intel Clear" panose="020B0604020203020204" pitchFamily="34" charset="0"/>
              <a:buChar char="–"/>
              <a:tabLst>
                <a:tab pos="230179" algn="l"/>
                <a:tab pos="3541566" algn="l"/>
              </a:tabLst>
              <a:defRPr sz="12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5pPr>
            <a:lvl6pPr marL="2514495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76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57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38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McAfee, the McAfee logo and [insert &lt;other relevant McAfee Names&gt;] are trademarks or registered trademarks of McAfee LLC or its subsidiaries in the U.S. and/or other countries. 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 names and brands may be claimed as the property of others.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Copyright © 2017 McAfee LLC.</a:t>
            </a:r>
          </a:p>
        </p:txBody>
      </p:sp>
    </p:spTree>
    <p:extLst>
      <p:ext uri="{BB962C8B-B14F-4D97-AF65-F5344CB8AC3E}">
        <p14:creationId xmlns:p14="http://schemas.microsoft.com/office/powerpoint/2010/main" val="323580521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Half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ectangle 40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C120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59850" y="4150657"/>
            <a:ext cx="36471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452544" y="4777595"/>
            <a:ext cx="3572891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 Confidentiality Language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68420" y="2018812"/>
            <a:ext cx="4103580" cy="953553"/>
          </a:xfrm>
        </p:spPr>
        <p:txBody>
          <a:bodyPr bIns="0" anchor="b"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Title Slide Option 2: </a:t>
            </a:r>
            <a:br>
              <a:rPr lang="en-US" dirty="0"/>
            </a:br>
            <a:r>
              <a:rPr lang="en-US" dirty="0"/>
              <a:t>use up to two lines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8420" y="3165636"/>
            <a:ext cx="3197272" cy="226493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14pt Open Sans </a:t>
            </a:r>
            <a:r>
              <a:rPr lang="fr-FR" dirty="0" err="1"/>
              <a:t>Subhead</a:t>
            </a:r>
            <a:r>
              <a:rPr lang="fr-FR" dirty="0"/>
              <a:t>, Date, </a:t>
            </a:r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68421" y="4262929"/>
            <a:ext cx="4103580" cy="226232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6" hasCustomPrompt="1"/>
          </p:nvPr>
        </p:nvSpPr>
        <p:spPr>
          <a:xfrm>
            <a:off x="4575411" y="0"/>
            <a:ext cx="4568589" cy="5143500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b="0" i="0" dirty="0">
                <a:solidFill>
                  <a:srgbClr val="C0181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grpSp>
        <p:nvGrpSpPr>
          <p:cNvPr id="10" name="Group 4"/>
          <p:cNvGrpSpPr>
            <a:grpSpLocks noChangeAspect="1"/>
          </p:cNvGrpSpPr>
          <p:nvPr userDrawn="1"/>
        </p:nvGrpSpPr>
        <p:grpSpPr bwMode="auto">
          <a:xfrm>
            <a:off x="438447" y="484741"/>
            <a:ext cx="1751645" cy="490219"/>
            <a:chOff x="221" y="738"/>
            <a:chExt cx="2026" cy="567"/>
          </a:xfrm>
          <a:solidFill>
            <a:schemeClr val="bg1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003" y="818"/>
              <a:ext cx="231" cy="241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3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8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5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0"/>
                    <a:pt x="53" y="101"/>
                  </a:cubicBezTo>
                  <a:cubicBezTo>
                    <a:pt x="53" y="71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5"/>
                  </a:cubicBezTo>
                  <a:lnTo>
                    <a:pt x="19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close/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1533" y="741"/>
              <a:ext cx="167" cy="318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7 h 267"/>
                <a:gd name="T20" fmla="*/ 141 w 141"/>
                <a:gd name="T21" fmla="*/ 8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01" y="738"/>
              <a:ext cx="275" cy="321"/>
            </a:xfrm>
            <a:custGeom>
              <a:avLst/>
              <a:gdLst>
                <a:gd name="T0" fmla="*/ 0 w 275"/>
                <a:gd name="T1" fmla="*/ 0 h 321"/>
                <a:gd name="T2" fmla="*/ 0 w 275"/>
                <a:gd name="T3" fmla="*/ 319 h 321"/>
                <a:gd name="T4" fmla="*/ 70 w 275"/>
                <a:gd name="T5" fmla="*/ 321 h 321"/>
                <a:gd name="T6" fmla="*/ 70 w 275"/>
                <a:gd name="T7" fmla="*/ 137 h 321"/>
                <a:gd name="T8" fmla="*/ 137 w 275"/>
                <a:gd name="T9" fmla="*/ 188 h 321"/>
                <a:gd name="T10" fmla="*/ 205 w 275"/>
                <a:gd name="T11" fmla="*/ 137 h 321"/>
                <a:gd name="T12" fmla="*/ 205 w 275"/>
                <a:gd name="T13" fmla="*/ 321 h 321"/>
                <a:gd name="T14" fmla="*/ 274 w 275"/>
                <a:gd name="T15" fmla="*/ 321 h 321"/>
                <a:gd name="T16" fmla="*/ 275 w 275"/>
                <a:gd name="T17" fmla="*/ 0 h 321"/>
                <a:gd name="T18" fmla="*/ 137 w 275"/>
                <a:gd name="T19" fmla="*/ 105 h 321"/>
                <a:gd name="T20" fmla="*/ 0 w 275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21">
                  <a:moveTo>
                    <a:pt x="0" y="0"/>
                  </a:moveTo>
                  <a:lnTo>
                    <a:pt x="0" y="319"/>
                  </a:lnTo>
                  <a:lnTo>
                    <a:pt x="70" y="321"/>
                  </a:lnTo>
                  <a:lnTo>
                    <a:pt x="70" y="137"/>
                  </a:lnTo>
                  <a:lnTo>
                    <a:pt x="137" y="188"/>
                  </a:lnTo>
                  <a:lnTo>
                    <a:pt x="205" y="137"/>
                  </a:lnTo>
                  <a:lnTo>
                    <a:pt x="205" y="321"/>
                  </a:lnTo>
                  <a:lnTo>
                    <a:pt x="274" y="321"/>
                  </a:lnTo>
                  <a:lnTo>
                    <a:pt x="275" y="0"/>
                  </a:lnTo>
                  <a:lnTo>
                    <a:pt x="137" y="10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1687" y="819"/>
              <a:ext cx="241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0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4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0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6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4"/>
                    <a:pt x="104" y="154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7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1948" y="819"/>
              <a:ext cx="242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8"/>
                    <a:pt x="119" y="155"/>
                    <a:pt x="104" y="155"/>
                  </a:cubicBezTo>
                  <a:cubicBezTo>
                    <a:pt x="82" y="154"/>
                    <a:pt x="62" y="140"/>
                    <a:pt x="57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182" y="808"/>
              <a:ext cx="27" cy="35"/>
            </a:xfrm>
            <a:custGeom>
              <a:avLst/>
              <a:gdLst>
                <a:gd name="T0" fmla="*/ 0 w 27"/>
                <a:gd name="T1" fmla="*/ 0 h 35"/>
                <a:gd name="T2" fmla="*/ 27 w 27"/>
                <a:gd name="T3" fmla="*/ 0 h 35"/>
                <a:gd name="T4" fmla="*/ 27 w 27"/>
                <a:gd name="T5" fmla="*/ 6 h 35"/>
                <a:gd name="T6" fmla="*/ 16 w 27"/>
                <a:gd name="T7" fmla="*/ 6 h 35"/>
                <a:gd name="T8" fmla="*/ 16 w 27"/>
                <a:gd name="T9" fmla="*/ 35 h 35"/>
                <a:gd name="T10" fmla="*/ 11 w 27"/>
                <a:gd name="T11" fmla="*/ 35 h 35"/>
                <a:gd name="T12" fmla="*/ 11 w 27"/>
                <a:gd name="T13" fmla="*/ 6 h 35"/>
                <a:gd name="T14" fmla="*/ 0 w 27"/>
                <a:gd name="T15" fmla="*/ 6 h 35"/>
                <a:gd name="T16" fmla="*/ 0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16" y="6"/>
                  </a:lnTo>
                  <a:lnTo>
                    <a:pt x="16" y="35"/>
                  </a:lnTo>
                  <a:lnTo>
                    <a:pt x="11" y="35"/>
                  </a:lnTo>
                  <a:lnTo>
                    <a:pt x="11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2213" y="808"/>
              <a:ext cx="34" cy="35"/>
            </a:xfrm>
            <a:custGeom>
              <a:avLst/>
              <a:gdLst>
                <a:gd name="T0" fmla="*/ 0 w 34"/>
                <a:gd name="T1" fmla="*/ 0 h 35"/>
                <a:gd name="T2" fmla="*/ 8 w 34"/>
                <a:gd name="T3" fmla="*/ 0 h 35"/>
                <a:gd name="T4" fmla="*/ 17 w 34"/>
                <a:gd name="T5" fmla="*/ 27 h 35"/>
                <a:gd name="T6" fmla="*/ 17 w 34"/>
                <a:gd name="T7" fmla="*/ 27 h 35"/>
                <a:gd name="T8" fmla="*/ 27 w 34"/>
                <a:gd name="T9" fmla="*/ 0 h 35"/>
                <a:gd name="T10" fmla="*/ 34 w 34"/>
                <a:gd name="T11" fmla="*/ 0 h 35"/>
                <a:gd name="T12" fmla="*/ 34 w 34"/>
                <a:gd name="T13" fmla="*/ 35 h 35"/>
                <a:gd name="T14" fmla="*/ 29 w 34"/>
                <a:gd name="T15" fmla="*/ 35 h 35"/>
                <a:gd name="T16" fmla="*/ 29 w 34"/>
                <a:gd name="T17" fmla="*/ 9 h 35"/>
                <a:gd name="T18" fmla="*/ 29 w 34"/>
                <a:gd name="T19" fmla="*/ 9 h 35"/>
                <a:gd name="T20" fmla="*/ 20 w 34"/>
                <a:gd name="T21" fmla="*/ 35 h 35"/>
                <a:gd name="T22" fmla="*/ 15 w 34"/>
                <a:gd name="T23" fmla="*/ 35 h 35"/>
                <a:gd name="T24" fmla="*/ 6 w 34"/>
                <a:gd name="T25" fmla="*/ 9 h 35"/>
                <a:gd name="T26" fmla="*/ 6 w 34"/>
                <a:gd name="T27" fmla="*/ 9 h 35"/>
                <a:gd name="T28" fmla="*/ 6 w 34"/>
                <a:gd name="T29" fmla="*/ 35 h 35"/>
                <a:gd name="T30" fmla="*/ 0 w 34"/>
                <a:gd name="T31" fmla="*/ 35 h 35"/>
                <a:gd name="T32" fmla="*/ 0 w 34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8" y="0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35"/>
                  </a:lnTo>
                  <a:lnTo>
                    <a:pt x="29" y="3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35"/>
                  </a:lnTo>
                  <a:lnTo>
                    <a:pt x="15" y="35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221" y="738"/>
              <a:ext cx="173" cy="398"/>
            </a:xfrm>
            <a:custGeom>
              <a:avLst/>
              <a:gdLst>
                <a:gd name="T0" fmla="*/ 71 w 173"/>
                <a:gd name="T1" fmla="*/ 273 h 398"/>
                <a:gd name="T2" fmla="*/ 71 w 173"/>
                <a:gd name="T3" fmla="*/ 111 h 398"/>
                <a:gd name="T4" fmla="*/ 173 w 173"/>
                <a:gd name="T5" fmla="*/ 159 h 398"/>
                <a:gd name="T6" fmla="*/ 173 w 173"/>
                <a:gd name="T7" fmla="*/ 80 h 398"/>
                <a:gd name="T8" fmla="*/ 0 w 173"/>
                <a:gd name="T9" fmla="*/ 0 h 398"/>
                <a:gd name="T10" fmla="*/ 0 w 173"/>
                <a:gd name="T11" fmla="*/ 318 h 398"/>
                <a:gd name="T12" fmla="*/ 173 w 173"/>
                <a:gd name="T13" fmla="*/ 398 h 398"/>
                <a:gd name="T14" fmla="*/ 173 w 173"/>
                <a:gd name="T15" fmla="*/ 321 h 398"/>
                <a:gd name="T16" fmla="*/ 71 w 173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398">
                  <a:moveTo>
                    <a:pt x="71" y="273"/>
                  </a:moveTo>
                  <a:lnTo>
                    <a:pt x="71" y="111"/>
                  </a:lnTo>
                  <a:lnTo>
                    <a:pt x="173" y="159"/>
                  </a:lnTo>
                  <a:lnTo>
                    <a:pt x="173" y="80"/>
                  </a:lnTo>
                  <a:lnTo>
                    <a:pt x="0" y="0"/>
                  </a:lnTo>
                  <a:lnTo>
                    <a:pt x="0" y="318"/>
                  </a:lnTo>
                  <a:lnTo>
                    <a:pt x="173" y="398"/>
                  </a:lnTo>
                  <a:lnTo>
                    <a:pt x="173" y="321"/>
                  </a:lnTo>
                  <a:lnTo>
                    <a:pt x="71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94" y="738"/>
              <a:ext cx="172" cy="398"/>
            </a:xfrm>
            <a:custGeom>
              <a:avLst/>
              <a:gdLst>
                <a:gd name="T0" fmla="*/ 102 w 172"/>
                <a:gd name="T1" fmla="*/ 273 h 398"/>
                <a:gd name="T2" fmla="*/ 102 w 172"/>
                <a:gd name="T3" fmla="*/ 111 h 398"/>
                <a:gd name="T4" fmla="*/ 0 w 172"/>
                <a:gd name="T5" fmla="*/ 159 h 398"/>
                <a:gd name="T6" fmla="*/ 0 w 172"/>
                <a:gd name="T7" fmla="*/ 80 h 398"/>
                <a:gd name="T8" fmla="*/ 172 w 172"/>
                <a:gd name="T9" fmla="*/ 0 h 398"/>
                <a:gd name="T10" fmla="*/ 172 w 172"/>
                <a:gd name="T11" fmla="*/ 318 h 398"/>
                <a:gd name="T12" fmla="*/ 0 w 172"/>
                <a:gd name="T13" fmla="*/ 398 h 398"/>
                <a:gd name="T14" fmla="*/ 0 w 172"/>
                <a:gd name="T15" fmla="*/ 321 h 398"/>
                <a:gd name="T16" fmla="*/ 102 w 172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98">
                  <a:moveTo>
                    <a:pt x="102" y="273"/>
                  </a:moveTo>
                  <a:lnTo>
                    <a:pt x="102" y="111"/>
                  </a:lnTo>
                  <a:lnTo>
                    <a:pt x="0" y="159"/>
                  </a:lnTo>
                  <a:lnTo>
                    <a:pt x="0" y="80"/>
                  </a:lnTo>
                  <a:lnTo>
                    <a:pt x="172" y="0"/>
                  </a:lnTo>
                  <a:lnTo>
                    <a:pt x="172" y="318"/>
                  </a:lnTo>
                  <a:lnTo>
                    <a:pt x="0" y="398"/>
                  </a:lnTo>
                  <a:lnTo>
                    <a:pt x="0" y="321"/>
                  </a:lnTo>
                  <a:lnTo>
                    <a:pt x="102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01" y="1137"/>
              <a:ext cx="93" cy="125"/>
            </a:xfrm>
            <a:custGeom>
              <a:avLst/>
              <a:gdLst>
                <a:gd name="T0" fmla="*/ 57 w 93"/>
                <a:gd name="T1" fmla="*/ 125 h 125"/>
                <a:gd name="T2" fmla="*/ 37 w 93"/>
                <a:gd name="T3" fmla="*/ 125 h 125"/>
                <a:gd name="T4" fmla="*/ 37 w 93"/>
                <a:gd name="T5" fmla="*/ 18 h 125"/>
                <a:gd name="T6" fmla="*/ 0 w 93"/>
                <a:gd name="T7" fmla="*/ 18 h 125"/>
                <a:gd name="T8" fmla="*/ 0 w 93"/>
                <a:gd name="T9" fmla="*/ 0 h 125"/>
                <a:gd name="T10" fmla="*/ 93 w 93"/>
                <a:gd name="T11" fmla="*/ 0 h 125"/>
                <a:gd name="T12" fmla="*/ 93 w 93"/>
                <a:gd name="T13" fmla="*/ 18 h 125"/>
                <a:gd name="T14" fmla="*/ 57 w 93"/>
                <a:gd name="T15" fmla="*/ 18 h 125"/>
                <a:gd name="T16" fmla="*/ 57 w 93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5">
                  <a:moveTo>
                    <a:pt x="57" y="125"/>
                  </a:moveTo>
                  <a:lnTo>
                    <a:pt x="37" y="125"/>
                  </a:lnTo>
                  <a:lnTo>
                    <a:pt x="37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8"/>
                  </a:lnTo>
                  <a:lnTo>
                    <a:pt x="57" y="18"/>
                  </a:lnTo>
                  <a:lnTo>
                    <a:pt x="57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91" y="1166"/>
              <a:ext cx="90" cy="98"/>
            </a:xfrm>
            <a:custGeom>
              <a:avLst/>
              <a:gdLst>
                <a:gd name="T0" fmla="*/ 76 w 76"/>
                <a:gd name="T1" fmla="*/ 41 h 83"/>
                <a:gd name="T2" fmla="*/ 65 w 76"/>
                <a:gd name="T3" fmla="*/ 72 h 83"/>
                <a:gd name="T4" fmla="*/ 37 w 76"/>
                <a:gd name="T5" fmla="*/ 83 h 83"/>
                <a:gd name="T6" fmla="*/ 18 w 76"/>
                <a:gd name="T7" fmla="*/ 78 h 83"/>
                <a:gd name="T8" fmla="*/ 4 w 76"/>
                <a:gd name="T9" fmla="*/ 63 h 83"/>
                <a:gd name="T10" fmla="*/ 0 w 76"/>
                <a:gd name="T11" fmla="*/ 41 h 83"/>
                <a:gd name="T12" fmla="*/ 10 w 76"/>
                <a:gd name="T13" fmla="*/ 11 h 83"/>
                <a:gd name="T14" fmla="*/ 38 w 76"/>
                <a:gd name="T15" fmla="*/ 0 h 83"/>
                <a:gd name="T16" fmla="*/ 65 w 76"/>
                <a:gd name="T17" fmla="*/ 11 h 83"/>
                <a:gd name="T18" fmla="*/ 76 w 76"/>
                <a:gd name="T19" fmla="*/ 41 h 83"/>
                <a:gd name="T20" fmla="*/ 17 w 76"/>
                <a:gd name="T21" fmla="*/ 41 h 83"/>
                <a:gd name="T22" fmla="*/ 38 w 76"/>
                <a:gd name="T23" fmla="*/ 69 h 83"/>
                <a:gd name="T24" fmla="*/ 58 w 76"/>
                <a:gd name="T25" fmla="*/ 41 h 83"/>
                <a:gd name="T26" fmla="*/ 38 w 76"/>
                <a:gd name="T27" fmla="*/ 14 h 83"/>
                <a:gd name="T28" fmla="*/ 22 w 76"/>
                <a:gd name="T29" fmla="*/ 21 h 83"/>
                <a:gd name="T30" fmla="*/ 17 w 76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83">
                  <a:moveTo>
                    <a:pt x="76" y="41"/>
                  </a:moveTo>
                  <a:cubicBezTo>
                    <a:pt x="76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6" y="29"/>
                    <a:pt x="76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1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889" y="1166"/>
              <a:ext cx="93" cy="139"/>
            </a:xfrm>
            <a:custGeom>
              <a:avLst/>
              <a:gdLst>
                <a:gd name="T0" fmla="*/ 78 w 78"/>
                <a:gd name="T1" fmla="*/ 1 h 117"/>
                <a:gd name="T2" fmla="*/ 78 w 78"/>
                <a:gd name="T3" fmla="*/ 11 h 117"/>
                <a:gd name="T4" fmla="*/ 65 w 78"/>
                <a:gd name="T5" fmla="*/ 13 h 117"/>
                <a:gd name="T6" fmla="*/ 68 w 78"/>
                <a:gd name="T7" fmla="*/ 19 h 117"/>
                <a:gd name="T8" fmla="*/ 69 w 78"/>
                <a:gd name="T9" fmla="*/ 27 h 117"/>
                <a:gd name="T10" fmla="*/ 61 w 78"/>
                <a:gd name="T11" fmla="*/ 47 h 117"/>
                <a:gd name="T12" fmla="*/ 37 w 78"/>
                <a:gd name="T13" fmla="*/ 54 h 117"/>
                <a:gd name="T14" fmla="*/ 30 w 78"/>
                <a:gd name="T15" fmla="*/ 53 h 117"/>
                <a:gd name="T16" fmla="*/ 25 w 78"/>
                <a:gd name="T17" fmla="*/ 61 h 117"/>
                <a:gd name="T18" fmla="*/ 27 w 78"/>
                <a:gd name="T19" fmla="*/ 65 h 117"/>
                <a:gd name="T20" fmla="*/ 37 w 78"/>
                <a:gd name="T21" fmla="*/ 67 h 117"/>
                <a:gd name="T22" fmla="*/ 51 w 78"/>
                <a:gd name="T23" fmla="*/ 67 h 117"/>
                <a:gd name="T24" fmla="*/ 71 w 78"/>
                <a:gd name="T25" fmla="*/ 72 h 117"/>
                <a:gd name="T26" fmla="*/ 77 w 78"/>
                <a:gd name="T27" fmla="*/ 89 h 117"/>
                <a:gd name="T28" fmla="*/ 66 w 78"/>
                <a:gd name="T29" fmla="*/ 110 h 117"/>
                <a:gd name="T30" fmla="*/ 34 w 78"/>
                <a:gd name="T31" fmla="*/ 117 h 117"/>
                <a:gd name="T32" fmla="*/ 9 w 78"/>
                <a:gd name="T33" fmla="*/ 111 h 117"/>
                <a:gd name="T34" fmla="*/ 0 w 78"/>
                <a:gd name="T35" fmla="*/ 95 h 117"/>
                <a:gd name="T36" fmla="*/ 5 w 78"/>
                <a:gd name="T37" fmla="*/ 82 h 117"/>
                <a:gd name="T38" fmla="*/ 18 w 78"/>
                <a:gd name="T39" fmla="*/ 75 h 117"/>
                <a:gd name="T40" fmla="*/ 12 w 78"/>
                <a:gd name="T41" fmla="*/ 71 h 117"/>
                <a:gd name="T42" fmla="*/ 10 w 78"/>
                <a:gd name="T43" fmla="*/ 64 h 117"/>
                <a:gd name="T44" fmla="*/ 13 w 78"/>
                <a:gd name="T45" fmla="*/ 56 h 117"/>
                <a:gd name="T46" fmla="*/ 20 w 78"/>
                <a:gd name="T47" fmla="*/ 50 h 117"/>
                <a:gd name="T48" fmla="*/ 10 w 78"/>
                <a:gd name="T49" fmla="*/ 41 h 117"/>
                <a:gd name="T50" fmla="*/ 6 w 78"/>
                <a:gd name="T51" fmla="*/ 27 h 117"/>
                <a:gd name="T52" fmla="*/ 15 w 78"/>
                <a:gd name="T53" fmla="*/ 7 h 117"/>
                <a:gd name="T54" fmla="*/ 38 w 78"/>
                <a:gd name="T55" fmla="*/ 0 h 117"/>
                <a:gd name="T56" fmla="*/ 45 w 78"/>
                <a:gd name="T57" fmla="*/ 0 h 117"/>
                <a:gd name="T58" fmla="*/ 51 w 78"/>
                <a:gd name="T59" fmla="*/ 1 h 117"/>
                <a:gd name="T60" fmla="*/ 78 w 78"/>
                <a:gd name="T61" fmla="*/ 1 h 117"/>
                <a:gd name="T62" fmla="*/ 16 w 78"/>
                <a:gd name="T63" fmla="*/ 94 h 117"/>
                <a:gd name="T64" fmla="*/ 21 w 78"/>
                <a:gd name="T65" fmla="*/ 102 h 117"/>
                <a:gd name="T66" fmla="*/ 34 w 78"/>
                <a:gd name="T67" fmla="*/ 105 h 117"/>
                <a:gd name="T68" fmla="*/ 55 w 78"/>
                <a:gd name="T69" fmla="*/ 101 h 117"/>
                <a:gd name="T70" fmla="*/ 62 w 78"/>
                <a:gd name="T71" fmla="*/ 91 h 117"/>
                <a:gd name="T72" fmla="*/ 58 w 78"/>
                <a:gd name="T73" fmla="*/ 83 h 117"/>
                <a:gd name="T74" fmla="*/ 44 w 78"/>
                <a:gd name="T75" fmla="*/ 81 h 117"/>
                <a:gd name="T76" fmla="*/ 31 w 78"/>
                <a:gd name="T77" fmla="*/ 81 h 117"/>
                <a:gd name="T78" fmla="*/ 20 w 78"/>
                <a:gd name="T79" fmla="*/ 84 h 117"/>
                <a:gd name="T80" fmla="*/ 16 w 78"/>
                <a:gd name="T81" fmla="*/ 94 h 117"/>
                <a:gd name="T82" fmla="*/ 23 w 78"/>
                <a:gd name="T83" fmla="*/ 27 h 117"/>
                <a:gd name="T84" fmla="*/ 27 w 78"/>
                <a:gd name="T85" fmla="*/ 39 h 117"/>
                <a:gd name="T86" fmla="*/ 38 w 78"/>
                <a:gd name="T87" fmla="*/ 43 h 117"/>
                <a:gd name="T88" fmla="*/ 53 w 78"/>
                <a:gd name="T89" fmla="*/ 27 h 117"/>
                <a:gd name="T90" fmla="*/ 49 w 78"/>
                <a:gd name="T91" fmla="*/ 15 h 117"/>
                <a:gd name="T92" fmla="*/ 38 w 78"/>
                <a:gd name="T93" fmla="*/ 11 h 117"/>
                <a:gd name="T94" fmla="*/ 27 w 78"/>
                <a:gd name="T95" fmla="*/ 15 h 117"/>
                <a:gd name="T96" fmla="*/ 23 w 78"/>
                <a:gd name="T97" fmla="*/ 2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117">
                  <a:moveTo>
                    <a:pt x="78" y="1"/>
                  </a:moveTo>
                  <a:cubicBezTo>
                    <a:pt x="78" y="11"/>
                    <a:pt x="78" y="11"/>
                    <a:pt x="78" y="1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5"/>
                    <a:pt x="67" y="17"/>
                    <a:pt x="68" y="19"/>
                  </a:cubicBezTo>
                  <a:cubicBezTo>
                    <a:pt x="69" y="22"/>
                    <a:pt x="69" y="25"/>
                    <a:pt x="69" y="27"/>
                  </a:cubicBezTo>
                  <a:cubicBezTo>
                    <a:pt x="69" y="36"/>
                    <a:pt x="66" y="42"/>
                    <a:pt x="61" y="47"/>
                  </a:cubicBezTo>
                  <a:cubicBezTo>
                    <a:pt x="55" y="51"/>
                    <a:pt x="47" y="54"/>
                    <a:pt x="37" y="54"/>
                  </a:cubicBezTo>
                  <a:cubicBezTo>
                    <a:pt x="34" y="54"/>
                    <a:pt x="32" y="54"/>
                    <a:pt x="30" y="53"/>
                  </a:cubicBezTo>
                  <a:cubicBezTo>
                    <a:pt x="26" y="56"/>
                    <a:pt x="25" y="58"/>
                    <a:pt x="25" y="61"/>
                  </a:cubicBezTo>
                  <a:cubicBezTo>
                    <a:pt x="25" y="63"/>
                    <a:pt x="25" y="64"/>
                    <a:pt x="27" y="65"/>
                  </a:cubicBezTo>
                  <a:cubicBezTo>
                    <a:pt x="29" y="66"/>
                    <a:pt x="32" y="67"/>
                    <a:pt x="37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9" y="67"/>
                    <a:pt x="66" y="69"/>
                    <a:pt x="71" y="72"/>
                  </a:cubicBezTo>
                  <a:cubicBezTo>
                    <a:pt x="75" y="76"/>
                    <a:pt x="77" y="81"/>
                    <a:pt x="77" y="89"/>
                  </a:cubicBezTo>
                  <a:cubicBezTo>
                    <a:pt x="77" y="98"/>
                    <a:pt x="74" y="105"/>
                    <a:pt x="66" y="110"/>
                  </a:cubicBezTo>
                  <a:cubicBezTo>
                    <a:pt x="59" y="114"/>
                    <a:pt x="48" y="117"/>
                    <a:pt x="34" y="117"/>
                  </a:cubicBezTo>
                  <a:cubicBezTo>
                    <a:pt x="23" y="117"/>
                    <a:pt x="15" y="115"/>
                    <a:pt x="9" y="111"/>
                  </a:cubicBezTo>
                  <a:cubicBezTo>
                    <a:pt x="3" y="107"/>
                    <a:pt x="0" y="102"/>
                    <a:pt x="0" y="95"/>
                  </a:cubicBezTo>
                  <a:cubicBezTo>
                    <a:pt x="0" y="90"/>
                    <a:pt x="2" y="86"/>
                    <a:pt x="5" y="82"/>
                  </a:cubicBezTo>
                  <a:cubicBezTo>
                    <a:pt x="8" y="79"/>
                    <a:pt x="13" y="77"/>
                    <a:pt x="18" y="75"/>
                  </a:cubicBezTo>
                  <a:cubicBezTo>
                    <a:pt x="16" y="74"/>
                    <a:pt x="14" y="73"/>
                    <a:pt x="12" y="71"/>
                  </a:cubicBezTo>
                  <a:cubicBezTo>
                    <a:pt x="11" y="68"/>
                    <a:pt x="10" y="66"/>
                    <a:pt x="10" y="64"/>
                  </a:cubicBezTo>
                  <a:cubicBezTo>
                    <a:pt x="10" y="61"/>
                    <a:pt x="11" y="58"/>
                    <a:pt x="13" y="56"/>
                  </a:cubicBezTo>
                  <a:cubicBezTo>
                    <a:pt x="15" y="54"/>
                    <a:pt x="17" y="52"/>
                    <a:pt x="20" y="50"/>
                  </a:cubicBezTo>
                  <a:cubicBezTo>
                    <a:pt x="16" y="48"/>
                    <a:pt x="13" y="45"/>
                    <a:pt x="10" y="41"/>
                  </a:cubicBezTo>
                  <a:cubicBezTo>
                    <a:pt x="8" y="37"/>
                    <a:pt x="6" y="33"/>
                    <a:pt x="6" y="27"/>
                  </a:cubicBezTo>
                  <a:cubicBezTo>
                    <a:pt x="6" y="19"/>
                    <a:pt x="9" y="12"/>
                    <a:pt x="15" y="7"/>
                  </a:cubicBezTo>
                  <a:cubicBezTo>
                    <a:pt x="20" y="2"/>
                    <a:pt x="28" y="0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48" y="1"/>
                    <a:pt x="49" y="1"/>
                    <a:pt x="51" y="1"/>
                  </a:cubicBezTo>
                  <a:lnTo>
                    <a:pt x="78" y="1"/>
                  </a:lnTo>
                  <a:close/>
                  <a:moveTo>
                    <a:pt x="16" y="94"/>
                  </a:moveTo>
                  <a:cubicBezTo>
                    <a:pt x="16" y="97"/>
                    <a:pt x="17" y="100"/>
                    <a:pt x="21" y="102"/>
                  </a:cubicBezTo>
                  <a:cubicBezTo>
                    <a:pt x="24" y="104"/>
                    <a:pt x="28" y="105"/>
                    <a:pt x="34" y="105"/>
                  </a:cubicBezTo>
                  <a:cubicBezTo>
                    <a:pt x="44" y="105"/>
                    <a:pt x="51" y="104"/>
                    <a:pt x="55" y="101"/>
                  </a:cubicBezTo>
                  <a:cubicBezTo>
                    <a:pt x="60" y="99"/>
                    <a:pt x="62" y="95"/>
                    <a:pt x="62" y="91"/>
                  </a:cubicBezTo>
                  <a:cubicBezTo>
                    <a:pt x="62" y="87"/>
                    <a:pt x="61" y="85"/>
                    <a:pt x="58" y="83"/>
                  </a:cubicBezTo>
                  <a:cubicBezTo>
                    <a:pt x="56" y="82"/>
                    <a:pt x="51" y="81"/>
                    <a:pt x="44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82"/>
                    <a:pt x="20" y="84"/>
                  </a:cubicBezTo>
                  <a:cubicBezTo>
                    <a:pt x="17" y="87"/>
                    <a:pt x="16" y="90"/>
                    <a:pt x="16" y="94"/>
                  </a:cubicBezTo>
                  <a:close/>
                  <a:moveTo>
                    <a:pt x="23" y="27"/>
                  </a:moveTo>
                  <a:cubicBezTo>
                    <a:pt x="23" y="32"/>
                    <a:pt x="24" y="36"/>
                    <a:pt x="27" y="39"/>
                  </a:cubicBezTo>
                  <a:cubicBezTo>
                    <a:pt x="29" y="42"/>
                    <a:pt x="33" y="43"/>
                    <a:pt x="38" y="43"/>
                  </a:cubicBezTo>
                  <a:cubicBezTo>
                    <a:pt x="48" y="43"/>
                    <a:pt x="53" y="38"/>
                    <a:pt x="53" y="27"/>
                  </a:cubicBezTo>
                  <a:cubicBezTo>
                    <a:pt x="53" y="22"/>
                    <a:pt x="51" y="18"/>
                    <a:pt x="49" y="15"/>
                  </a:cubicBezTo>
                  <a:cubicBezTo>
                    <a:pt x="46" y="12"/>
                    <a:pt x="43" y="11"/>
                    <a:pt x="38" y="11"/>
                  </a:cubicBezTo>
                  <a:cubicBezTo>
                    <a:pt x="33" y="11"/>
                    <a:pt x="29" y="12"/>
                    <a:pt x="27" y="15"/>
                  </a:cubicBezTo>
                  <a:cubicBezTo>
                    <a:pt x="24" y="18"/>
                    <a:pt x="23" y="22"/>
                    <a:pt x="2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91" y="1166"/>
              <a:ext cx="83" cy="98"/>
            </a:xfrm>
            <a:custGeom>
              <a:avLst/>
              <a:gdLst>
                <a:gd name="T0" fmla="*/ 39 w 70"/>
                <a:gd name="T1" fmla="*/ 83 h 83"/>
                <a:gd name="T2" fmla="*/ 10 w 70"/>
                <a:gd name="T3" fmla="*/ 72 h 83"/>
                <a:gd name="T4" fmla="*/ 0 w 70"/>
                <a:gd name="T5" fmla="*/ 42 h 83"/>
                <a:gd name="T6" fmla="*/ 9 w 70"/>
                <a:gd name="T7" fmla="*/ 11 h 83"/>
                <a:gd name="T8" fmla="*/ 36 w 70"/>
                <a:gd name="T9" fmla="*/ 0 h 83"/>
                <a:gd name="T10" fmla="*/ 61 w 70"/>
                <a:gd name="T11" fmla="*/ 10 h 83"/>
                <a:gd name="T12" fmla="*/ 70 w 70"/>
                <a:gd name="T13" fmla="*/ 36 h 83"/>
                <a:gd name="T14" fmla="*/ 70 w 70"/>
                <a:gd name="T15" fmla="*/ 45 h 83"/>
                <a:gd name="T16" fmla="*/ 17 w 70"/>
                <a:gd name="T17" fmla="*/ 45 h 83"/>
                <a:gd name="T18" fmla="*/ 23 w 70"/>
                <a:gd name="T19" fmla="*/ 63 h 83"/>
                <a:gd name="T20" fmla="*/ 40 w 70"/>
                <a:gd name="T21" fmla="*/ 69 h 83"/>
                <a:gd name="T22" fmla="*/ 53 w 70"/>
                <a:gd name="T23" fmla="*/ 68 h 83"/>
                <a:gd name="T24" fmla="*/ 66 w 70"/>
                <a:gd name="T25" fmla="*/ 64 h 83"/>
                <a:gd name="T26" fmla="*/ 66 w 70"/>
                <a:gd name="T27" fmla="*/ 77 h 83"/>
                <a:gd name="T28" fmla="*/ 54 w 70"/>
                <a:gd name="T29" fmla="*/ 82 h 83"/>
                <a:gd name="T30" fmla="*/ 39 w 70"/>
                <a:gd name="T31" fmla="*/ 83 h 83"/>
                <a:gd name="T32" fmla="*/ 36 w 70"/>
                <a:gd name="T33" fmla="*/ 13 h 83"/>
                <a:gd name="T34" fmla="*/ 23 w 70"/>
                <a:gd name="T35" fmla="*/ 18 h 83"/>
                <a:gd name="T36" fmla="*/ 17 w 70"/>
                <a:gd name="T37" fmla="*/ 33 h 83"/>
                <a:gd name="T38" fmla="*/ 54 w 70"/>
                <a:gd name="T39" fmla="*/ 33 h 83"/>
                <a:gd name="T40" fmla="*/ 49 w 70"/>
                <a:gd name="T41" fmla="*/ 18 h 83"/>
                <a:gd name="T42" fmla="*/ 36 w 70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3">
                  <a:moveTo>
                    <a:pt x="39" y="83"/>
                  </a:moveTo>
                  <a:cubicBezTo>
                    <a:pt x="27" y="83"/>
                    <a:pt x="17" y="79"/>
                    <a:pt x="10" y="72"/>
                  </a:cubicBezTo>
                  <a:cubicBezTo>
                    <a:pt x="3" y="65"/>
                    <a:pt x="0" y="55"/>
                    <a:pt x="0" y="42"/>
                  </a:cubicBezTo>
                  <a:cubicBezTo>
                    <a:pt x="0" y="29"/>
                    <a:pt x="3" y="19"/>
                    <a:pt x="9" y="11"/>
                  </a:cubicBezTo>
                  <a:cubicBezTo>
                    <a:pt x="16" y="4"/>
                    <a:pt x="25" y="0"/>
                    <a:pt x="36" y="0"/>
                  </a:cubicBezTo>
                  <a:cubicBezTo>
                    <a:pt x="47" y="0"/>
                    <a:pt x="55" y="3"/>
                    <a:pt x="61" y="10"/>
                  </a:cubicBezTo>
                  <a:cubicBezTo>
                    <a:pt x="67" y="16"/>
                    <a:pt x="70" y="25"/>
                    <a:pt x="70" y="3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53"/>
                    <a:pt x="19" y="59"/>
                    <a:pt x="23" y="63"/>
                  </a:cubicBezTo>
                  <a:cubicBezTo>
                    <a:pt x="27" y="67"/>
                    <a:pt x="33" y="69"/>
                    <a:pt x="40" y="69"/>
                  </a:cubicBezTo>
                  <a:cubicBezTo>
                    <a:pt x="45" y="69"/>
                    <a:pt x="49" y="69"/>
                    <a:pt x="53" y="68"/>
                  </a:cubicBezTo>
                  <a:cubicBezTo>
                    <a:pt x="57" y="67"/>
                    <a:pt x="62" y="66"/>
                    <a:pt x="66" y="64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2" y="79"/>
                    <a:pt x="58" y="81"/>
                    <a:pt x="54" y="82"/>
                  </a:cubicBezTo>
                  <a:cubicBezTo>
                    <a:pt x="49" y="82"/>
                    <a:pt x="45" y="83"/>
                    <a:pt x="39" y="83"/>
                  </a:cubicBezTo>
                  <a:close/>
                  <a:moveTo>
                    <a:pt x="36" y="13"/>
                  </a:moveTo>
                  <a:cubicBezTo>
                    <a:pt x="31" y="13"/>
                    <a:pt x="26" y="15"/>
                    <a:pt x="23" y="18"/>
                  </a:cubicBezTo>
                  <a:cubicBezTo>
                    <a:pt x="20" y="21"/>
                    <a:pt x="18" y="26"/>
                    <a:pt x="17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26"/>
                    <a:pt x="52" y="21"/>
                    <a:pt x="49" y="18"/>
                  </a:cubicBezTo>
                  <a:cubicBezTo>
                    <a:pt x="46" y="15"/>
                    <a:pt x="41" y="13"/>
                    <a:pt x="3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6" y="1147"/>
              <a:ext cx="60" cy="117"/>
            </a:xfrm>
            <a:custGeom>
              <a:avLst/>
              <a:gdLst>
                <a:gd name="T0" fmla="*/ 39 w 51"/>
                <a:gd name="T1" fmla="*/ 85 h 99"/>
                <a:gd name="T2" fmla="*/ 51 w 51"/>
                <a:gd name="T3" fmla="*/ 83 h 99"/>
                <a:gd name="T4" fmla="*/ 51 w 51"/>
                <a:gd name="T5" fmla="*/ 96 h 99"/>
                <a:gd name="T6" fmla="*/ 44 w 51"/>
                <a:gd name="T7" fmla="*/ 98 h 99"/>
                <a:gd name="T8" fmla="*/ 35 w 51"/>
                <a:gd name="T9" fmla="*/ 99 h 99"/>
                <a:gd name="T10" fmla="*/ 11 w 51"/>
                <a:gd name="T11" fmla="*/ 73 h 99"/>
                <a:gd name="T12" fmla="*/ 11 w 51"/>
                <a:gd name="T13" fmla="*/ 30 h 99"/>
                <a:gd name="T14" fmla="*/ 0 w 51"/>
                <a:gd name="T15" fmla="*/ 30 h 99"/>
                <a:gd name="T16" fmla="*/ 0 w 51"/>
                <a:gd name="T17" fmla="*/ 23 h 99"/>
                <a:gd name="T18" fmla="*/ 11 w 51"/>
                <a:gd name="T19" fmla="*/ 17 h 99"/>
                <a:gd name="T20" fmla="*/ 17 w 51"/>
                <a:gd name="T21" fmla="*/ 0 h 99"/>
                <a:gd name="T22" fmla="*/ 28 w 51"/>
                <a:gd name="T23" fmla="*/ 0 h 99"/>
                <a:gd name="T24" fmla="*/ 28 w 51"/>
                <a:gd name="T25" fmla="*/ 17 h 99"/>
                <a:gd name="T26" fmla="*/ 50 w 51"/>
                <a:gd name="T27" fmla="*/ 17 h 99"/>
                <a:gd name="T28" fmla="*/ 50 w 51"/>
                <a:gd name="T29" fmla="*/ 30 h 99"/>
                <a:gd name="T30" fmla="*/ 28 w 51"/>
                <a:gd name="T31" fmla="*/ 30 h 99"/>
                <a:gd name="T32" fmla="*/ 28 w 51"/>
                <a:gd name="T33" fmla="*/ 73 h 99"/>
                <a:gd name="T34" fmla="*/ 31 w 51"/>
                <a:gd name="T35" fmla="*/ 82 h 99"/>
                <a:gd name="T36" fmla="*/ 39 w 51"/>
                <a:gd name="T3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99">
                  <a:moveTo>
                    <a:pt x="39" y="85"/>
                  </a:moveTo>
                  <a:cubicBezTo>
                    <a:pt x="43" y="85"/>
                    <a:pt x="47" y="84"/>
                    <a:pt x="51" y="8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9" y="97"/>
                    <a:pt x="47" y="97"/>
                    <a:pt x="44" y="98"/>
                  </a:cubicBezTo>
                  <a:cubicBezTo>
                    <a:pt x="41" y="99"/>
                    <a:pt x="38" y="99"/>
                    <a:pt x="35" y="99"/>
                  </a:cubicBezTo>
                  <a:cubicBezTo>
                    <a:pt x="19" y="99"/>
                    <a:pt x="11" y="90"/>
                    <a:pt x="11" y="7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7"/>
                    <a:pt x="29" y="80"/>
                    <a:pt x="31" y="82"/>
                  </a:cubicBezTo>
                  <a:cubicBezTo>
                    <a:pt x="33" y="84"/>
                    <a:pt x="35" y="85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1163" y="1129"/>
              <a:ext cx="84" cy="133"/>
            </a:xfrm>
            <a:custGeom>
              <a:avLst/>
              <a:gdLst>
                <a:gd name="T0" fmla="*/ 71 w 71"/>
                <a:gd name="T1" fmla="*/ 112 h 112"/>
                <a:gd name="T2" fmla="*/ 54 w 71"/>
                <a:gd name="T3" fmla="*/ 112 h 112"/>
                <a:gd name="T4" fmla="*/ 54 w 71"/>
                <a:gd name="T5" fmla="*/ 63 h 112"/>
                <a:gd name="T6" fmla="*/ 50 w 71"/>
                <a:gd name="T7" fmla="*/ 49 h 112"/>
                <a:gd name="T8" fmla="*/ 38 w 71"/>
                <a:gd name="T9" fmla="*/ 45 h 112"/>
                <a:gd name="T10" fmla="*/ 22 w 71"/>
                <a:gd name="T11" fmla="*/ 51 h 112"/>
                <a:gd name="T12" fmla="*/ 17 w 71"/>
                <a:gd name="T13" fmla="*/ 73 h 112"/>
                <a:gd name="T14" fmla="*/ 17 w 71"/>
                <a:gd name="T15" fmla="*/ 112 h 112"/>
                <a:gd name="T16" fmla="*/ 0 w 71"/>
                <a:gd name="T17" fmla="*/ 112 h 112"/>
                <a:gd name="T18" fmla="*/ 0 w 71"/>
                <a:gd name="T19" fmla="*/ 0 h 112"/>
                <a:gd name="T20" fmla="*/ 17 w 71"/>
                <a:gd name="T21" fmla="*/ 0 h 112"/>
                <a:gd name="T22" fmla="*/ 17 w 71"/>
                <a:gd name="T23" fmla="*/ 28 h 112"/>
                <a:gd name="T24" fmla="*/ 17 w 71"/>
                <a:gd name="T25" fmla="*/ 43 h 112"/>
                <a:gd name="T26" fmla="*/ 18 w 71"/>
                <a:gd name="T27" fmla="*/ 43 h 112"/>
                <a:gd name="T28" fmla="*/ 27 w 71"/>
                <a:gd name="T29" fmla="*/ 34 h 112"/>
                <a:gd name="T30" fmla="*/ 42 w 71"/>
                <a:gd name="T31" fmla="*/ 31 h 112"/>
                <a:gd name="T32" fmla="*/ 71 w 71"/>
                <a:gd name="T33" fmla="*/ 60 h 112"/>
                <a:gd name="T34" fmla="*/ 71 w 71"/>
                <a:gd name="T3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12">
                  <a:moveTo>
                    <a:pt x="71" y="112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7"/>
                    <a:pt x="52" y="52"/>
                    <a:pt x="50" y="49"/>
                  </a:cubicBezTo>
                  <a:cubicBezTo>
                    <a:pt x="47" y="46"/>
                    <a:pt x="44" y="45"/>
                    <a:pt x="38" y="45"/>
                  </a:cubicBezTo>
                  <a:cubicBezTo>
                    <a:pt x="31" y="45"/>
                    <a:pt x="26" y="47"/>
                    <a:pt x="22" y="51"/>
                  </a:cubicBezTo>
                  <a:cubicBezTo>
                    <a:pt x="19" y="56"/>
                    <a:pt x="17" y="63"/>
                    <a:pt x="17" y="73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7" y="38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39"/>
                    <a:pt x="23" y="36"/>
                    <a:pt x="27" y="34"/>
                  </a:cubicBezTo>
                  <a:cubicBezTo>
                    <a:pt x="31" y="32"/>
                    <a:pt x="36" y="31"/>
                    <a:pt x="42" y="31"/>
                  </a:cubicBezTo>
                  <a:cubicBezTo>
                    <a:pt x="61" y="31"/>
                    <a:pt x="71" y="41"/>
                    <a:pt x="71" y="60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1268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49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5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3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8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0" y="21"/>
                    <a:pt x="18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2" y="21"/>
                    <a:pt x="49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1374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7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7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7" y="4"/>
                  </a:cubicBezTo>
                  <a:cubicBezTo>
                    <a:pt x="31" y="1"/>
                    <a:pt x="36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1495" y="1131"/>
              <a:ext cx="22" cy="131"/>
            </a:xfrm>
            <a:custGeom>
              <a:avLst/>
              <a:gdLst>
                <a:gd name="T0" fmla="*/ 0 w 19"/>
                <a:gd name="T1" fmla="*/ 9 h 110"/>
                <a:gd name="T2" fmla="*/ 2 w 19"/>
                <a:gd name="T3" fmla="*/ 2 h 110"/>
                <a:gd name="T4" fmla="*/ 9 w 19"/>
                <a:gd name="T5" fmla="*/ 0 h 110"/>
                <a:gd name="T6" fmla="*/ 16 w 19"/>
                <a:gd name="T7" fmla="*/ 2 h 110"/>
                <a:gd name="T8" fmla="*/ 19 w 19"/>
                <a:gd name="T9" fmla="*/ 9 h 110"/>
                <a:gd name="T10" fmla="*/ 16 w 19"/>
                <a:gd name="T11" fmla="*/ 16 h 110"/>
                <a:gd name="T12" fmla="*/ 9 w 19"/>
                <a:gd name="T13" fmla="*/ 19 h 110"/>
                <a:gd name="T14" fmla="*/ 2 w 19"/>
                <a:gd name="T15" fmla="*/ 16 h 110"/>
                <a:gd name="T16" fmla="*/ 0 w 19"/>
                <a:gd name="T17" fmla="*/ 9 h 110"/>
                <a:gd name="T18" fmla="*/ 18 w 19"/>
                <a:gd name="T19" fmla="*/ 110 h 110"/>
                <a:gd name="T20" fmla="*/ 1 w 19"/>
                <a:gd name="T21" fmla="*/ 110 h 110"/>
                <a:gd name="T22" fmla="*/ 1 w 19"/>
                <a:gd name="T23" fmla="*/ 30 h 110"/>
                <a:gd name="T24" fmla="*/ 18 w 19"/>
                <a:gd name="T25" fmla="*/ 30 h 110"/>
                <a:gd name="T26" fmla="*/ 18 w 19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0">
                  <a:moveTo>
                    <a:pt x="0" y="9"/>
                  </a:move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8"/>
                    <a:pt x="12" y="19"/>
                    <a:pt x="9" y="19"/>
                  </a:cubicBezTo>
                  <a:cubicBezTo>
                    <a:pt x="6" y="19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lose/>
                  <a:moveTo>
                    <a:pt x="18" y="110"/>
                  </a:moveTo>
                  <a:cubicBezTo>
                    <a:pt x="1" y="110"/>
                    <a:pt x="1" y="110"/>
                    <a:pt x="1" y="11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537" y="1166"/>
              <a:ext cx="70" cy="98"/>
            </a:xfrm>
            <a:custGeom>
              <a:avLst/>
              <a:gdLst>
                <a:gd name="T0" fmla="*/ 59 w 59"/>
                <a:gd name="T1" fmla="*/ 59 h 83"/>
                <a:gd name="T2" fmla="*/ 50 w 59"/>
                <a:gd name="T3" fmla="*/ 77 h 83"/>
                <a:gd name="T4" fmla="*/ 26 w 59"/>
                <a:gd name="T5" fmla="*/ 83 h 83"/>
                <a:gd name="T6" fmla="*/ 0 w 59"/>
                <a:gd name="T7" fmla="*/ 78 h 83"/>
                <a:gd name="T8" fmla="*/ 0 w 59"/>
                <a:gd name="T9" fmla="*/ 63 h 83"/>
                <a:gd name="T10" fmla="*/ 26 w 59"/>
                <a:gd name="T11" fmla="*/ 70 h 83"/>
                <a:gd name="T12" fmla="*/ 42 w 59"/>
                <a:gd name="T13" fmla="*/ 60 h 83"/>
                <a:gd name="T14" fmla="*/ 40 w 59"/>
                <a:gd name="T15" fmla="*/ 55 h 83"/>
                <a:gd name="T16" fmla="*/ 34 w 59"/>
                <a:gd name="T17" fmla="*/ 51 h 83"/>
                <a:gd name="T18" fmla="*/ 23 w 59"/>
                <a:gd name="T19" fmla="*/ 46 h 83"/>
                <a:gd name="T20" fmla="*/ 5 w 59"/>
                <a:gd name="T21" fmla="*/ 35 h 83"/>
                <a:gd name="T22" fmla="*/ 0 w 59"/>
                <a:gd name="T23" fmla="*/ 22 h 83"/>
                <a:gd name="T24" fmla="*/ 8 w 59"/>
                <a:gd name="T25" fmla="*/ 6 h 83"/>
                <a:gd name="T26" fmla="*/ 31 w 59"/>
                <a:gd name="T27" fmla="*/ 0 h 83"/>
                <a:gd name="T28" fmla="*/ 57 w 59"/>
                <a:gd name="T29" fmla="*/ 6 h 83"/>
                <a:gd name="T30" fmla="*/ 52 w 59"/>
                <a:gd name="T31" fmla="*/ 18 h 83"/>
                <a:gd name="T32" fmla="*/ 30 w 59"/>
                <a:gd name="T33" fmla="*/ 13 h 83"/>
                <a:gd name="T34" fmla="*/ 17 w 59"/>
                <a:gd name="T35" fmla="*/ 21 h 83"/>
                <a:gd name="T36" fmla="*/ 20 w 59"/>
                <a:gd name="T37" fmla="*/ 27 h 83"/>
                <a:gd name="T38" fmla="*/ 35 w 59"/>
                <a:gd name="T39" fmla="*/ 34 h 83"/>
                <a:gd name="T40" fmla="*/ 50 w 59"/>
                <a:gd name="T41" fmla="*/ 41 h 83"/>
                <a:gd name="T42" fmla="*/ 56 w 59"/>
                <a:gd name="T43" fmla="*/ 49 h 83"/>
                <a:gd name="T44" fmla="*/ 59 w 59"/>
                <a:gd name="T45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3">
                  <a:moveTo>
                    <a:pt x="59" y="59"/>
                  </a:moveTo>
                  <a:cubicBezTo>
                    <a:pt x="59" y="66"/>
                    <a:pt x="56" y="72"/>
                    <a:pt x="50" y="77"/>
                  </a:cubicBezTo>
                  <a:cubicBezTo>
                    <a:pt x="44" y="81"/>
                    <a:pt x="36" y="83"/>
                    <a:pt x="26" y="83"/>
                  </a:cubicBezTo>
                  <a:cubicBezTo>
                    <a:pt x="15" y="83"/>
                    <a:pt x="6" y="81"/>
                    <a:pt x="0" y="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8"/>
                    <a:pt x="18" y="70"/>
                    <a:pt x="26" y="70"/>
                  </a:cubicBezTo>
                  <a:cubicBezTo>
                    <a:pt x="37" y="70"/>
                    <a:pt x="42" y="67"/>
                    <a:pt x="42" y="60"/>
                  </a:cubicBezTo>
                  <a:cubicBezTo>
                    <a:pt x="42" y="58"/>
                    <a:pt x="41" y="57"/>
                    <a:pt x="40" y="55"/>
                  </a:cubicBezTo>
                  <a:cubicBezTo>
                    <a:pt x="39" y="54"/>
                    <a:pt x="37" y="53"/>
                    <a:pt x="34" y="51"/>
                  </a:cubicBezTo>
                  <a:cubicBezTo>
                    <a:pt x="32" y="50"/>
                    <a:pt x="28" y="48"/>
                    <a:pt x="23" y="46"/>
                  </a:cubicBezTo>
                  <a:cubicBezTo>
                    <a:pt x="14" y="43"/>
                    <a:pt x="8" y="39"/>
                    <a:pt x="5" y="35"/>
                  </a:cubicBezTo>
                  <a:cubicBezTo>
                    <a:pt x="1" y="32"/>
                    <a:pt x="0" y="27"/>
                    <a:pt x="0" y="22"/>
                  </a:cubicBezTo>
                  <a:cubicBezTo>
                    <a:pt x="0" y="15"/>
                    <a:pt x="3" y="9"/>
                    <a:pt x="8" y="6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9" y="2"/>
                    <a:pt x="57" y="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5"/>
                    <a:pt x="36" y="13"/>
                    <a:pt x="30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3"/>
                    <a:pt x="18" y="25"/>
                    <a:pt x="20" y="27"/>
                  </a:cubicBezTo>
                  <a:cubicBezTo>
                    <a:pt x="22" y="29"/>
                    <a:pt x="28" y="31"/>
                    <a:pt x="35" y="34"/>
                  </a:cubicBezTo>
                  <a:cubicBezTo>
                    <a:pt x="42" y="37"/>
                    <a:pt x="47" y="39"/>
                    <a:pt x="50" y="41"/>
                  </a:cubicBezTo>
                  <a:cubicBezTo>
                    <a:pt x="53" y="43"/>
                    <a:pt x="55" y="46"/>
                    <a:pt x="56" y="49"/>
                  </a:cubicBezTo>
                  <a:cubicBezTo>
                    <a:pt x="58" y="51"/>
                    <a:pt x="59" y="55"/>
                    <a:pt x="5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1675" y="1166"/>
              <a:ext cx="85" cy="139"/>
            </a:xfrm>
            <a:custGeom>
              <a:avLst/>
              <a:gdLst>
                <a:gd name="T0" fmla="*/ 40 w 72"/>
                <a:gd name="T1" fmla="*/ 83 h 117"/>
                <a:gd name="T2" fmla="*/ 17 w 72"/>
                <a:gd name="T3" fmla="*/ 72 h 117"/>
                <a:gd name="T4" fmla="*/ 16 w 72"/>
                <a:gd name="T5" fmla="*/ 72 h 117"/>
                <a:gd name="T6" fmla="*/ 17 w 72"/>
                <a:gd name="T7" fmla="*/ 84 h 117"/>
                <a:gd name="T8" fmla="*/ 17 w 72"/>
                <a:gd name="T9" fmla="*/ 117 h 117"/>
                <a:gd name="T10" fmla="*/ 0 w 72"/>
                <a:gd name="T11" fmla="*/ 117 h 117"/>
                <a:gd name="T12" fmla="*/ 0 w 72"/>
                <a:gd name="T13" fmla="*/ 1 h 117"/>
                <a:gd name="T14" fmla="*/ 14 w 72"/>
                <a:gd name="T15" fmla="*/ 1 h 117"/>
                <a:gd name="T16" fmla="*/ 16 w 72"/>
                <a:gd name="T17" fmla="*/ 12 h 117"/>
                <a:gd name="T18" fmla="*/ 17 w 72"/>
                <a:gd name="T19" fmla="*/ 12 h 117"/>
                <a:gd name="T20" fmla="*/ 41 w 72"/>
                <a:gd name="T21" fmla="*/ 0 h 117"/>
                <a:gd name="T22" fmla="*/ 64 w 72"/>
                <a:gd name="T23" fmla="*/ 11 h 117"/>
                <a:gd name="T24" fmla="*/ 72 w 72"/>
                <a:gd name="T25" fmla="*/ 41 h 117"/>
                <a:gd name="T26" fmla="*/ 64 w 72"/>
                <a:gd name="T27" fmla="*/ 72 h 117"/>
                <a:gd name="T28" fmla="*/ 40 w 72"/>
                <a:gd name="T29" fmla="*/ 83 h 117"/>
                <a:gd name="T30" fmla="*/ 36 w 72"/>
                <a:gd name="T31" fmla="*/ 14 h 117"/>
                <a:gd name="T32" fmla="*/ 22 w 72"/>
                <a:gd name="T33" fmla="*/ 20 h 117"/>
                <a:gd name="T34" fmla="*/ 17 w 72"/>
                <a:gd name="T35" fmla="*/ 39 h 117"/>
                <a:gd name="T36" fmla="*/ 17 w 72"/>
                <a:gd name="T37" fmla="*/ 41 h 117"/>
                <a:gd name="T38" fmla="*/ 22 w 72"/>
                <a:gd name="T39" fmla="*/ 62 h 117"/>
                <a:gd name="T40" fmla="*/ 37 w 72"/>
                <a:gd name="T41" fmla="*/ 69 h 117"/>
                <a:gd name="T42" fmla="*/ 50 w 72"/>
                <a:gd name="T43" fmla="*/ 62 h 117"/>
                <a:gd name="T44" fmla="*/ 55 w 72"/>
                <a:gd name="T45" fmla="*/ 41 h 117"/>
                <a:gd name="T46" fmla="*/ 50 w 72"/>
                <a:gd name="T47" fmla="*/ 21 h 117"/>
                <a:gd name="T48" fmla="*/ 36 w 72"/>
                <a:gd name="T4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117">
                  <a:moveTo>
                    <a:pt x="40" y="83"/>
                  </a:moveTo>
                  <a:cubicBezTo>
                    <a:pt x="30" y="83"/>
                    <a:pt x="23" y="79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9"/>
                    <a:pt x="17" y="83"/>
                    <a:pt x="17" y="8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6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2" y="4"/>
                    <a:pt x="30" y="0"/>
                    <a:pt x="41" y="0"/>
                  </a:cubicBezTo>
                  <a:cubicBezTo>
                    <a:pt x="51" y="0"/>
                    <a:pt x="59" y="4"/>
                    <a:pt x="64" y="11"/>
                  </a:cubicBezTo>
                  <a:cubicBezTo>
                    <a:pt x="70" y="18"/>
                    <a:pt x="72" y="28"/>
                    <a:pt x="72" y="41"/>
                  </a:cubicBezTo>
                  <a:cubicBezTo>
                    <a:pt x="72" y="54"/>
                    <a:pt x="70" y="64"/>
                    <a:pt x="64" y="72"/>
                  </a:cubicBezTo>
                  <a:cubicBezTo>
                    <a:pt x="58" y="79"/>
                    <a:pt x="50" y="83"/>
                    <a:pt x="40" y="83"/>
                  </a:cubicBezTo>
                  <a:close/>
                  <a:moveTo>
                    <a:pt x="36" y="14"/>
                  </a:moveTo>
                  <a:cubicBezTo>
                    <a:pt x="30" y="14"/>
                    <a:pt x="25" y="16"/>
                    <a:pt x="22" y="20"/>
                  </a:cubicBezTo>
                  <a:cubicBezTo>
                    <a:pt x="18" y="24"/>
                    <a:pt x="17" y="30"/>
                    <a:pt x="17" y="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51"/>
                    <a:pt x="18" y="58"/>
                    <a:pt x="22" y="62"/>
                  </a:cubicBezTo>
                  <a:cubicBezTo>
                    <a:pt x="25" y="67"/>
                    <a:pt x="30" y="69"/>
                    <a:pt x="37" y="69"/>
                  </a:cubicBezTo>
                  <a:cubicBezTo>
                    <a:pt x="43" y="69"/>
                    <a:pt x="47" y="67"/>
                    <a:pt x="50" y="62"/>
                  </a:cubicBezTo>
                  <a:cubicBezTo>
                    <a:pt x="53" y="57"/>
                    <a:pt x="55" y="50"/>
                    <a:pt x="55" y="41"/>
                  </a:cubicBezTo>
                  <a:cubicBezTo>
                    <a:pt x="55" y="32"/>
                    <a:pt x="53" y="25"/>
                    <a:pt x="50" y="21"/>
                  </a:cubicBezTo>
                  <a:cubicBezTo>
                    <a:pt x="47" y="16"/>
                    <a:pt x="42" y="14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1778" y="1166"/>
              <a:ext cx="89" cy="98"/>
            </a:xfrm>
            <a:custGeom>
              <a:avLst/>
              <a:gdLst>
                <a:gd name="T0" fmla="*/ 75 w 75"/>
                <a:gd name="T1" fmla="*/ 41 h 83"/>
                <a:gd name="T2" fmla="*/ 65 w 75"/>
                <a:gd name="T3" fmla="*/ 72 h 83"/>
                <a:gd name="T4" fmla="*/ 37 w 75"/>
                <a:gd name="T5" fmla="*/ 83 h 83"/>
                <a:gd name="T6" fmla="*/ 18 w 75"/>
                <a:gd name="T7" fmla="*/ 78 h 83"/>
                <a:gd name="T8" fmla="*/ 4 w 75"/>
                <a:gd name="T9" fmla="*/ 63 h 83"/>
                <a:gd name="T10" fmla="*/ 0 w 75"/>
                <a:gd name="T11" fmla="*/ 41 h 83"/>
                <a:gd name="T12" fmla="*/ 10 w 75"/>
                <a:gd name="T13" fmla="*/ 11 h 83"/>
                <a:gd name="T14" fmla="*/ 38 w 75"/>
                <a:gd name="T15" fmla="*/ 0 h 83"/>
                <a:gd name="T16" fmla="*/ 65 w 75"/>
                <a:gd name="T17" fmla="*/ 11 h 83"/>
                <a:gd name="T18" fmla="*/ 75 w 75"/>
                <a:gd name="T19" fmla="*/ 41 h 83"/>
                <a:gd name="T20" fmla="*/ 17 w 75"/>
                <a:gd name="T21" fmla="*/ 41 h 83"/>
                <a:gd name="T22" fmla="*/ 38 w 75"/>
                <a:gd name="T23" fmla="*/ 69 h 83"/>
                <a:gd name="T24" fmla="*/ 58 w 75"/>
                <a:gd name="T25" fmla="*/ 41 h 83"/>
                <a:gd name="T26" fmla="*/ 38 w 75"/>
                <a:gd name="T27" fmla="*/ 14 h 83"/>
                <a:gd name="T28" fmla="*/ 22 w 75"/>
                <a:gd name="T29" fmla="*/ 21 h 83"/>
                <a:gd name="T30" fmla="*/ 17 w 75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3">
                  <a:moveTo>
                    <a:pt x="75" y="41"/>
                  </a:moveTo>
                  <a:cubicBezTo>
                    <a:pt x="75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5" y="29"/>
                    <a:pt x="75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0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1876" y="1167"/>
              <a:ext cx="140" cy="95"/>
            </a:xfrm>
            <a:custGeom>
              <a:avLst/>
              <a:gdLst>
                <a:gd name="T0" fmla="*/ 76 w 118"/>
                <a:gd name="T1" fmla="*/ 80 h 80"/>
                <a:gd name="T2" fmla="*/ 66 w 118"/>
                <a:gd name="T3" fmla="*/ 43 h 80"/>
                <a:gd name="T4" fmla="*/ 59 w 118"/>
                <a:gd name="T5" fmla="*/ 16 h 80"/>
                <a:gd name="T6" fmla="*/ 59 w 118"/>
                <a:gd name="T7" fmla="*/ 16 h 80"/>
                <a:gd name="T8" fmla="*/ 52 w 118"/>
                <a:gd name="T9" fmla="*/ 43 h 80"/>
                <a:gd name="T10" fmla="*/ 41 w 118"/>
                <a:gd name="T11" fmla="*/ 80 h 80"/>
                <a:gd name="T12" fmla="*/ 23 w 118"/>
                <a:gd name="T13" fmla="*/ 80 h 80"/>
                <a:gd name="T14" fmla="*/ 0 w 118"/>
                <a:gd name="T15" fmla="*/ 0 h 80"/>
                <a:gd name="T16" fmla="*/ 17 w 118"/>
                <a:gd name="T17" fmla="*/ 0 h 80"/>
                <a:gd name="T18" fmla="*/ 28 w 118"/>
                <a:gd name="T19" fmla="*/ 40 h 80"/>
                <a:gd name="T20" fmla="*/ 33 w 118"/>
                <a:gd name="T21" fmla="*/ 65 h 80"/>
                <a:gd name="T22" fmla="*/ 33 w 118"/>
                <a:gd name="T23" fmla="*/ 65 h 80"/>
                <a:gd name="T24" fmla="*/ 35 w 118"/>
                <a:gd name="T25" fmla="*/ 53 h 80"/>
                <a:gd name="T26" fmla="*/ 38 w 118"/>
                <a:gd name="T27" fmla="*/ 42 h 80"/>
                <a:gd name="T28" fmla="*/ 50 w 118"/>
                <a:gd name="T29" fmla="*/ 0 h 80"/>
                <a:gd name="T30" fmla="*/ 69 w 118"/>
                <a:gd name="T31" fmla="*/ 0 h 80"/>
                <a:gd name="T32" fmla="*/ 80 w 118"/>
                <a:gd name="T33" fmla="*/ 42 h 80"/>
                <a:gd name="T34" fmla="*/ 83 w 118"/>
                <a:gd name="T35" fmla="*/ 53 h 80"/>
                <a:gd name="T36" fmla="*/ 85 w 118"/>
                <a:gd name="T37" fmla="*/ 65 h 80"/>
                <a:gd name="T38" fmla="*/ 86 w 118"/>
                <a:gd name="T39" fmla="*/ 65 h 80"/>
                <a:gd name="T40" fmla="*/ 91 w 118"/>
                <a:gd name="T41" fmla="*/ 40 h 80"/>
                <a:gd name="T42" fmla="*/ 101 w 118"/>
                <a:gd name="T43" fmla="*/ 0 h 80"/>
                <a:gd name="T44" fmla="*/ 118 w 118"/>
                <a:gd name="T45" fmla="*/ 0 h 80"/>
                <a:gd name="T46" fmla="*/ 95 w 118"/>
                <a:gd name="T47" fmla="*/ 80 h 80"/>
                <a:gd name="T48" fmla="*/ 76 w 118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80">
                  <a:moveTo>
                    <a:pt x="76" y="80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5" y="39"/>
                    <a:pt x="63" y="30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6" y="29"/>
                    <a:pt x="54" y="38"/>
                    <a:pt x="52" y="43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50"/>
                    <a:pt x="32" y="58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1"/>
                    <a:pt x="34" y="57"/>
                    <a:pt x="35" y="53"/>
                  </a:cubicBezTo>
                  <a:cubicBezTo>
                    <a:pt x="36" y="48"/>
                    <a:pt x="37" y="45"/>
                    <a:pt x="38" y="4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5"/>
                    <a:pt x="82" y="48"/>
                    <a:pt x="83" y="53"/>
                  </a:cubicBezTo>
                  <a:cubicBezTo>
                    <a:pt x="84" y="58"/>
                    <a:pt x="85" y="62"/>
                    <a:pt x="85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59"/>
                    <a:pt x="88" y="50"/>
                    <a:pt x="91" y="4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80"/>
                    <a:pt x="95" y="80"/>
                    <a:pt x="95" y="80"/>
                  </a:cubicBezTo>
                  <a:lnTo>
                    <a:pt x="7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2024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50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6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4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9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1" y="21"/>
                    <a:pt x="19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3" y="21"/>
                    <a:pt x="50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131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6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6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6" y="4"/>
                  </a:cubicBezTo>
                  <a:cubicBezTo>
                    <a:pt x="31" y="1"/>
                    <a:pt x="35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189" y="1238"/>
              <a:ext cx="25" cy="26"/>
            </a:xfrm>
            <a:custGeom>
              <a:avLst/>
              <a:gdLst>
                <a:gd name="T0" fmla="*/ 0 w 21"/>
                <a:gd name="T1" fmla="*/ 11 h 22"/>
                <a:gd name="T2" fmla="*/ 3 w 21"/>
                <a:gd name="T3" fmla="*/ 3 h 22"/>
                <a:gd name="T4" fmla="*/ 11 w 21"/>
                <a:gd name="T5" fmla="*/ 0 h 22"/>
                <a:gd name="T6" fmla="*/ 19 w 21"/>
                <a:gd name="T7" fmla="*/ 3 h 22"/>
                <a:gd name="T8" fmla="*/ 21 w 21"/>
                <a:gd name="T9" fmla="*/ 11 h 22"/>
                <a:gd name="T10" fmla="*/ 19 w 21"/>
                <a:gd name="T11" fmla="*/ 19 h 22"/>
                <a:gd name="T12" fmla="*/ 11 w 21"/>
                <a:gd name="T13" fmla="*/ 22 h 22"/>
                <a:gd name="T14" fmla="*/ 3 w 21"/>
                <a:gd name="T15" fmla="*/ 19 h 22"/>
                <a:gd name="T16" fmla="*/ 0 w 21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0" y="11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ubicBezTo>
                    <a:pt x="7" y="22"/>
                    <a:pt x="4" y="21"/>
                    <a:pt x="3" y="19"/>
                  </a:cubicBezTo>
                  <a:cubicBezTo>
                    <a:pt x="1" y="18"/>
                    <a:pt x="0" y="1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833443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pen/Clo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6" cy="5143499"/>
          </a:xfrm>
          <a:prstGeom prst="rect">
            <a:avLst/>
          </a:prstGeom>
          <a:solidFill>
            <a:srgbClr val="C12026"/>
          </a:solidFill>
        </p:spPr>
      </p:pic>
      <p:sp>
        <p:nvSpPr>
          <p:cNvPr id="4" name="Content Placeholder 2"/>
          <p:cNvSpPr txBox="1">
            <a:spLocks/>
          </p:cNvSpPr>
          <p:nvPr userDrawn="1"/>
        </p:nvSpPr>
        <p:spPr>
          <a:xfrm>
            <a:off x="371876" y="4430121"/>
            <a:ext cx="8354298" cy="575241"/>
          </a:xfrm>
          <a:prstGeom prst="rect">
            <a:avLst/>
          </a:prstGeom>
          <a:noFill/>
        </p:spPr>
        <p:txBody>
          <a:bodyPr anchor="t" anchorCtr="0">
            <a:noAutofit/>
          </a:bodyPr>
          <a:lstStyle>
            <a:lvl1pPr marL="0" indent="0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FontTx/>
              <a:buNone/>
              <a:tabLst>
                <a:tab pos="230179" algn="l"/>
              </a:tabLst>
              <a:defRPr sz="1600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174618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230179" algn="l"/>
                <a:tab pos="3541566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03208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Arial" panose="020B0604020202020204" pitchFamily="34" charset="0"/>
              <a:buChar char="•"/>
              <a:tabLst>
                <a:tab pos="230179" algn="l"/>
                <a:tab pos="3541566" algn="l"/>
              </a:tabLst>
              <a:defRPr sz="14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3pPr>
            <a:lvl4pPr marL="631799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Arial" panose="020B0604020202020204" pitchFamily="34" charset="0"/>
              <a:buChar char="–"/>
              <a:tabLst>
                <a:tab pos="230179" algn="l"/>
                <a:tab pos="3541566" algn="l"/>
              </a:tabLst>
              <a:defRPr sz="12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4pPr>
            <a:lvl5pPr marL="860389" indent="-174618" algn="l" defTabSz="914362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300"/>
              </a:spcAft>
              <a:buFont typeface="Intel Clear" panose="020B0604020203020204" pitchFamily="34" charset="0"/>
              <a:buChar char="–"/>
              <a:tabLst>
                <a:tab pos="230179" algn="l"/>
                <a:tab pos="3541566" algn="l"/>
              </a:tabLst>
              <a:defRPr sz="1200" kern="1200">
                <a:solidFill>
                  <a:srgbClr val="53565A"/>
                </a:solidFill>
                <a:latin typeface="+mn-lt"/>
                <a:ea typeface="+mn-ea"/>
                <a:cs typeface="+mn-cs"/>
              </a:defRPr>
            </a:lvl5pPr>
            <a:lvl6pPr marL="2514495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76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57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38" indent="-228591" algn="l" defTabSz="914362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McAfee, the McAfee logo and [insert &lt;other relevant McAfee Names&gt;] are trademarks or registered trademarks of McAfee LLC or its subsidiaries in the U.S. and/or other countries. 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Other names and brands may be claimed as the property of others. 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7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Copyright © 2017 McAfee LLC.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570510" y="1977656"/>
            <a:ext cx="3939005" cy="1104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73234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112520"/>
            <a:ext cx="9144000" cy="4030980"/>
          </a:xfr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dirty="0" smtClean="0">
                <a:solidFill>
                  <a:srgbClr val="B71234"/>
                </a:solidFill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0"/>
            <a:ext cx="6476999" cy="91122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Full Bleed Image</a:t>
            </a:r>
          </a:p>
        </p:txBody>
      </p:sp>
    </p:spTree>
    <p:extLst>
      <p:ext uri="{BB962C8B-B14F-4D97-AF65-F5344CB8AC3E}">
        <p14:creationId xmlns:p14="http://schemas.microsoft.com/office/powerpoint/2010/main" val="2780492039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1" y="0"/>
            <a:ext cx="6476999" cy="911227"/>
          </a:xfrm>
        </p:spPr>
        <p:txBody>
          <a:bodyPr/>
          <a:lstStyle/>
          <a:p>
            <a:r>
              <a:rPr lang="en-US" dirty="0"/>
              <a:t>Bullets and Bottom Image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647950"/>
            <a:ext cx="9144000" cy="2495550"/>
          </a:xfr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dirty="0" smtClean="0">
                <a:solidFill>
                  <a:srgbClr val="B71234"/>
                </a:solidFill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idx="1"/>
          </p:nvPr>
        </p:nvSpPr>
        <p:spPr>
          <a:xfrm>
            <a:off x="4710114" y="1379538"/>
            <a:ext cx="3973512" cy="1192212"/>
          </a:xfrm>
          <a:prstGeom prst="rect">
            <a:avLst/>
          </a:prstGeom>
        </p:spPr>
        <p:txBody>
          <a:bodyPr vert="horz" lIns="0" tIns="0" rIns="0" bIns="45718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rgbClr val="53565A"/>
                </a:solidFill>
              </a:defRPr>
            </a:lvl3pPr>
            <a:lvl4pPr>
              <a:defRPr>
                <a:solidFill>
                  <a:srgbClr val="53565A"/>
                </a:solidFill>
              </a:defRPr>
            </a:lvl4pPr>
            <a:lvl5pPr>
              <a:defRPr>
                <a:solidFill>
                  <a:srgbClr val="5356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idx="23"/>
          </p:nvPr>
        </p:nvSpPr>
        <p:spPr>
          <a:xfrm>
            <a:off x="457200" y="1379538"/>
            <a:ext cx="3976688" cy="1192212"/>
          </a:xfrm>
          <a:prstGeom prst="rect">
            <a:avLst/>
          </a:prstGeom>
        </p:spPr>
        <p:txBody>
          <a:bodyPr vert="horz" lIns="0" tIns="0" rIns="0" bIns="45718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>
                <a:solidFill>
                  <a:srgbClr val="53565A"/>
                </a:solidFill>
              </a:defRPr>
            </a:lvl3pPr>
            <a:lvl4pPr>
              <a:defRPr>
                <a:solidFill>
                  <a:srgbClr val="53565A"/>
                </a:solidFill>
              </a:defRPr>
            </a:lvl4pPr>
            <a:lvl5pPr>
              <a:defRPr>
                <a:solidFill>
                  <a:srgbClr val="5356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457200" y="918371"/>
            <a:ext cx="6477000" cy="250029"/>
          </a:xfrm>
        </p:spPr>
        <p:txBody>
          <a:bodyPr/>
          <a:lstStyle>
            <a:lvl1pPr>
              <a:tabLst>
                <a:tab pos="230179" algn="l"/>
                <a:tab pos="342886" algn="l"/>
              </a:tabLst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17675827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eft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3584575" cy="5143500"/>
          </a:xfr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2000" dirty="0">
                <a:solidFill>
                  <a:srgbClr val="B71234"/>
                </a:solidFill>
              </a:defRPr>
            </a:lvl1pPr>
          </a:lstStyle>
          <a:p>
            <a:r>
              <a:rPr lang="en-US" dirty="0"/>
              <a:t>Drag picture to placeholder or click icon to add. You must use a full bleed image to fill this entire space.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86200" y="1"/>
            <a:ext cx="3200400" cy="911227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Copy and Left Image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60612" y="4869757"/>
            <a:ext cx="230989" cy="15457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marL="0" algn="l" defTabSz="914378" rtl="0" eaLnBrk="1" latinLnBrk="0" hangingPunct="1">
              <a:lnSpc>
                <a:spcPct val="90000"/>
              </a:lnSpc>
              <a:defRPr lang="en-US" sz="8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EEB8B06D-99A5-468B-806E-293788FE9637}" type="slidenum">
              <a:rPr>
                <a:solidFill>
                  <a:srgbClr val="53565A"/>
                </a:solidFill>
              </a:rPr>
              <a:pPr/>
              <a:t>‹#›</a:t>
            </a:fld>
            <a:endParaRPr dirty="0">
              <a:solidFill>
                <a:srgbClr val="53565A"/>
              </a:solidFill>
            </a:endParaRPr>
          </a:p>
        </p:txBody>
      </p:sp>
      <p:sp>
        <p:nvSpPr>
          <p:cNvPr id="8" name="Text Placeholder 2"/>
          <p:cNvSpPr>
            <a:spLocks noGrp="1"/>
          </p:cNvSpPr>
          <p:nvPr>
            <p:ph idx="1"/>
          </p:nvPr>
        </p:nvSpPr>
        <p:spPr>
          <a:xfrm>
            <a:off x="3886200" y="1379538"/>
            <a:ext cx="4803647" cy="3230562"/>
          </a:xfrm>
          <a:prstGeom prst="rect">
            <a:avLst/>
          </a:prstGeom>
        </p:spPr>
        <p:txBody>
          <a:bodyPr vert="horz" lIns="0" tIns="0" rIns="0" bIns="45720" rtlCol="0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rgbClr val="53565A"/>
                </a:solidFill>
              </a:defRPr>
            </a:lvl3pPr>
            <a:lvl4pPr>
              <a:defRPr>
                <a:solidFill>
                  <a:srgbClr val="53565A"/>
                </a:solidFill>
              </a:defRPr>
            </a:lvl4pPr>
            <a:lvl5pPr>
              <a:defRPr>
                <a:solidFill>
                  <a:srgbClr val="53565A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sz="quarter" idx="22" hasCustomPrompt="1"/>
          </p:nvPr>
        </p:nvSpPr>
        <p:spPr>
          <a:xfrm>
            <a:off x="3886201" y="4635501"/>
            <a:ext cx="3375025" cy="184154"/>
          </a:xfrm>
        </p:spPr>
        <p:txBody>
          <a:bodyPr bIns="0" anchor="b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Source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sz="quarter" idx="24"/>
          </p:nvPr>
        </p:nvSpPr>
        <p:spPr>
          <a:xfrm>
            <a:off x="3886200" y="918371"/>
            <a:ext cx="3200400" cy="250029"/>
          </a:xfrm>
        </p:spPr>
        <p:txBody>
          <a:bodyPr/>
          <a:lstStyle>
            <a:lvl1pPr>
              <a:tabLst>
                <a:tab pos="230174" algn="l"/>
                <a:tab pos="342878" algn="l"/>
              </a:tabLst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sz="quarter" idx="25" hasCustomPrompt="1"/>
          </p:nvPr>
        </p:nvSpPr>
        <p:spPr>
          <a:xfrm>
            <a:off x="3886200" y="4857750"/>
            <a:ext cx="3372136" cy="152400"/>
          </a:xfrm>
        </p:spPr>
        <p:txBody>
          <a:bodyPr anchor="t"/>
          <a:lstStyle>
            <a:lvl1pPr>
              <a:defRPr sz="800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/>
              <a:t>Footer</a:t>
            </a:r>
          </a:p>
        </p:txBody>
      </p:sp>
    </p:spTree>
    <p:extLst>
      <p:ext uri="{BB962C8B-B14F-4D97-AF65-F5344CB8AC3E}">
        <p14:creationId xmlns:p14="http://schemas.microsoft.com/office/powerpoint/2010/main" val="2039522651"/>
      </p:ext>
    </p:extLst>
  </p:cSld>
  <p:clrMapOvr>
    <a:masterClrMapping/>
  </p:clrMapOvr>
  <p:transition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375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925"/>
            <a:ext cx="6858000" cy="12414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0067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207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1700"/>
            <a:ext cx="7886700" cy="112553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32340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70013"/>
            <a:ext cx="3867150" cy="326231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43907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274638"/>
            <a:ext cx="7886700" cy="9937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260475"/>
            <a:ext cx="3868737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1879600"/>
            <a:ext cx="3868737" cy="27622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475"/>
            <a:ext cx="3887788" cy="6191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9600"/>
            <a:ext cx="3887788" cy="276225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44655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907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459850" y="4150657"/>
            <a:ext cx="36471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452544" y="4777595"/>
            <a:ext cx="3572891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 Confidentiality Language 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468420" y="2018812"/>
            <a:ext cx="4103580" cy="953553"/>
          </a:xfrm>
        </p:spPr>
        <p:txBody>
          <a:bodyPr bIns="0" anchor="b"/>
          <a:lstStyle>
            <a:lvl1pPr>
              <a:lnSpc>
                <a:spcPct val="95000"/>
              </a:lnSpc>
              <a:defRPr sz="3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lvl="0"/>
            <a:r>
              <a:rPr lang="en-US" dirty="0"/>
              <a:t>Title Slide Option 2: </a:t>
            </a:r>
            <a:br>
              <a:rPr lang="en-US" dirty="0"/>
            </a:br>
            <a:r>
              <a:rPr lang="en-US" dirty="0"/>
              <a:t>use up to two lines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68420" y="3165636"/>
            <a:ext cx="3197272" cy="226493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fr-FR" dirty="0"/>
              <a:t>14pt Open Sans </a:t>
            </a:r>
            <a:r>
              <a:rPr lang="fr-FR" dirty="0" err="1"/>
              <a:t>Subhead</a:t>
            </a:r>
            <a:r>
              <a:rPr lang="fr-FR" dirty="0"/>
              <a:t>, Date, </a:t>
            </a:r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5"/>
          </p:nvPr>
        </p:nvSpPr>
        <p:spPr>
          <a:xfrm>
            <a:off x="468421" y="4262929"/>
            <a:ext cx="4103580" cy="226232"/>
          </a:xfrm>
        </p:spPr>
        <p:txBody>
          <a:bodyPr/>
          <a:lstStyle>
            <a:lvl1pPr>
              <a:defRPr sz="14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400">
                <a:solidFill>
                  <a:schemeClr val="bg1"/>
                </a:solidFill>
              </a:defRPr>
            </a:lvl4pPr>
            <a:lvl5pPr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10" name="Group 4"/>
          <p:cNvGrpSpPr>
            <a:grpSpLocks noChangeAspect="1"/>
          </p:cNvGrpSpPr>
          <p:nvPr userDrawn="1"/>
        </p:nvGrpSpPr>
        <p:grpSpPr bwMode="auto">
          <a:xfrm>
            <a:off x="438447" y="484741"/>
            <a:ext cx="1751645" cy="490219"/>
            <a:chOff x="221" y="738"/>
            <a:chExt cx="2026" cy="567"/>
          </a:xfrm>
          <a:solidFill>
            <a:schemeClr val="bg1"/>
          </a:solidFill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003" y="818"/>
              <a:ext cx="231" cy="241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3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8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5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0"/>
                    <a:pt x="53" y="101"/>
                  </a:cubicBezTo>
                  <a:cubicBezTo>
                    <a:pt x="53" y="71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5"/>
                  </a:cubicBezTo>
                  <a:lnTo>
                    <a:pt x="194" y="1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close/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1533" y="741"/>
              <a:ext cx="167" cy="318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7 h 267"/>
                <a:gd name="T20" fmla="*/ 141 w 141"/>
                <a:gd name="T21" fmla="*/ 8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01" y="738"/>
              <a:ext cx="275" cy="321"/>
            </a:xfrm>
            <a:custGeom>
              <a:avLst/>
              <a:gdLst>
                <a:gd name="T0" fmla="*/ 0 w 275"/>
                <a:gd name="T1" fmla="*/ 0 h 321"/>
                <a:gd name="T2" fmla="*/ 0 w 275"/>
                <a:gd name="T3" fmla="*/ 319 h 321"/>
                <a:gd name="T4" fmla="*/ 70 w 275"/>
                <a:gd name="T5" fmla="*/ 321 h 321"/>
                <a:gd name="T6" fmla="*/ 70 w 275"/>
                <a:gd name="T7" fmla="*/ 137 h 321"/>
                <a:gd name="T8" fmla="*/ 137 w 275"/>
                <a:gd name="T9" fmla="*/ 188 h 321"/>
                <a:gd name="T10" fmla="*/ 205 w 275"/>
                <a:gd name="T11" fmla="*/ 137 h 321"/>
                <a:gd name="T12" fmla="*/ 205 w 275"/>
                <a:gd name="T13" fmla="*/ 321 h 321"/>
                <a:gd name="T14" fmla="*/ 274 w 275"/>
                <a:gd name="T15" fmla="*/ 321 h 321"/>
                <a:gd name="T16" fmla="*/ 275 w 275"/>
                <a:gd name="T17" fmla="*/ 0 h 321"/>
                <a:gd name="T18" fmla="*/ 137 w 275"/>
                <a:gd name="T19" fmla="*/ 105 h 321"/>
                <a:gd name="T20" fmla="*/ 0 w 275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21">
                  <a:moveTo>
                    <a:pt x="0" y="0"/>
                  </a:moveTo>
                  <a:lnTo>
                    <a:pt x="0" y="319"/>
                  </a:lnTo>
                  <a:lnTo>
                    <a:pt x="70" y="321"/>
                  </a:lnTo>
                  <a:lnTo>
                    <a:pt x="70" y="137"/>
                  </a:lnTo>
                  <a:lnTo>
                    <a:pt x="137" y="188"/>
                  </a:lnTo>
                  <a:lnTo>
                    <a:pt x="205" y="137"/>
                  </a:lnTo>
                  <a:lnTo>
                    <a:pt x="205" y="321"/>
                  </a:lnTo>
                  <a:lnTo>
                    <a:pt x="274" y="321"/>
                  </a:lnTo>
                  <a:lnTo>
                    <a:pt x="275" y="0"/>
                  </a:lnTo>
                  <a:lnTo>
                    <a:pt x="137" y="10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1687" y="819"/>
              <a:ext cx="241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0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4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0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6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4"/>
                    <a:pt x="104" y="154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7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1948" y="819"/>
              <a:ext cx="242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8"/>
                    <a:pt x="119" y="155"/>
                    <a:pt x="104" y="155"/>
                  </a:cubicBezTo>
                  <a:cubicBezTo>
                    <a:pt x="82" y="154"/>
                    <a:pt x="62" y="140"/>
                    <a:pt x="57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182" y="808"/>
              <a:ext cx="27" cy="35"/>
            </a:xfrm>
            <a:custGeom>
              <a:avLst/>
              <a:gdLst>
                <a:gd name="T0" fmla="*/ 0 w 27"/>
                <a:gd name="T1" fmla="*/ 0 h 35"/>
                <a:gd name="T2" fmla="*/ 27 w 27"/>
                <a:gd name="T3" fmla="*/ 0 h 35"/>
                <a:gd name="T4" fmla="*/ 27 w 27"/>
                <a:gd name="T5" fmla="*/ 6 h 35"/>
                <a:gd name="T6" fmla="*/ 16 w 27"/>
                <a:gd name="T7" fmla="*/ 6 h 35"/>
                <a:gd name="T8" fmla="*/ 16 w 27"/>
                <a:gd name="T9" fmla="*/ 35 h 35"/>
                <a:gd name="T10" fmla="*/ 11 w 27"/>
                <a:gd name="T11" fmla="*/ 35 h 35"/>
                <a:gd name="T12" fmla="*/ 11 w 27"/>
                <a:gd name="T13" fmla="*/ 6 h 35"/>
                <a:gd name="T14" fmla="*/ 0 w 27"/>
                <a:gd name="T15" fmla="*/ 6 h 35"/>
                <a:gd name="T16" fmla="*/ 0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16" y="6"/>
                  </a:lnTo>
                  <a:lnTo>
                    <a:pt x="16" y="35"/>
                  </a:lnTo>
                  <a:lnTo>
                    <a:pt x="11" y="35"/>
                  </a:lnTo>
                  <a:lnTo>
                    <a:pt x="11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2213" y="808"/>
              <a:ext cx="34" cy="35"/>
            </a:xfrm>
            <a:custGeom>
              <a:avLst/>
              <a:gdLst>
                <a:gd name="T0" fmla="*/ 0 w 34"/>
                <a:gd name="T1" fmla="*/ 0 h 35"/>
                <a:gd name="T2" fmla="*/ 8 w 34"/>
                <a:gd name="T3" fmla="*/ 0 h 35"/>
                <a:gd name="T4" fmla="*/ 17 w 34"/>
                <a:gd name="T5" fmla="*/ 27 h 35"/>
                <a:gd name="T6" fmla="*/ 17 w 34"/>
                <a:gd name="T7" fmla="*/ 27 h 35"/>
                <a:gd name="T8" fmla="*/ 27 w 34"/>
                <a:gd name="T9" fmla="*/ 0 h 35"/>
                <a:gd name="T10" fmla="*/ 34 w 34"/>
                <a:gd name="T11" fmla="*/ 0 h 35"/>
                <a:gd name="T12" fmla="*/ 34 w 34"/>
                <a:gd name="T13" fmla="*/ 35 h 35"/>
                <a:gd name="T14" fmla="*/ 29 w 34"/>
                <a:gd name="T15" fmla="*/ 35 h 35"/>
                <a:gd name="T16" fmla="*/ 29 w 34"/>
                <a:gd name="T17" fmla="*/ 9 h 35"/>
                <a:gd name="T18" fmla="*/ 29 w 34"/>
                <a:gd name="T19" fmla="*/ 9 h 35"/>
                <a:gd name="T20" fmla="*/ 20 w 34"/>
                <a:gd name="T21" fmla="*/ 35 h 35"/>
                <a:gd name="T22" fmla="*/ 15 w 34"/>
                <a:gd name="T23" fmla="*/ 35 h 35"/>
                <a:gd name="T24" fmla="*/ 6 w 34"/>
                <a:gd name="T25" fmla="*/ 9 h 35"/>
                <a:gd name="T26" fmla="*/ 6 w 34"/>
                <a:gd name="T27" fmla="*/ 9 h 35"/>
                <a:gd name="T28" fmla="*/ 6 w 34"/>
                <a:gd name="T29" fmla="*/ 35 h 35"/>
                <a:gd name="T30" fmla="*/ 0 w 34"/>
                <a:gd name="T31" fmla="*/ 35 h 35"/>
                <a:gd name="T32" fmla="*/ 0 w 34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8" y="0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35"/>
                  </a:lnTo>
                  <a:lnTo>
                    <a:pt x="29" y="3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35"/>
                  </a:lnTo>
                  <a:lnTo>
                    <a:pt x="15" y="35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221" y="738"/>
              <a:ext cx="173" cy="398"/>
            </a:xfrm>
            <a:custGeom>
              <a:avLst/>
              <a:gdLst>
                <a:gd name="T0" fmla="*/ 71 w 173"/>
                <a:gd name="T1" fmla="*/ 273 h 398"/>
                <a:gd name="T2" fmla="*/ 71 w 173"/>
                <a:gd name="T3" fmla="*/ 111 h 398"/>
                <a:gd name="T4" fmla="*/ 173 w 173"/>
                <a:gd name="T5" fmla="*/ 159 h 398"/>
                <a:gd name="T6" fmla="*/ 173 w 173"/>
                <a:gd name="T7" fmla="*/ 80 h 398"/>
                <a:gd name="T8" fmla="*/ 0 w 173"/>
                <a:gd name="T9" fmla="*/ 0 h 398"/>
                <a:gd name="T10" fmla="*/ 0 w 173"/>
                <a:gd name="T11" fmla="*/ 318 h 398"/>
                <a:gd name="T12" fmla="*/ 173 w 173"/>
                <a:gd name="T13" fmla="*/ 398 h 398"/>
                <a:gd name="T14" fmla="*/ 173 w 173"/>
                <a:gd name="T15" fmla="*/ 321 h 398"/>
                <a:gd name="T16" fmla="*/ 71 w 173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398">
                  <a:moveTo>
                    <a:pt x="71" y="273"/>
                  </a:moveTo>
                  <a:lnTo>
                    <a:pt x="71" y="111"/>
                  </a:lnTo>
                  <a:lnTo>
                    <a:pt x="173" y="159"/>
                  </a:lnTo>
                  <a:lnTo>
                    <a:pt x="173" y="80"/>
                  </a:lnTo>
                  <a:lnTo>
                    <a:pt x="0" y="0"/>
                  </a:lnTo>
                  <a:lnTo>
                    <a:pt x="0" y="318"/>
                  </a:lnTo>
                  <a:lnTo>
                    <a:pt x="173" y="398"/>
                  </a:lnTo>
                  <a:lnTo>
                    <a:pt x="173" y="321"/>
                  </a:lnTo>
                  <a:lnTo>
                    <a:pt x="71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94" y="738"/>
              <a:ext cx="172" cy="398"/>
            </a:xfrm>
            <a:custGeom>
              <a:avLst/>
              <a:gdLst>
                <a:gd name="T0" fmla="*/ 102 w 172"/>
                <a:gd name="T1" fmla="*/ 273 h 398"/>
                <a:gd name="T2" fmla="*/ 102 w 172"/>
                <a:gd name="T3" fmla="*/ 111 h 398"/>
                <a:gd name="T4" fmla="*/ 0 w 172"/>
                <a:gd name="T5" fmla="*/ 159 h 398"/>
                <a:gd name="T6" fmla="*/ 0 w 172"/>
                <a:gd name="T7" fmla="*/ 80 h 398"/>
                <a:gd name="T8" fmla="*/ 172 w 172"/>
                <a:gd name="T9" fmla="*/ 0 h 398"/>
                <a:gd name="T10" fmla="*/ 172 w 172"/>
                <a:gd name="T11" fmla="*/ 318 h 398"/>
                <a:gd name="T12" fmla="*/ 0 w 172"/>
                <a:gd name="T13" fmla="*/ 398 h 398"/>
                <a:gd name="T14" fmla="*/ 0 w 172"/>
                <a:gd name="T15" fmla="*/ 321 h 398"/>
                <a:gd name="T16" fmla="*/ 102 w 172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98">
                  <a:moveTo>
                    <a:pt x="102" y="273"/>
                  </a:moveTo>
                  <a:lnTo>
                    <a:pt x="102" y="111"/>
                  </a:lnTo>
                  <a:lnTo>
                    <a:pt x="0" y="159"/>
                  </a:lnTo>
                  <a:lnTo>
                    <a:pt x="0" y="80"/>
                  </a:lnTo>
                  <a:lnTo>
                    <a:pt x="172" y="0"/>
                  </a:lnTo>
                  <a:lnTo>
                    <a:pt x="172" y="318"/>
                  </a:lnTo>
                  <a:lnTo>
                    <a:pt x="0" y="398"/>
                  </a:lnTo>
                  <a:lnTo>
                    <a:pt x="0" y="321"/>
                  </a:lnTo>
                  <a:lnTo>
                    <a:pt x="102" y="2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01" y="1137"/>
              <a:ext cx="93" cy="125"/>
            </a:xfrm>
            <a:custGeom>
              <a:avLst/>
              <a:gdLst>
                <a:gd name="T0" fmla="*/ 57 w 93"/>
                <a:gd name="T1" fmla="*/ 125 h 125"/>
                <a:gd name="T2" fmla="*/ 37 w 93"/>
                <a:gd name="T3" fmla="*/ 125 h 125"/>
                <a:gd name="T4" fmla="*/ 37 w 93"/>
                <a:gd name="T5" fmla="*/ 18 h 125"/>
                <a:gd name="T6" fmla="*/ 0 w 93"/>
                <a:gd name="T7" fmla="*/ 18 h 125"/>
                <a:gd name="T8" fmla="*/ 0 w 93"/>
                <a:gd name="T9" fmla="*/ 0 h 125"/>
                <a:gd name="T10" fmla="*/ 93 w 93"/>
                <a:gd name="T11" fmla="*/ 0 h 125"/>
                <a:gd name="T12" fmla="*/ 93 w 93"/>
                <a:gd name="T13" fmla="*/ 18 h 125"/>
                <a:gd name="T14" fmla="*/ 57 w 93"/>
                <a:gd name="T15" fmla="*/ 18 h 125"/>
                <a:gd name="T16" fmla="*/ 57 w 93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5">
                  <a:moveTo>
                    <a:pt x="57" y="125"/>
                  </a:moveTo>
                  <a:lnTo>
                    <a:pt x="37" y="125"/>
                  </a:lnTo>
                  <a:lnTo>
                    <a:pt x="37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8"/>
                  </a:lnTo>
                  <a:lnTo>
                    <a:pt x="57" y="18"/>
                  </a:lnTo>
                  <a:lnTo>
                    <a:pt x="57" y="1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91" y="1166"/>
              <a:ext cx="90" cy="98"/>
            </a:xfrm>
            <a:custGeom>
              <a:avLst/>
              <a:gdLst>
                <a:gd name="T0" fmla="*/ 76 w 76"/>
                <a:gd name="T1" fmla="*/ 41 h 83"/>
                <a:gd name="T2" fmla="*/ 65 w 76"/>
                <a:gd name="T3" fmla="*/ 72 h 83"/>
                <a:gd name="T4" fmla="*/ 37 w 76"/>
                <a:gd name="T5" fmla="*/ 83 h 83"/>
                <a:gd name="T6" fmla="*/ 18 w 76"/>
                <a:gd name="T7" fmla="*/ 78 h 83"/>
                <a:gd name="T8" fmla="*/ 4 w 76"/>
                <a:gd name="T9" fmla="*/ 63 h 83"/>
                <a:gd name="T10" fmla="*/ 0 w 76"/>
                <a:gd name="T11" fmla="*/ 41 h 83"/>
                <a:gd name="T12" fmla="*/ 10 w 76"/>
                <a:gd name="T13" fmla="*/ 11 h 83"/>
                <a:gd name="T14" fmla="*/ 38 w 76"/>
                <a:gd name="T15" fmla="*/ 0 h 83"/>
                <a:gd name="T16" fmla="*/ 65 w 76"/>
                <a:gd name="T17" fmla="*/ 11 h 83"/>
                <a:gd name="T18" fmla="*/ 76 w 76"/>
                <a:gd name="T19" fmla="*/ 41 h 83"/>
                <a:gd name="T20" fmla="*/ 17 w 76"/>
                <a:gd name="T21" fmla="*/ 41 h 83"/>
                <a:gd name="T22" fmla="*/ 38 w 76"/>
                <a:gd name="T23" fmla="*/ 69 h 83"/>
                <a:gd name="T24" fmla="*/ 58 w 76"/>
                <a:gd name="T25" fmla="*/ 41 h 83"/>
                <a:gd name="T26" fmla="*/ 38 w 76"/>
                <a:gd name="T27" fmla="*/ 14 h 83"/>
                <a:gd name="T28" fmla="*/ 22 w 76"/>
                <a:gd name="T29" fmla="*/ 21 h 83"/>
                <a:gd name="T30" fmla="*/ 17 w 76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83">
                  <a:moveTo>
                    <a:pt x="76" y="41"/>
                  </a:moveTo>
                  <a:cubicBezTo>
                    <a:pt x="76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6" y="29"/>
                    <a:pt x="76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1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889" y="1166"/>
              <a:ext cx="93" cy="139"/>
            </a:xfrm>
            <a:custGeom>
              <a:avLst/>
              <a:gdLst>
                <a:gd name="T0" fmla="*/ 78 w 78"/>
                <a:gd name="T1" fmla="*/ 1 h 117"/>
                <a:gd name="T2" fmla="*/ 78 w 78"/>
                <a:gd name="T3" fmla="*/ 11 h 117"/>
                <a:gd name="T4" fmla="*/ 65 w 78"/>
                <a:gd name="T5" fmla="*/ 13 h 117"/>
                <a:gd name="T6" fmla="*/ 68 w 78"/>
                <a:gd name="T7" fmla="*/ 19 h 117"/>
                <a:gd name="T8" fmla="*/ 69 w 78"/>
                <a:gd name="T9" fmla="*/ 27 h 117"/>
                <a:gd name="T10" fmla="*/ 61 w 78"/>
                <a:gd name="T11" fmla="*/ 47 h 117"/>
                <a:gd name="T12" fmla="*/ 37 w 78"/>
                <a:gd name="T13" fmla="*/ 54 h 117"/>
                <a:gd name="T14" fmla="*/ 30 w 78"/>
                <a:gd name="T15" fmla="*/ 53 h 117"/>
                <a:gd name="T16" fmla="*/ 25 w 78"/>
                <a:gd name="T17" fmla="*/ 61 h 117"/>
                <a:gd name="T18" fmla="*/ 27 w 78"/>
                <a:gd name="T19" fmla="*/ 65 h 117"/>
                <a:gd name="T20" fmla="*/ 37 w 78"/>
                <a:gd name="T21" fmla="*/ 67 h 117"/>
                <a:gd name="T22" fmla="*/ 51 w 78"/>
                <a:gd name="T23" fmla="*/ 67 h 117"/>
                <a:gd name="T24" fmla="*/ 71 w 78"/>
                <a:gd name="T25" fmla="*/ 72 h 117"/>
                <a:gd name="T26" fmla="*/ 77 w 78"/>
                <a:gd name="T27" fmla="*/ 89 h 117"/>
                <a:gd name="T28" fmla="*/ 66 w 78"/>
                <a:gd name="T29" fmla="*/ 110 h 117"/>
                <a:gd name="T30" fmla="*/ 34 w 78"/>
                <a:gd name="T31" fmla="*/ 117 h 117"/>
                <a:gd name="T32" fmla="*/ 9 w 78"/>
                <a:gd name="T33" fmla="*/ 111 h 117"/>
                <a:gd name="T34" fmla="*/ 0 w 78"/>
                <a:gd name="T35" fmla="*/ 95 h 117"/>
                <a:gd name="T36" fmla="*/ 5 w 78"/>
                <a:gd name="T37" fmla="*/ 82 h 117"/>
                <a:gd name="T38" fmla="*/ 18 w 78"/>
                <a:gd name="T39" fmla="*/ 75 h 117"/>
                <a:gd name="T40" fmla="*/ 12 w 78"/>
                <a:gd name="T41" fmla="*/ 71 h 117"/>
                <a:gd name="T42" fmla="*/ 10 w 78"/>
                <a:gd name="T43" fmla="*/ 64 h 117"/>
                <a:gd name="T44" fmla="*/ 13 w 78"/>
                <a:gd name="T45" fmla="*/ 56 h 117"/>
                <a:gd name="T46" fmla="*/ 20 w 78"/>
                <a:gd name="T47" fmla="*/ 50 h 117"/>
                <a:gd name="T48" fmla="*/ 10 w 78"/>
                <a:gd name="T49" fmla="*/ 41 h 117"/>
                <a:gd name="T50" fmla="*/ 6 w 78"/>
                <a:gd name="T51" fmla="*/ 27 h 117"/>
                <a:gd name="T52" fmla="*/ 15 w 78"/>
                <a:gd name="T53" fmla="*/ 7 h 117"/>
                <a:gd name="T54" fmla="*/ 38 w 78"/>
                <a:gd name="T55" fmla="*/ 0 h 117"/>
                <a:gd name="T56" fmla="*/ 45 w 78"/>
                <a:gd name="T57" fmla="*/ 0 h 117"/>
                <a:gd name="T58" fmla="*/ 51 w 78"/>
                <a:gd name="T59" fmla="*/ 1 h 117"/>
                <a:gd name="T60" fmla="*/ 78 w 78"/>
                <a:gd name="T61" fmla="*/ 1 h 117"/>
                <a:gd name="T62" fmla="*/ 16 w 78"/>
                <a:gd name="T63" fmla="*/ 94 h 117"/>
                <a:gd name="T64" fmla="*/ 21 w 78"/>
                <a:gd name="T65" fmla="*/ 102 h 117"/>
                <a:gd name="T66" fmla="*/ 34 w 78"/>
                <a:gd name="T67" fmla="*/ 105 h 117"/>
                <a:gd name="T68" fmla="*/ 55 w 78"/>
                <a:gd name="T69" fmla="*/ 101 h 117"/>
                <a:gd name="T70" fmla="*/ 62 w 78"/>
                <a:gd name="T71" fmla="*/ 91 h 117"/>
                <a:gd name="T72" fmla="*/ 58 w 78"/>
                <a:gd name="T73" fmla="*/ 83 h 117"/>
                <a:gd name="T74" fmla="*/ 44 w 78"/>
                <a:gd name="T75" fmla="*/ 81 h 117"/>
                <a:gd name="T76" fmla="*/ 31 w 78"/>
                <a:gd name="T77" fmla="*/ 81 h 117"/>
                <a:gd name="T78" fmla="*/ 20 w 78"/>
                <a:gd name="T79" fmla="*/ 84 h 117"/>
                <a:gd name="T80" fmla="*/ 16 w 78"/>
                <a:gd name="T81" fmla="*/ 94 h 117"/>
                <a:gd name="T82" fmla="*/ 23 w 78"/>
                <a:gd name="T83" fmla="*/ 27 h 117"/>
                <a:gd name="T84" fmla="*/ 27 w 78"/>
                <a:gd name="T85" fmla="*/ 39 h 117"/>
                <a:gd name="T86" fmla="*/ 38 w 78"/>
                <a:gd name="T87" fmla="*/ 43 h 117"/>
                <a:gd name="T88" fmla="*/ 53 w 78"/>
                <a:gd name="T89" fmla="*/ 27 h 117"/>
                <a:gd name="T90" fmla="*/ 49 w 78"/>
                <a:gd name="T91" fmla="*/ 15 h 117"/>
                <a:gd name="T92" fmla="*/ 38 w 78"/>
                <a:gd name="T93" fmla="*/ 11 h 117"/>
                <a:gd name="T94" fmla="*/ 27 w 78"/>
                <a:gd name="T95" fmla="*/ 15 h 117"/>
                <a:gd name="T96" fmla="*/ 23 w 78"/>
                <a:gd name="T97" fmla="*/ 2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117">
                  <a:moveTo>
                    <a:pt x="78" y="1"/>
                  </a:moveTo>
                  <a:cubicBezTo>
                    <a:pt x="78" y="11"/>
                    <a:pt x="78" y="11"/>
                    <a:pt x="78" y="1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5"/>
                    <a:pt x="67" y="17"/>
                    <a:pt x="68" y="19"/>
                  </a:cubicBezTo>
                  <a:cubicBezTo>
                    <a:pt x="69" y="22"/>
                    <a:pt x="69" y="25"/>
                    <a:pt x="69" y="27"/>
                  </a:cubicBezTo>
                  <a:cubicBezTo>
                    <a:pt x="69" y="36"/>
                    <a:pt x="66" y="42"/>
                    <a:pt x="61" y="47"/>
                  </a:cubicBezTo>
                  <a:cubicBezTo>
                    <a:pt x="55" y="51"/>
                    <a:pt x="47" y="54"/>
                    <a:pt x="37" y="54"/>
                  </a:cubicBezTo>
                  <a:cubicBezTo>
                    <a:pt x="34" y="54"/>
                    <a:pt x="32" y="54"/>
                    <a:pt x="30" y="53"/>
                  </a:cubicBezTo>
                  <a:cubicBezTo>
                    <a:pt x="26" y="56"/>
                    <a:pt x="25" y="58"/>
                    <a:pt x="25" y="61"/>
                  </a:cubicBezTo>
                  <a:cubicBezTo>
                    <a:pt x="25" y="63"/>
                    <a:pt x="25" y="64"/>
                    <a:pt x="27" y="65"/>
                  </a:cubicBezTo>
                  <a:cubicBezTo>
                    <a:pt x="29" y="66"/>
                    <a:pt x="32" y="67"/>
                    <a:pt x="37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9" y="67"/>
                    <a:pt x="66" y="69"/>
                    <a:pt x="71" y="72"/>
                  </a:cubicBezTo>
                  <a:cubicBezTo>
                    <a:pt x="75" y="76"/>
                    <a:pt x="77" y="81"/>
                    <a:pt x="77" y="89"/>
                  </a:cubicBezTo>
                  <a:cubicBezTo>
                    <a:pt x="77" y="98"/>
                    <a:pt x="74" y="105"/>
                    <a:pt x="66" y="110"/>
                  </a:cubicBezTo>
                  <a:cubicBezTo>
                    <a:pt x="59" y="114"/>
                    <a:pt x="48" y="117"/>
                    <a:pt x="34" y="117"/>
                  </a:cubicBezTo>
                  <a:cubicBezTo>
                    <a:pt x="23" y="117"/>
                    <a:pt x="15" y="115"/>
                    <a:pt x="9" y="111"/>
                  </a:cubicBezTo>
                  <a:cubicBezTo>
                    <a:pt x="3" y="107"/>
                    <a:pt x="0" y="102"/>
                    <a:pt x="0" y="95"/>
                  </a:cubicBezTo>
                  <a:cubicBezTo>
                    <a:pt x="0" y="90"/>
                    <a:pt x="2" y="86"/>
                    <a:pt x="5" y="82"/>
                  </a:cubicBezTo>
                  <a:cubicBezTo>
                    <a:pt x="8" y="79"/>
                    <a:pt x="13" y="77"/>
                    <a:pt x="18" y="75"/>
                  </a:cubicBezTo>
                  <a:cubicBezTo>
                    <a:pt x="16" y="74"/>
                    <a:pt x="14" y="73"/>
                    <a:pt x="12" y="71"/>
                  </a:cubicBezTo>
                  <a:cubicBezTo>
                    <a:pt x="11" y="68"/>
                    <a:pt x="10" y="66"/>
                    <a:pt x="10" y="64"/>
                  </a:cubicBezTo>
                  <a:cubicBezTo>
                    <a:pt x="10" y="61"/>
                    <a:pt x="11" y="58"/>
                    <a:pt x="13" y="56"/>
                  </a:cubicBezTo>
                  <a:cubicBezTo>
                    <a:pt x="15" y="54"/>
                    <a:pt x="17" y="52"/>
                    <a:pt x="20" y="50"/>
                  </a:cubicBezTo>
                  <a:cubicBezTo>
                    <a:pt x="16" y="48"/>
                    <a:pt x="13" y="45"/>
                    <a:pt x="10" y="41"/>
                  </a:cubicBezTo>
                  <a:cubicBezTo>
                    <a:pt x="8" y="37"/>
                    <a:pt x="6" y="33"/>
                    <a:pt x="6" y="27"/>
                  </a:cubicBezTo>
                  <a:cubicBezTo>
                    <a:pt x="6" y="19"/>
                    <a:pt x="9" y="12"/>
                    <a:pt x="15" y="7"/>
                  </a:cubicBezTo>
                  <a:cubicBezTo>
                    <a:pt x="20" y="2"/>
                    <a:pt x="28" y="0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48" y="1"/>
                    <a:pt x="49" y="1"/>
                    <a:pt x="51" y="1"/>
                  </a:cubicBezTo>
                  <a:lnTo>
                    <a:pt x="78" y="1"/>
                  </a:lnTo>
                  <a:close/>
                  <a:moveTo>
                    <a:pt x="16" y="94"/>
                  </a:moveTo>
                  <a:cubicBezTo>
                    <a:pt x="16" y="97"/>
                    <a:pt x="17" y="100"/>
                    <a:pt x="21" y="102"/>
                  </a:cubicBezTo>
                  <a:cubicBezTo>
                    <a:pt x="24" y="104"/>
                    <a:pt x="28" y="105"/>
                    <a:pt x="34" y="105"/>
                  </a:cubicBezTo>
                  <a:cubicBezTo>
                    <a:pt x="44" y="105"/>
                    <a:pt x="51" y="104"/>
                    <a:pt x="55" y="101"/>
                  </a:cubicBezTo>
                  <a:cubicBezTo>
                    <a:pt x="60" y="99"/>
                    <a:pt x="62" y="95"/>
                    <a:pt x="62" y="91"/>
                  </a:cubicBezTo>
                  <a:cubicBezTo>
                    <a:pt x="62" y="87"/>
                    <a:pt x="61" y="85"/>
                    <a:pt x="58" y="83"/>
                  </a:cubicBezTo>
                  <a:cubicBezTo>
                    <a:pt x="56" y="82"/>
                    <a:pt x="51" y="81"/>
                    <a:pt x="44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82"/>
                    <a:pt x="20" y="84"/>
                  </a:cubicBezTo>
                  <a:cubicBezTo>
                    <a:pt x="17" y="87"/>
                    <a:pt x="16" y="90"/>
                    <a:pt x="16" y="94"/>
                  </a:cubicBezTo>
                  <a:close/>
                  <a:moveTo>
                    <a:pt x="23" y="27"/>
                  </a:moveTo>
                  <a:cubicBezTo>
                    <a:pt x="23" y="32"/>
                    <a:pt x="24" y="36"/>
                    <a:pt x="27" y="39"/>
                  </a:cubicBezTo>
                  <a:cubicBezTo>
                    <a:pt x="29" y="42"/>
                    <a:pt x="33" y="43"/>
                    <a:pt x="38" y="43"/>
                  </a:cubicBezTo>
                  <a:cubicBezTo>
                    <a:pt x="48" y="43"/>
                    <a:pt x="53" y="38"/>
                    <a:pt x="53" y="27"/>
                  </a:cubicBezTo>
                  <a:cubicBezTo>
                    <a:pt x="53" y="22"/>
                    <a:pt x="51" y="18"/>
                    <a:pt x="49" y="15"/>
                  </a:cubicBezTo>
                  <a:cubicBezTo>
                    <a:pt x="46" y="12"/>
                    <a:pt x="43" y="11"/>
                    <a:pt x="38" y="11"/>
                  </a:cubicBezTo>
                  <a:cubicBezTo>
                    <a:pt x="33" y="11"/>
                    <a:pt x="29" y="12"/>
                    <a:pt x="27" y="15"/>
                  </a:cubicBezTo>
                  <a:cubicBezTo>
                    <a:pt x="24" y="18"/>
                    <a:pt x="23" y="22"/>
                    <a:pt x="2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91" y="1166"/>
              <a:ext cx="83" cy="98"/>
            </a:xfrm>
            <a:custGeom>
              <a:avLst/>
              <a:gdLst>
                <a:gd name="T0" fmla="*/ 39 w 70"/>
                <a:gd name="T1" fmla="*/ 83 h 83"/>
                <a:gd name="T2" fmla="*/ 10 w 70"/>
                <a:gd name="T3" fmla="*/ 72 h 83"/>
                <a:gd name="T4" fmla="*/ 0 w 70"/>
                <a:gd name="T5" fmla="*/ 42 h 83"/>
                <a:gd name="T6" fmla="*/ 9 w 70"/>
                <a:gd name="T7" fmla="*/ 11 h 83"/>
                <a:gd name="T8" fmla="*/ 36 w 70"/>
                <a:gd name="T9" fmla="*/ 0 h 83"/>
                <a:gd name="T10" fmla="*/ 61 w 70"/>
                <a:gd name="T11" fmla="*/ 10 h 83"/>
                <a:gd name="T12" fmla="*/ 70 w 70"/>
                <a:gd name="T13" fmla="*/ 36 h 83"/>
                <a:gd name="T14" fmla="*/ 70 w 70"/>
                <a:gd name="T15" fmla="*/ 45 h 83"/>
                <a:gd name="T16" fmla="*/ 17 w 70"/>
                <a:gd name="T17" fmla="*/ 45 h 83"/>
                <a:gd name="T18" fmla="*/ 23 w 70"/>
                <a:gd name="T19" fmla="*/ 63 h 83"/>
                <a:gd name="T20" fmla="*/ 40 w 70"/>
                <a:gd name="T21" fmla="*/ 69 h 83"/>
                <a:gd name="T22" fmla="*/ 53 w 70"/>
                <a:gd name="T23" fmla="*/ 68 h 83"/>
                <a:gd name="T24" fmla="*/ 66 w 70"/>
                <a:gd name="T25" fmla="*/ 64 h 83"/>
                <a:gd name="T26" fmla="*/ 66 w 70"/>
                <a:gd name="T27" fmla="*/ 77 h 83"/>
                <a:gd name="T28" fmla="*/ 54 w 70"/>
                <a:gd name="T29" fmla="*/ 82 h 83"/>
                <a:gd name="T30" fmla="*/ 39 w 70"/>
                <a:gd name="T31" fmla="*/ 83 h 83"/>
                <a:gd name="T32" fmla="*/ 36 w 70"/>
                <a:gd name="T33" fmla="*/ 13 h 83"/>
                <a:gd name="T34" fmla="*/ 23 w 70"/>
                <a:gd name="T35" fmla="*/ 18 h 83"/>
                <a:gd name="T36" fmla="*/ 17 w 70"/>
                <a:gd name="T37" fmla="*/ 33 h 83"/>
                <a:gd name="T38" fmla="*/ 54 w 70"/>
                <a:gd name="T39" fmla="*/ 33 h 83"/>
                <a:gd name="T40" fmla="*/ 49 w 70"/>
                <a:gd name="T41" fmla="*/ 18 h 83"/>
                <a:gd name="T42" fmla="*/ 36 w 70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3">
                  <a:moveTo>
                    <a:pt x="39" y="83"/>
                  </a:moveTo>
                  <a:cubicBezTo>
                    <a:pt x="27" y="83"/>
                    <a:pt x="17" y="79"/>
                    <a:pt x="10" y="72"/>
                  </a:cubicBezTo>
                  <a:cubicBezTo>
                    <a:pt x="3" y="65"/>
                    <a:pt x="0" y="55"/>
                    <a:pt x="0" y="42"/>
                  </a:cubicBezTo>
                  <a:cubicBezTo>
                    <a:pt x="0" y="29"/>
                    <a:pt x="3" y="19"/>
                    <a:pt x="9" y="11"/>
                  </a:cubicBezTo>
                  <a:cubicBezTo>
                    <a:pt x="16" y="4"/>
                    <a:pt x="25" y="0"/>
                    <a:pt x="36" y="0"/>
                  </a:cubicBezTo>
                  <a:cubicBezTo>
                    <a:pt x="47" y="0"/>
                    <a:pt x="55" y="3"/>
                    <a:pt x="61" y="10"/>
                  </a:cubicBezTo>
                  <a:cubicBezTo>
                    <a:pt x="67" y="16"/>
                    <a:pt x="70" y="25"/>
                    <a:pt x="70" y="3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53"/>
                    <a:pt x="19" y="59"/>
                    <a:pt x="23" y="63"/>
                  </a:cubicBezTo>
                  <a:cubicBezTo>
                    <a:pt x="27" y="67"/>
                    <a:pt x="33" y="69"/>
                    <a:pt x="40" y="69"/>
                  </a:cubicBezTo>
                  <a:cubicBezTo>
                    <a:pt x="45" y="69"/>
                    <a:pt x="49" y="69"/>
                    <a:pt x="53" y="68"/>
                  </a:cubicBezTo>
                  <a:cubicBezTo>
                    <a:pt x="57" y="67"/>
                    <a:pt x="62" y="66"/>
                    <a:pt x="66" y="64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2" y="79"/>
                    <a:pt x="58" y="81"/>
                    <a:pt x="54" y="82"/>
                  </a:cubicBezTo>
                  <a:cubicBezTo>
                    <a:pt x="49" y="82"/>
                    <a:pt x="45" y="83"/>
                    <a:pt x="39" y="83"/>
                  </a:cubicBezTo>
                  <a:close/>
                  <a:moveTo>
                    <a:pt x="36" y="13"/>
                  </a:moveTo>
                  <a:cubicBezTo>
                    <a:pt x="31" y="13"/>
                    <a:pt x="26" y="15"/>
                    <a:pt x="23" y="18"/>
                  </a:cubicBezTo>
                  <a:cubicBezTo>
                    <a:pt x="20" y="21"/>
                    <a:pt x="18" y="26"/>
                    <a:pt x="17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26"/>
                    <a:pt x="52" y="21"/>
                    <a:pt x="49" y="18"/>
                  </a:cubicBezTo>
                  <a:cubicBezTo>
                    <a:pt x="46" y="15"/>
                    <a:pt x="41" y="13"/>
                    <a:pt x="3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6" y="1147"/>
              <a:ext cx="60" cy="117"/>
            </a:xfrm>
            <a:custGeom>
              <a:avLst/>
              <a:gdLst>
                <a:gd name="T0" fmla="*/ 39 w 51"/>
                <a:gd name="T1" fmla="*/ 85 h 99"/>
                <a:gd name="T2" fmla="*/ 51 w 51"/>
                <a:gd name="T3" fmla="*/ 83 h 99"/>
                <a:gd name="T4" fmla="*/ 51 w 51"/>
                <a:gd name="T5" fmla="*/ 96 h 99"/>
                <a:gd name="T6" fmla="*/ 44 w 51"/>
                <a:gd name="T7" fmla="*/ 98 h 99"/>
                <a:gd name="T8" fmla="*/ 35 w 51"/>
                <a:gd name="T9" fmla="*/ 99 h 99"/>
                <a:gd name="T10" fmla="*/ 11 w 51"/>
                <a:gd name="T11" fmla="*/ 73 h 99"/>
                <a:gd name="T12" fmla="*/ 11 w 51"/>
                <a:gd name="T13" fmla="*/ 30 h 99"/>
                <a:gd name="T14" fmla="*/ 0 w 51"/>
                <a:gd name="T15" fmla="*/ 30 h 99"/>
                <a:gd name="T16" fmla="*/ 0 w 51"/>
                <a:gd name="T17" fmla="*/ 23 h 99"/>
                <a:gd name="T18" fmla="*/ 11 w 51"/>
                <a:gd name="T19" fmla="*/ 17 h 99"/>
                <a:gd name="T20" fmla="*/ 17 w 51"/>
                <a:gd name="T21" fmla="*/ 0 h 99"/>
                <a:gd name="T22" fmla="*/ 28 w 51"/>
                <a:gd name="T23" fmla="*/ 0 h 99"/>
                <a:gd name="T24" fmla="*/ 28 w 51"/>
                <a:gd name="T25" fmla="*/ 17 h 99"/>
                <a:gd name="T26" fmla="*/ 50 w 51"/>
                <a:gd name="T27" fmla="*/ 17 h 99"/>
                <a:gd name="T28" fmla="*/ 50 w 51"/>
                <a:gd name="T29" fmla="*/ 30 h 99"/>
                <a:gd name="T30" fmla="*/ 28 w 51"/>
                <a:gd name="T31" fmla="*/ 30 h 99"/>
                <a:gd name="T32" fmla="*/ 28 w 51"/>
                <a:gd name="T33" fmla="*/ 73 h 99"/>
                <a:gd name="T34" fmla="*/ 31 w 51"/>
                <a:gd name="T35" fmla="*/ 82 h 99"/>
                <a:gd name="T36" fmla="*/ 39 w 51"/>
                <a:gd name="T3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99">
                  <a:moveTo>
                    <a:pt x="39" y="85"/>
                  </a:moveTo>
                  <a:cubicBezTo>
                    <a:pt x="43" y="85"/>
                    <a:pt x="47" y="84"/>
                    <a:pt x="51" y="8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9" y="97"/>
                    <a:pt x="47" y="97"/>
                    <a:pt x="44" y="98"/>
                  </a:cubicBezTo>
                  <a:cubicBezTo>
                    <a:pt x="41" y="99"/>
                    <a:pt x="38" y="99"/>
                    <a:pt x="35" y="99"/>
                  </a:cubicBezTo>
                  <a:cubicBezTo>
                    <a:pt x="19" y="99"/>
                    <a:pt x="11" y="90"/>
                    <a:pt x="11" y="7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7"/>
                    <a:pt x="29" y="80"/>
                    <a:pt x="31" y="82"/>
                  </a:cubicBezTo>
                  <a:cubicBezTo>
                    <a:pt x="33" y="84"/>
                    <a:pt x="35" y="85"/>
                    <a:pt x="39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1163" y="1129"/>
              <a:ext cx="84" cy="133"/>
            </a:xfrm>
            <a:custGeom>
              <a:avLst/>
              <a:gdLst>
                <a:gd name="T0" fmla="*/ 71 w 71"/>
                <a:gd name="T1" fmla="*/ 112 h 112"/>
                <a:gd name="T2" fmla="*/ 54 w 71"/>
                <a:gd name="T3" fmla="*/ 112 h 112"/>
                <a:gd name="T4" fmla="*/ 54 w 71"/>
                <a:gd name="T5" fmla="*/ 63 h 112"/>
                <a:gd name="T6" fmla="*/ 50 w 71"/>
                <a:gd name="T7" fmla="*/ 49 h 112"/>
                <a:gd name="T8" fmla="*/ 38 w 71"/>
                <a:gd name="T9" fmla="*/ 45 h 112"/>
                <a:gd name="T10" fmla="*/ 22 w 71"/>
                <a:gd name="T11" fmla="*/ 51 h 112"/>
                <a:gd name="T12" fmla="*/ 17 w 71"/>
                <a:gd name="T13" fmla="*/ 73 h 112"/>
                <a:gd name="T14" fmla="*/ 17 w 71"/>
                <a:gd name="T15" fmla="*/ 112 h 112"/>
                <a:gd name="T16" fmla="*/ 0 w 71"/>
                <a:gd name="T17" fmla="*/ 112 h 112"/>
                <a:gd name="T18" fmla="*/ 0 w 71"/>
                <a:gd name="T19" fmla="*/ 0 h 112"/>
                <a:gd name="T20" fmla="*/ 17 w 71"/>
                <a:gd name="T21" fmla="*/ 0 h 112"/>
                <a:gd name="T22" fmla="*/ 17 w 71"/>
                <a:gd name="T23" fmla="*/ 28 h 112"/>
                <a:gd name="T24" fmla="*/ 17 w 71"/>
                <a:gd name="T25" fmla="*/ 43 h 112"/>
                <a:gd name="T26" fmla="*/ 18 w 71"/>
                <a:gd name="T27" fmla="*/ 43 h 112"/>
                <a:gd name="T28" fmla="*/ 27 w 71"/>
                <a:gd name="T29" fmla="*/ 34 h 112"/>
                <a:gd name="T30" fmla="*/ 42 w 71"/>
                <a:gd name="T31" fmla="*/ 31 h 112"/>
                <a:gd name="T32" fmla="*/ 71 w 71"/>
                <a:gd name="T33" fmla="*/ 60 h 112"/>
                <a:gd name="T34" fmla="*/ 71 w 71"/>
                <a:gd name="T3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12">
                  <a:moveTo>
                    <a:pt x="71" y="112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7"/>
                    <a:pt x="52" y="52"/>
                    <a:pt x="50" y="49"/>
                  </a:cubicBezTo>
                  <a:cubicBezTo>
                    <a:pt x="47" y="46"/>
                    <a:pt x="44" y="45"/>
                    <a:pt x="38" y="45"/>
                  </a:cubicBezTo>
                  <a:cubicBezTo>
                    <a:pt x="31" y="45"/>
                    <a:pt x="26" y="47"/>
                    <a:pt x="22" y="51"/>
                  </a:cubicBezTo>
                  <a:cubicBezTo>
                    <a:pt x="19" y="56"/>
                    <a:pt x="17" y="63"/>
                    <a:pt x="17" y="73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7" y="38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39"/>
                    <a:pt x="23" y="36"/>
                    <a:pt x="27" y="34"/>
                  </a:cubicBezTo>
                  <a:cubicBezTo>
                    <a:pt x="31" y="32"/>
                    <a:pt x="36" y="31"/>
                    <a:pt x="42" y="31"/>
                  </a:cubicBezTo>
                  <a:cubicBezTo>
                    <a:pt x="61" y="31"/>
                    <a:pt x="71" y="41"/>
                    <a:pt x="71" y="60"/>
                  </a:cubicBezTo>
                  <a:lnTo>
                    <a:pt x="71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1268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49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5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3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8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0" y="21"/>
                    <a:pt x="18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2" y="21"/>
                    <a:pt x="49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1374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7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7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7" y="4"/>
                  </a:cubicBezTo>
                  <a:cubicBezTo>
                    <a:pt x="31" y="1"/>
                    <a:pt x="36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1495" y="1131"/>
              <a:ext cx="22" cy="131"/>
            </a:xfrm>
            <a:custGeom>
              <a:avLst/>
              <a:gdLst>
                <a:gd name="T0" fmla="*/ 0 w 19"/>
                <a:gd name="T1" fmla="*/ 9 h 110"/>
                <a:gd name="T2" fmla="*/ 2 w 19"/>
                <a:gd name="T3" fmla="*/ 2 h 110"/>
                <a:gd name="T4" fmla="*/ 9 w 19"/>
                <a:gd name="T5" fmla="*/ 0 h 110"/>
                <a:gd name="T6" fmla="*/ 16 w 19"/>
                <a:gd name="T7" fmla="*/ 2 h 110"/>
                <a:gd name="T8" fmla="*/ 19 w 19"/>
                <a:gd name="T9" fmla="*/ 9 h 110"/>
                <a:gd name="T10" fmla="*/ 16 w 19"/>
                <a:gd name="T11" fmla="*/ 16 h 110"/>
                <a:gd name="T12" fmla="*/ 9 w 19"/>
                <a:gd name="T13" fmla="*/ 19 h 110"/>
                <a:gd name="T14" fmla="*/ 2 w 19"/>
                <a:gd name="T15" fmla="*/ 16 h 110"/>
                <a:gd name="T16" fmla="*/ 0 w 19"/>
                <a:gd name="T17" fmla="*/ 9 h 110"/>
                <a:gd name="T18" fmla="*/ 18 w 19"/>
                <a:gd name="T19" fmla="*/ 110 h 110"/>
                <a:gd name="T20" fmla="*/ 1 w 19"/>
                <a:gd name="T21" fmla="*/ 110 h 110"/>
                <a:gd name="T22" fmla="*/ 1 w 19"/>
                <a:gd name="T23" fmla="*/ 30 h 110"/>
                <a:gd name="T24" fmla="*/ 18 w 19"/>
                <a:gd name="T25" fmla="*/ 30 h 110"/>
                <a:gd name="T26" fmla="*/ 18 w 19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0">
                  <a:moveTo>
                    <a:pt x="0" y="9"/>
                  </a:move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8"/>
                    <a:pt x="12" y="19"/>
                    <a:pt x="9" y="19"/>
                  </a:cubicBezTo>
                  <a:cubicBezTo>
                    <a:pt x="6" y="19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lose/>
                  <a:moveTo>
                    <a:pt x="18" y="110"/>
                  </a:moveTo>
                  <a:cubicBezTo>
                    <a:pt x="1" y="110"/>
                    <a:pt x="1" y="110"/>
                    <a:pt x="1" y="11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8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537" y="1166"/>
              <a:ext cx="70" cy="98"/>
            </a:xfrm>
            <a:custGeom>
              <a:avLst/>
              <a:gdLst>
                <a:gd name="T0" fmla="*/ 59 w 59"/>
                <a:gd name="T1" fmla="*/ 59 h 83"/>
                <a:gd name="T2" fmla="*/ 50 w 59"/>
                <a:gd name="T3" fmla="*/ 77 h 83"/>
                <a:gd name="T4" fmla="*/ 26 w 59"/>
                <a:gd name="T5" fmla="*/ 83 h 83"/>
                <a:gd name="T6" fmla="*/ 0 w 59"/>
                <a:gd name="T7" fmla="*/ 78 h 83"/>
                <a:gd name="T8" fmla="*/ 0 w 59"/>
                <a:gd name="T9" fmla="*/ 63 h 83"/>
                <a:gd name="T10" fmla="*/ 26 w 59"/>
                <a:gd name="T11" fmla="*/ 70 h 83"/>
                <a:gd name="T12" fmla="*/ 42 w 59"/>
                <a:gd name="T13" fmla="*/ 60 h 83"/>
                <a:gd name="T14" fmla="*/ 40 w 59"/>
                <a:gd name="T15" fmla="*/ 55 h 83"/>
                <a:gd name="T16" fmla="*/ 34 w 59"/>
                <a:gd name="T17" fmla="*/ 51 h 83"/>
                <a:gd name="T18" fmla="*/ 23 w 59"/>
                <a:gd name="T19" fmla="*/ 46 h 83"/>
                <a:gd name="T20" fmla="*/ 5 w 59"/>
                <a:gd name="T21" fmla="*/ 35 h 83"/>
                <a:gd name="T22" fmla="*/ 0 w 59"/>
                <a:gd name="T23" fmla="*/ 22 h 83"/>
                <a:gd name="T24" fmla="*/ 8 w 59"/>
                <a:gd name="T25" fmla="*/ 6 h 83"/>
                <a:gd name="T26" fmla="*/ 31 w 59"/>
                <a:gd name="T27" fmla="*/ 0 h 83"/>
                <a:gd name="T28" fmla="*/ 57 w 59"/>
                <a:gd name="T29" fmla="*/ 6 h 83"/>
                <a:gd name="T30" fmla="*/ 52 w 59"/>
                <a:gd name="T31" fmla="*/ 18 h 83"/>
                <a:gd name="T32" fmla="*/ 30 w 59"/>
                <a:gd name="T33" fmla="*/ 13 h 83"/>
                <a:gd name="T34" fmla="*/ 17 w 59"/>
                <a:gd name="T35" fmla="*/ 21 h 83"/>
                <a:gd name="T36" fmla="*/ 20 w 59"/>
                <a:gd name="T37" fmla="*/ 27 h 83"/>
                <a:gd name="T38" fmla="*/ 35 w 59"/>
                <a:gd name="T39" fmla="*/ 34 h 83"/>
                <a:gd name="T40" fmla="*/ 50 w 59"/>
                <a:gd name="T41" fmla="*/ 41 h 83"/>
                <a:gd name="T42" fmla="*/ 56 w 59"/>
                <a:gd name="T43" fmla="*/ 49 h 83"/>
                <a:gd name="T44" fmla="*/ 59 w 59"/>
                <a:gd name="T45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3">
                  <a:moveTo>
                    <a:pt x="59" y="59"/>
                  </a:moveTo>
                  <a:cubicBezTo>
                    <a:pt x="59" y="66"/>
                    <a:pt x="56" y="72"/>
                    <a:pt x="50" y="77"/>
                  </a:cubicBezTo>
                  <a:cubicBezTo>
                    <a:pt x="44" y="81"/>
                    <a:pt x="36" y="83"/>
                    <a:pt x="26" y="83"/>
                  </a:cubicBezTo>
                  <a:cubicBezTo>
                    <a:pt x="15" y="83"/>
                    <a:pt x="6" y="81"/>
                    <a:pt x="0" y="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8"/>
                    <a:pt x="18" y="70"/>
                    <a:pt x="26" y="70"/>
                  </a:cubicBezTo>
                  <a:cubicBezTo>
                    <a:pt x="37" y="70"/>
                    <a:pt x="42" y="67"/>
                    <a:pt x="42" y="60"/>
                  </a:cubicBezTo>
                  <a:cubicBezTo>
                    <a:pt x="42" y="58"/>
                    <a:pt x="41" y="57"/>
                    <a:pt x="40" y="55"/>
                  </a:cubicBezTo>
                  <a:cubicBezTo>
                    <a:pt x="39" y="54"/>
                    <a:pt x="37" y="53"/>
                    <a:pt x="34" y="51"/>
                  </a:cubicBezTo>
                  <a:cubicBezTo>
                    <a:pt x="32" y="50"/>
                    <a:pt x="28" y="48"/>
                    <a:pt x="23" y="46"/>
                  </a:cubicBezTo>
                  <a:cubicBezTo>
                    <a:pt x="14" y="43"/>
                    <a:pt x="8" y="39"/>
                    <a:pt x="5" y="35"/>
                  </a:cubicBezTo>
                  <a:cubicBezTo>
                    <a:pt x="1" y="32"/>
                    <a:pt x="0" y="27"/>
                    <a:pt x="0" y="22"/>
                  </a:cubicBezTo>
                  <a:cubicBezTo>
                    <a:pt x="0" y="15"/>
                    <a:pt x="3" y="9"/>
                    <a:pt x="8" y="6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9" y="2"/>
                    <a:pt x="57" y="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5"/>
                    <a:pt x="36" y="13"/>
                    <a:pt x="30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3"/>
                    <a:pt x="18" y="25"/>
                    <a:pt x="20" y="27"/>
                  </a:cubicBezTo>
                  <a:cubicBezTo>
                    <a:pt x="22" y="29"/>
                    <a:pt x="28" y="31"/>
                    <a:pt x="35" y="34"/>
                  </a:cubicBezTo>
                  <a:cubicBezTo>
                    <a:pt x="42" y="37"/>
                    <a:pt x="47" y="39"/>
                    <a:pt x="50" y="41"/>
                  </a:cubicBezTo>
                  <a:cubicBezTo>
                    <a:pt x="53" y="43"/>
                    <a:pt x="55" y="46"/>
                    <a:pt x="56" y="49"/>
                  </a:cubicBezTo>
                  <a:cubicBezTo>
                    <a:pt x="58" y="51"/>
                    <a:pt x="59" y="55"/>
                    <a:pt x="59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1675" y="1166"/>
              <a:ext cx="85" cy="139"/>
            </a:xfrm>
            <a:custGeom>
              <a:avLst/>
              <a:gdLst>
                <a:gd name="T0" fmla="*/ 40 w 72"/>
                <a:gd name="T1" fmla="*/ 83 h 117"/>
                <a:gd name="T2" fmla="*/ 17 w 72"/>
                <a:gd name="T3" fmla="*/ 72 h 117"/>
                <a:gd name="T4" fmla="*/ 16 w 72"/>
                <a:gd name="T5" fmla="*/ 72 h 117"/>
                <a:gd name="T6" fmla="*/ 17 w 72"/>
                <a:gd name="T7" fmla="*/ 84 h 117"/>
                <a:gd name="T8" fmla="*/ 17 w 72"/>
                <a:gd name="T9" fmla="*/ 117 h 117"/>
                <a:gd name="T10" fmla="*/ 0 w 72"/>
                <a:gd name="T11" fmla="*/ 117 h 117"/>
                <a:gd name="T12" fmla="*/ 0 w 72"/>
                <a:gd name="T13" fmla="*/ 1 h 117"/>
                <a:gd name="T14" fmla="*/ 14 w 72"/>
                <a:gd name="T15" fmla="*/ 1 h 117"/>
                <a:gd name="T16" fmla="*/ 16 w 72"/>
                <a:gd name="T17" fmla="*/ 12 h 117"/>
                <a:gd name="T18" fmla="*/ 17 w 72"/>
                <a:gd name="T19" fmla="*/ 12 h 117"/>
                <a:gd name="T20" fmla="*/ 41 w 72"/>
                <a:gd name="T21" fmla="*/ 0 h 117"/>
                <a:gd name="T22" fmla="*/ 64 w 72"/>
                <a:gd name="T23" fmla="*/ 11 h 117"/>
                <a:gd name="T24" fmla="*/ 72 w 72"/>
                <a:gd name="T25" fmla="*/ 41 h 117"/>
                <a:gd name="T26" fmla="*/ 64 w 72"/>
                <a:gd name="T27" fmla="*/ 72 h 117"/>
                <a:gd name="T28" fmla="*/ 40 w 72"/>
                <a:gd name="T29" fmla="*/ 83 h 117"/>
                <a:gd name="T30" fmla="*/ 36 w 72"/>
                <a:gd name="T31" fmla="*/ 14 h 117"/>
                <a:gd name="T32" fmla="*/ 22 w 72"/>
                <a:gd name="T33" fmla="*/ 20 h 117"/>
                <a:gd name="T34" fmla="*/ 17 w 72"/>
                <a:gd name="T35" fmla="*/ 39 h 117"/>
                <a:gd name="T36" fmla="*/ 17 w 72"/>
                <a:gd name="T37" fmla="*/ 41 h 117"/>
                <a:gd name="T38" fmla="*/ 22 w 72"/>
                <a:gd name="T39" fmla="*/ 62 h 117"/>
                <a:gd name="T40" fmla="*/ 37 w 72"/>
                <a:gd name="T41" fmla="*/ 69 h 117"/>
                <a:gd name="T42" fmla="*/ 50 w 72"/>
                <a:gd name="T43" fmla="*/ 62 h 117"/>
                <a:gd name="T44" fmla="*/ 55 w 72"/>
                <a:gd name="T45" fmla="*/ 41 h 117"/>
                <a:gd name="T46" fmla="*/ 50 w 72"/>
                <a:gd name="T47" fmla="*/ 21 h 117"/>
                <a:gd name="T48" fmla="*/ 36 w 72"/>
                <a:gd name="T4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117">
                  <a:moveTo>
                    <a:pt x="40" y="83"/>
                  </a:moveTo>
                  <a:cubicBezTo>
                    <a:pt x="30" y="83"/>
                    <a:pt x="23" y="79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9"/>
                    <a:pt x="17" y="83"/>
                    <a:pt x="17" y="8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6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2" y="4"/>
                    <a:pt x="30" y="0"/>
                    <a:pt x="41" y="0"/>
                  </a:cubicBezTo>
                  <a:cubicBezTo>
                    <a:pt x="51" y="0"/>
                    <a:pt x="59" y="4"/>
                    <a:pt x="64" y="11"/>
                  </a:cubicBezTo>
                  <a:cubicBezTo>
                    <a:pt x="70" y="18"/>
                    <a:pt x="72" y="28"/>
                    <a:pt x="72" y="41"/>
                  </a:cubicBezTo>
                  <a:cubicBezTo>
                    <a:pt x="72" y="54"/>
                    <a:pt x="70" y="64"/>
                    <a:pt x="64" y="72"/>
                  </a:cubicBezTo>
                  <a:cubicBezTo>
                    <a:pt x="58" y="79"/>
                    <a:pt x="50" y="83"/>
                    <a:pt x="40" y="83"/>
                  </a:cubicBezTo>
                  <a:close/>
                  <a:moveTo>
                    <a:pt x="36" y="14"/>
                  </a:moveTo>
                  <a:cubicBezTo>
                    <a:pt x="30" y="14"/>
                    <a:pt x="25" y="16"/>
                    <a:pt x="22" y="20"/>
                  </a:cubicBezTo>
                  <a:cubicBezTo>
                    <a:pt x="18" y="24"/>
                    <a:pt x="17" y="30"/>
                    <a:pt x="17" y="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51"/>
                    <a:pt x="18" y="58"/>
                    <a:pt x="22" y="62"/>
                  </a:cubicBezTo>
                  <a:cubicBezTo>
                    <a:pt x="25" y="67"/>
                    <a:pt x="30" y="69"/>
                    <a:pt x="37" y="69"/>
                  </a:cubicBezTo>
                  <a:cubicBezTo>
                    <a:pt x="43" y="69"/>
                    <a:pt x="47" y="67"/>
                    <a:pt x="50" y="62"/>
                  </a:cubicBezTo>
                  <a:cubicBezTo>
                    <a:pt x="53" y="57"/>
                    <a:pt x="55" y="50"/>
                    <a:pt x="55" y="41"/>
                  </a:cubicBezTo>
                  <a:cubicBezTo>
                    <a:pt x="55" y="32"/>
                    <a:pt x="53" y="25"/>
                    <a:pt x="50" y="21"/>
                  </a:cubicBezTo>
                  <a:cubicBezTo>
                    <a:pt x="47" y="16"/>
                    <a:pt x="42" y="14"/>
                    <a:pt x="3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1778" y="1166"/>
              <a:ext cx="89" cy="98"/>
            </a:xfrm>
            <a:custGeom>
              <a:avLst/>
              <a:gdLst>
                <a:gd name="T0" fmla="*/ 75 w 75"/>
                <a:gd name="T1" fmla="*/ 41 h 83"/>
                <a:gd name="T2" fmla="*/ 65 w 75"/>
                <a:gd name="T3" fmla="*/ 72 h 83"/>
                <a:gd name="T4" fmla="*/ 37 w 75"/>
                <a:gd name="T5" fmla="*/ 83 h 83"/>
                <a:gd name="T6" fmla="*/ 18 w 75"/>
                <a:gd name="T7" fmla="*/ 78 h 83"/>
                <a:gd name="T8" fmla="*/ 4 w 75"/>
                <a:gd name="T9" fmla="*/ 63 h 83"/>
                <a:gd name="T10" fmla="*/ 0 w 75"/>
                <a:gd name="T11" fmla="*/ 41 h 83"/>
                <a:gd name="T12" fmla="*/ 10 w 75"/>
                <a:gd name="T13" fmla="*/ 11 h 83"/>
                <a:gd name="T14" fmla="*/ 38 w 75"/>
                <a:gd name="T15" fmla="*/ 0 h 83"/>
                <a:gd name="T16" fmla="*/ 65 w 75"/>
                <a:gd name="T17" fmla="*/ 11 h 83"/>
                <a:gd name="T18" fmla="*/ 75 w 75"/>
                <a:gd name="T19" fmla="*/ 41 h 83"/>
                <a:gd name="T20" fmla="*/ 17 w 75"/>
                <a:gd name="T21" fmla="*/ 41 h 83"/>
                <a:gd name="T22" fmla="*/ 38 w 75"/>
                <a:gd name="T23" fmla="*/ 69 h 83"/>
                <a:gd name="T24" fmla="*/ 58 w 75"/>
                <a:gd name="T25" fmla="*/ 41 h 83"/>
                <a:gd name="T26" fmla="*/ 38 w 75"/>
                <a:gd name="T27" fmla="*/ 14 h 83"/>
                <a:gd name="T28" fmla="*/ 22 w 75"/>
                <a:gd name="T29" fmla="*/ 21 h 83"/>
                <a:gd name="T30" fmla="*/ 17 w 75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3">
                  <a:moveTo>
                    <a:pt x="75" y="41"/>
                  </a:moveTo>
                  <a:cubicBezTo>
                    <a:pt x="75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5" y="29"/>
                    <a:pt x="75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0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1876" y="1167"/>
              <a:ext cx="140" cy="95"/>
            </a:xfrm>
            <a:custGeom>
              <a:avLst/>
              <a:gdLst>
                <a:gd name="T0" fmla="*/ 76 w 118"/>
                <a:gd name="T1" fmla="*/ 80 h 80"/>
                <a:gd name="T2" fmla="*/ 66 w 118"/>
                <a:gd name="T3" fmla="*/ 43 h 80"/>
                <a:gd name="T4" fmla="*/ 59 w 118"/>
                <a:gd name="T5" fmla="*/ 16 h 80"/>
                <a:gd name="T6" fmla="*/ 59 w 118"/>
                <a:gd name="T7" fmla="*/ 16 h 80"/>
                <a:gd name="T8" fmla="*/ 52 w 118"/>
                <a:gd name="T9" fmla="*/ 43 h 80"/>
                <a:gd name="T10" fmla="*/ 41 w 118"/>
                <a:gd name="T11" fmla="*/ 80 h 80"/>
                <a:gd name="T12" fmla="*/ 23 w 118"/>
                <a:gd name="T13" fmla="*/ 80 h 80"/>
                <a:gd name="T14" fmla="*/ 0 w 118"/>
                <a:gd name="T15" fmla="*/ 0 h 80"/>
                <a:gd name="T16" fmla="*/ 17 w 118"/>
                <a:gd name="T17" fmla="*/ 0 h 80"/>
                <a:gd name="T18" fmla="*/ 28 w 118"/>
                <a:gd name="T19" fmla="*/ 40 h 80"/>
                <a:gd name="T20" fmla="*/ 33 w 118"/>
                <a:gd name="T21" fmla="*/ 65 h 80"/>
                <a:gd name="T22" fmla="*/ 33 w 118"/>
                <a:gd name="T23" fmla="*/ 65 h 80"/>
                <a:gd name="T24" fmla="*/ 35 w 118"/>
                <a:gd name="T25" fmla="*/ 53 h 80"/>
                <a:gd name="T26" fmla="*/ 38 w 118"/>
                <a:gd name="T27" fmla="*/ 42 h 80"/>
                <a:gd name="T28" fmla="*/ 50 w 118"/>
                <a:gd name="T29" fmla="*/ 0 h 80"/>
                <a:gd name="T30" fmla="*/ 69 w 118"/>
                <a:gd name="T31" fmla="*/ 0 h 80"/>
                <a:gd name="T32" fmla="*/ 80 w 118"/>
                <a:gd name="T33" fmla="*/ 42 h 80"/>
                <a:gd name="T34" fmla="*/ 83 w 118"/>
                <a:gd name="T35" fmla="*/ 53 h 80"/>
                <a:gd name="T36" fmla="*/ 85 w 118"/>
                <a:gd name="T37" fmla="*/ 65 h 80"/>
                <a:gd name="T38" fmla="*/ 86 w 118"/>
                <a:gd name="T39" fmla="*/ 65 h 80"/>
                <a:gd name="T40" fmla="*/ 91 w 118"/>
                <a:gd name="T41" fmla="*/ 40 h 80"/>
                <a:gd name="T42" fmla="*/ 101 w 118"/>
                <a:gd name="T43" fmla="*/ 0 h 80"/>
                <a:gd name="T44" fmla="*/ 118 w 118"/>
                <a:gd name="T45" fmla="*/ 0 h 80"/>
                <a:gd name="T46" fmla="*/ 95 w 118"/>
                <a:gd name="T47" fmla="*/ 80 h 80"/>
                <a:gd name="T48" fmla="*/ 76 w 118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80">
                  <a:moveTo>
                    <a:pt x="76" y="80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5" y="39"/>
                    <a:pt x="63" y="30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6" y="29"/>
                    <a:pt x="54" y="38"/>
                    <a:pt x="52" y="43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50"/>
                    <a:pt x="32" y="58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1"/>
                    <a:pt x="34" y="57"/>
                    <a:pt x="35" y="53"/>
                  </a:cubicBezTo>
                  <a:cubicBezTo>
                    <a:pt x="36" y="48"/>
                    <a:pt x="37" y="45"/>
                    <a:pt x="38" y="4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5"/>
                    <a:pt x="82" y="48"/>
                    <a:pt x="83" y="53"/>
                  </a:cubicBezTo>
                  <a:cubicBezTo>
                    <a:pt x="84" y="58"/>
                    <a:pt x="85" y="62"/>
                    <a:pt x="85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59"/>
                    <a:pt x="88" y="50"/>
                    <a:pt x="91" y="4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80"/>
                    <a:pt x="95" y="80"/>
                    <a:pt x="95" y="80"/>
                  </a:cubicBezTo>
                  <a:lnTo>
                    <a:pt x="76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2024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50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6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4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9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1" y="21"/>
                    <a:pt x="19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3" y="21"/>
                    <a:pt x="50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131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6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6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6" y="4"/>
                  </a:cubicBezTo>
                  <a:cubicBezTo>
                    <a:pt x="31" y="1"/>
                    <a:pt x="35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189" y="1238"/>
              <a:ext cx="25" cy="26"/>
            </a:xfrm>
            <a:custGeom>
              <a:avLst/>
              <a:gdLst>
                <a:gd name="T0" fmla="*/ 0 w 21"/>
                <a:gd name="T1" fmla="*/ 11 h 22"/>
                <a:gd name="T2" fmla="*/ 3 w 21"/>
                <a:gd name="T3" fmla="*/ 3 h 22"/>
                <a:gd name="T4" fmla="*/ 11 w 21"/>
                <a:gd name="T5" fmla="*/ 0 h 22"/>
                <a:gd name="T6" fmla="*/ 19 w 21"/>
                <a:gd name="T7" fmla="*/ 3 h 22"/>
                <a:gd name="T8" fmla="*/ 21 w 21"/>
                <a:gd name="T9" fmla="*/ 11 h 22"/>
                <a:gd name="T10" fmla="*/ 19 w 21"/>
                <a:gd name="T11" fmla="*/ 19 h 22"/>
                <a:gd name="T12" fmla="*/ 11 w 21"/>
                <a:gd name="T13" fmla="*/ 22 h 22"/>
                <a:gd name="T14" fmla="*/ 3 w 21"/>
                <a:gd name="T15" fmla="*/ 19 h 22"/>
                <a:gd name="T16" fmla="*/ 0 w 21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0" y="11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ubicBezTo>
                    <a:pt x="7" y="22"/>
                    <a:pt x="4" y="21"/>
                    <a:pt x="3" y="19"/>
                  </a:cubicBezTo>
                  <a:cubicBezTo>
                    <a:pt x="1" y="18"/>
                    <a:pt x="0" y="15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0013102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0007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6440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42900"/>
            <a:ext cx="2949575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741363"/>
            <a:ext cx="4629150" cy="36544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1543050"/>
            <a:ext cx="2949575" cy="28590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643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6788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4638"/>
            <a:ext cx="1971675" cy="43576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4638"/>
            <a:ext cx="5762625" cy="435768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31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11" t="17020" r="1" b="10130"/>
          <a:stretch/>
        </p:blipFill>
        <p:spPr>
          <a:xfrm flipH="1">
            <a:off x="0" y="0"/>
            <a:ext cx="9144003" cy="5143500"/>
          </a:xfrm>
          <a:prstGeom prst="rect">
            <a:avLst/>
          </a:prstGeom>
        </p:spPr>
      </p:pic>
      <p:cxnSp>
        <p:nvCxnSpPr>
          <p:cNvPr id="4" name="Straight Connector 3"/>
          <p:cNvCxnSpPr/>
          <p:nvPr userDrawn="1"/>
        </p:nvCxnSpPr>
        <p:spPr>
          <a:xfrm>
            <a:off x="431800" y="4150657"/>
            <a:ext cx="364714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 userDrawn="1"/>
        </p:nvSpPr>
        <p:spPr>
          <a:xfrm>
            <a:off x="441324" y="4777595"/>
            <a:ext cx="3572891" cy="123111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en-US" sz="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 Confidentiality Language 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65358" y="2018812"/>
            <a:ext cx="4679215" cy="948740"/>
          </a:xfrm>
        </p:spPr>
        <p:txBody>
          <a:bodyPr vert="horz" lIns="0" tIns="0" rIns="0" bIns="0" rtlCol="0" anchor="b">
            <a:noAutofit/>
          </a:bodyPr>
          <a:lstStyle>
            <a:lvl1pPr marL="0" algn="l" defTabSz="914362" rtl="0" eaLnBrk="1" latinLnBrk="0" hangingPunct="1">
              <a:lnSpc>
                <a:spcPct val="950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 defTabSz="914362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2"/>
                </a:solidFill>
                <a:latin typeface="Open Sans Regular" charset="0"/>
                <a:ea typeface="Open Sans" charset="0"/>
                <a:cs typeface="Open Sans" charset="0"/>
              </a:defRPr>
            </a:lvl2pPr>
            <a:lvl3pPr marL="0" indent="0" algn="l" defTabSz="914362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2"/>
                </a:solidFill>
                <a:latin typeface="Open Sans Regular" charset="0"/>
                <a:ea typeface="Open Sans" charset="0"/>
                <a:cs typeface="Open Sans" charset="0"/>
              </a:defRPr>
            </a:lvl3pPr>
            <a:lvl4pPr marL="0" indent="0" algn="l" defTabSz="914362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lang="en-US" sz="3000" kern="1200" dirty="0" smtClean="0">
                <a:solidFill>
                  <a:schemeClr val="bg2"/>
                </a:solidFill>
                <a:latin typeface="Open Sans Regular" charset="0"/>
                <a:ea typeface="Open Sans" charset="0"/>
                <a:cs typeface="Open Sans" charset="0"/>
              </a:defRPr>
            </a:lvl4pPr>
            <a:lvl5pPr marL="0" indent="0" algn="l" defTabSz="914362" rtl="0" eaLnBrk="1" latinLnBrk="0" hangingPunct="1">
              <a:lnSpc>
                <a:spcPts val="3400"/>
              </a:lnSpc>
              <a:spcBef>
                <a:spcPct val="0"/>
              </a:spcBef>
              <a:buNone/>
              <a:defRPr lang="en-US" sz="3000" kern="1200" dirty="0">
                <a:solidFill>
                  <a:schemeClr val="bg2"/>
                </a:solidFill>
                <a:latin typeface="Open Sans Regular" charset="0"/>
                <a:ea typeface="Open Sans" charset="0"/>
                <a:cs typeface="Open Sans" charset="0"/>
              </a:defRPr>
            </a:lvl5pPr>
          </a:lstStyle>
          <a:p>
            <a:pPr lvl="0"/>
            <a:r>
              <a:rPr lang="en-US" dirty="0"/>
              <a:t>Title Slide Option 2: </a:t>
            </a:r>
            <a:br>
              <a:rPr lang="en-US" dirty="0"/>
            </a:br>
            <a:r>
              <a:rPr lang="en-US" dirty="0"/>
              <a:t>use up to two lines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465358" y="3162290"/>
            <a:ext cx="3206795" cy="215444"/>
          </a:xfrm>
        </p:spPr>
        <p:txBody>
          <a:bodyPr bIns="0">
            <a:spAutoFit/>
          </a:bodyPr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1400" b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1400" b="1" kern="1200" baseline="0" dirty="0" smtClean="0">
                <a:solidFill>
                  <a:schemeClr val="accent6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2pPr>
            <a:lvl3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1400" b="1" kern="1200" baseline="0" dirty="0" smtClean="0">
                <a:solidFill>
                  <a:schemeClr val="accent6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3pPr>
            <a:lvl4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1400" b="1" kern="1200" baseline="0" dirty="0" smtClean="0">
                <a:solidFill>
                  <a:schemeClr val="accent6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4pPr>
            <a:lvl5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1400" b="1" kern="1200" baseline="0" dirty="0">
                <a:solidFill>
                  <a:schemeClr val="accent6"/>
                </a:solidFill>
                <a:latin typeface="Open Sans Semibold" charset="0"/>
                <a:ea typeface="Open Sans Semibold" charset="0"/>
                <a:cs typeface="Open Sans Semibold" charset="0"/>
              </a:defRPr>
            </a:lvl5pPr>
          </a:lstStyle>
          <a:p>
            <a:pPr lvl="0"/>
            <a:r>
              <a:rPr lang="fr-FR" dirty="0"/>
              <a:t>14pt Open Sans </a:t>
            </a:r>
            <a:r>
              <a:rPr lang="fr-FR" dirty="0" err="1"/>
              <a:t>Subhead</a:t>
            </a:r>
            <a:r>
              <a:rPr lang="fr-FR" dirty="0"/>
              <a:t>, Date, </a:t>
            </a:r>
            <a:r>
              <a:rPr lang="fr-FR" dirty="0" err="1"/>
              <a:t>etc</a:t>
            </a:r>
            <a:endParaRPr lang="fr-FR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2"/>
          </p:nvPr>
        </p:nvSpPr>
        <p:spPr>
          <a:xfrm>
            <a:off x="465358" y="4262929"/>
            <a:ext cx="4133850" cy="244505"/>
          </a:xfrm>
        </p:spPr>
        <p:txBody>
          <a:bodyPr/>
          <a:lstStyle>
            <a:lvl1pPr>
              <a:defRPr lang="en-US" sz="1400" kern="1200" baseline="0" dirty="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 lang="en-US" sz="1400" kern="1200" baseline="0" dirty="0" smtClean="0">
                <a:solidFill>
                  <a:schemeClr val="bg2"/>
                </a:solidFill>
                <a:latin typeface="Open Sans Regular" charset="0"/>
                <a:ea typeface="+mn-ea"/>
                <a:cs typeface="+mn-cs"/>
              </a:defRPr>
            </a:lvl2pPr>
            <a:lvl3pPr>
              <a:defRPr lang="en-US" sz="1400" kern="1200" baseline="0" dirty="0" smtClean="0">
                <a:solidFill>
                  <a:schemeClr val="bg2"/>
                </a:solidFill>
                <a:latin typeface="Open Sans Regular" charset="0"/>
                <a:ea typeface="+mn-ea"/>
                <a:cs typeface="+mn-cs"/>
              </a:defRPr>
            </a:lvl3pPr>
            <a:lvl4pPr>
              <a:defRPr lang="en-US" sz="1400" kern="1200" baseline="0" dirty="0" smtClean="0">
                <a:solidFill>
                  <a:schemeClr val="bg2"/>
                </a:solidFill>
                <a:latin typeface="Open Sans Regular" charset="0"/>
                <a:ea typeface="+mn-ea"/>
                <a:cs typeface="+mn-cs"/>
              </a:defRPr>
            </a:lvl4pPr>
            <a:lvl5pPr>
              <a:defRPr lang="en-US" sz="1400" kern="1200" baseline="0" dirty="0">
                <a:solidFill>
                  <a:schemeClr val="bg2"/>
                </a:solidFill>
                <a:latin typeface="Open Sans Regular" charset="0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9" name="Group 4"/>
          <p:cNvGrpSpPr>
            <a:grpSpLocks noChangeAspect="1"/>
          </p:cNvGrpSpPr>
          <p:nvPr userDrawn="1"/>
        </p:nvGrpSpPr>
        <p:grpSpPr bwMode="auto">
          <a:xfrm>
            <a:off x="438447" y="484741"/>
            <a:ext cx="1751645" cy="490219"/>
            <a:chOff x="221" y="738"/>
            <a:chExt cx="2026" cy="567"/>
          </a:xfrm>
        </p:grpSpPr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1003" y="818"/>
              <a:ext cx="231" cy="241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3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8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5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3"/>
                    <a:pt x="150" y="123"/>
                    <a:pt x="150" y="123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0"/>
                    <a:pt x="53" y="101"/>
                  </a:cubicBezTo>
                  <a:cubicBezTo>
                    <a:pt x="53" y="71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8"/>
                    <a:pt x="150" y="78"/>
                    <a:pt x="150" y="78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5"/>
                  </a:cubicBezTo>
                  <a:lnTo>
                    <a:pt x="194" y="15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close/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230" y="741"/>
              <a:ext cx="300" cy="318"/>
            </a:xfrm>
            <a:custGeom>
              <a:avLst/>
              <a:gdLst>
                <a:gd name="T0" fmla="*/ 0 w 300"/>
                <a:gd name="T1" fmla="*/ 318 h 318"/>
                <a:gd name="T2" fmla="*/ 74 w 300"/>
                <a:gd name="T3" fmla="*/ 318 h 318"/>
                <a:gd name="T4" fmla="*/ 95 w 300"/>
                <a:gd name="T5" fmla="*/ 263 h 318"/>
                <a:gd name="T6" fmla="*/ 205 w 300"/>
                <a:gd name="T7" fmla="*/ 263 h 318"/>
                <a:gd name="T8" fmla="*/ 227 w 300"/>
                <a:gd name="T9" fmla="*/ 318 h 318"/>
                <a:gd name="T10" fmla="*/ 300 w 300"/>
                <a:gd name="T11" fmla="*/ 318 h 318"/>
                <a:gd name="T12" fmla="*/ 169 w 300"/>
                <a:gd name="T13" fmla="*/ 0 h 318"/>
                <a:gd name="T14" fmla="*/ 104 w 300"/>
                <a:gd name="T15" fmla="*/ 0 h 318"/>
                <a:gd name="T16" fmla="*/ 121 w 300"/>
                <a:gd name="T17" fmla="*/ 41 h 318"/>
                <a:gd name="T18" fmla="*/ 0 w 300"/>
                <a:gd name="T19" fmla="*/ 318 h 318"/>
                <a:gd name="T20" fmla="*/ 151 w 300"/>
                <a:gd name="T21" fmla="*/ 125 h 318"/>
                <a:gd name="T22" fmla="*/ 181 w 300"/>
                <a:gd name="T23" fmla="*/ 200 h 318"/>
                <a:gd name="T24" fmla="*/ 120 w 300"/>
                <a:gd name="T25" fmla="*/ 200 h 318"/>
                <a:gd name="T26" fmla="*/ 151 w 300"/>
                <a:gd name="T27" fmla="*/ 125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0" h="318">
                  <a:moveTo>
                    <a:pt x="0" y="318"/>
                  </a:moveTo>
                  <a:lnTo>
                    <a:pt x="74" y="318"/>
                  </a:lnTo>
                  <a:lnTo>
                    <a:pt x="95" y="263"/>
                  </a:lnTo>
                  <a:lnTo>
                    <a:pt x="205" y="263"/>
                  </a:lnTo>
                  <a:lnTo>
                    <a:pt x="227" y="318"/>
                  </a:lnTo>
                  <a:lnTo>
                    <a:pt x="300" y="318"/>
                  </a:lnTo>
                  <a:lnTo>
                    <a:pt x="169" y="0"/>
                  </a:lnTo>
                  <a:lnTo>
                    <a:pt x="104" y="0"/>
                  </a:lnTo>
                  <a:lnTo>
                    <a:pt x="121" y="41"/>
                  </a:lnTo>
                  <a:lnTo>
                    <a:pt x="0" y="318"/>
                  </a:lnTo>
                  <a:moveTo>
                    <a:pt x="151" y="125"/>
                  </a:moveTo>
                  <a:lnTo>
                    <a:pt x="181" y="200"/>
                  </a:lnTo>
                  <a:lnTo>
                    <a:pt x="120" y="200"/>
                  </a:lnTo>
                  <a:lnTo>
                    <a:pt x="151" y="12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6" name="Freeform 8"/>
            <p:cNvSpPr>
              <a:spLocks/>
            </p:cNvSpPr>
            <p:nvPr/>
          </p:nvSpPr>
          <p:spPr bwMode="auto">
            <a:xfrm>
              <a:off x="1533" y="741"/>
              <a:ext cx="167" cy="318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7 h 267"/>
                <a:gd name="T20" fmla="*/ 141 w 141"/>
                <a:gd name="T21" fmla="*/ 8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7"/>
                    <a:pt x="118" y="57"/>
                    <a:pt x="118" y="57"/>
                  </a:cubicBezTo>
                  <a:cubicBezTo>
                    <a:pt x="141" y="8"/>
                    <a:pt x="141" y="8"/>
                    <a:pt x="141" y="8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7" name="Freeform 9"/>
            <p:cNvSpPr>
              <a:spLocks/>
            </p:cNvSpPr>
            <p:nvPr/>
          </p:nvSpPr>
          <p:spPr bwMode="auto">
            <a:xfrm>
              <a:off x="701" y="738"/>
              <a:ext cx="275" cy="321"/>
            </a:xfrm>
            <a:custGeom>
              <a:avLst/>
              <a:gdLst>
                <a:gd name="T0" fmla="*/ 0 w 275"/>
                <a:gd name="T1" fmla="*/ 0 h 321"/>
                <a:gd name="T2" fmla="*/ 0 w 275"/>
                <a:gd name="T3" fmla="*/ 319 h 321"/>
                <a:gd name="T4" fmla="*/ 70 w 275"/>
                <a:gd name="T5" fmla="*/ 321 h 321"/>
                <a:gd name="T6" fmla="*/ 70 w 275"/>
                <a:gd name="T7" fmla="*/ 137 h 321"/>
                <a:gd name="T8" fmla="*/ 137 w 275"/>
                <a:gd name="T9" fmla="*/ 188 h 321"/>
                <a:gd name="T10" fmla="*/ 205 w 275"/>
                <a:gd name="T11" fmla="*/ 137 h 321"/>
                <a:gd name="T12" fmla="*/ 205 w 275"/>
                <a:gd name="T13" fmla="*/ 321 h 321"/>
                <a:gd name="T14" fmla="*/ 274 w 275"/>
                <a:gd name="T15" fmla="*/ 321 h 321"/>
                <a:gd name="T16" fmla="*/ 275 w 275"/>
                <a:gd name="T17" fmla="*/ 0 h 321"/>
                <a:gd name="T18" fmla="*/ 137 w 275"/>
                <a:gd name="T19" fmla="*/ 105 h 321"/>
                <a:gd name="T20" fmla="*/ 0 w 275"/>
                <a:gd name="T21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5" h="321">
                  <a:moveTo>
                    <a:pt x="0" y="0"/>
                  </a:moveTo>
                  <a:lnTo>
                    <a:pt x="0" y="319"/>
                  </a:lnTo>
                  <a:lnTo>
                    <a:pt x="70" y="321"/>
                  </a:lnTo>
                  <a:lnTo>
                    <a:pt x="70" y="137"/>
                  </a:lnTo>
                  <a:lnTo>
                    <a:pt x="137" y="188"/>
                  </a:lnTo>
                  <a:lnTo>
                    <a:pt x="205" y="137"/>
                  </a:lnTo>
                  <a:lnTo>
                    <a:pt x="205" y="321"/>
                  </a:lnTo>
                  <a:lnTo>
                    <a:pt x="274" y="321"/>
                  </a:lnTo>
                  <a:lnTo>
                    <a:pt x="275" y="0"/>
                  </a:lnTo>
                  <a:lnTo>
                    <a:pt x="137" y="1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8" name="Freeform 10"/>
            <p:cNvSpPr>
              <a:spLocks noEditPoints="1"/>
            </p:cNvSpPr>
            <p:nvPr/>
          </p:nvSpPr>
          <p:spPr bwMode="auto">
            <a:xfrm>
              <a:off x="1687" y="819"/>
              <a:ext cx="241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0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4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0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6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4"/>
                    <a:pt x="104" y="154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7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1948" y="819"/>
              <a:ext cx="242" cy="240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8"/>
                    <a:pt x="119" y="155"/>
                    <a:pt x="104" y="155"/>
                  </a:cubicBezTo>
                  <a:cubicBezTo>
                    <a:pt x="82" y="154"/>
                    <a:pt x="62" y="140"/>
                    <a:pt x="57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2182" y="808"/>
              <a:ext cx="27" cy="35"/>
            </a:xfrm>
            <a:custGeom>
              <a:avLst/>
              <a:gdLst>
                <a:gd name="T0" fmla="*/ 0 w 27"/>
                <a:gd name="T1" fmla="*/ 0 h 35"/>
                <a:gd name="T2" fmla="*/ 27 w 27"/>
                <a:gd name="T3" fmla="*/ 0 h 35"/>
                <a:gd name="T4" fmla="*/ 27 w 27"/>
                <a:gd name="T5" fmla="*/ 6 h 35"/>
                <a:gd name="T6" fmla="*/ 16 w 27"/>
                <a:gd name="T7" fmla="*/ 6 h 35"/>
                <a:gd name="T8" fmla="*/ 16 w 27"/>
                <a:gd name="T9" fmla="*/ 35 h 35"/>
                <a:gd name="T10" fmla="*/ 11 w 27"/>
                <a:gd name="T11" fmla="*/ 35 h 35"/>
                <a:gd name="T12" fmla="*/ 11 w 27"/>
                <a:gd name="T13" fmla="*/ 6 h 35"/>
                <a:gd name="T14" fmla="*/ 0 w 27"/>
                <a:gd name="T15" fmla="*/ 6 h 35"/>
                <a:gd name="T16" fmla="*/ 0 w 27"/>
                <a:gd name="T1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35">
                  <a:moveTo>
                    <a:pt x="0" y="0"/>
                  </a:moveTo>
                  <a:lnTo>
                    <a:pt x="27" y="0"/>
                  </a:lnTo>
                  <a:lnTo>
                    <a:pt x="27" y="6"/>
                  </a:lnTo>
                  <a:lnTo>
                    <a:pt x="16" y="6"/>
                  </a:lnTo>
                  <a:lnTo>
                    <a:pt x="16" y="35"/>
                  </a:lnTo>
                  <a:lnTo>
                    <a:pt x="11" y="35"/>
                  </a:lnTo>
                  <a:lnTo>
                    <a:pt x="11" y="6"/>
                  </a:lnTo>
                  <a:lnTo>
                    <a:pt x="0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1" name="Freeform 13"/>
            <p:cNvSpPr>
              <a:spLocks/>
            </p:cNvSpPr>
            <p:nvPr/>
          </p:nvSpPr>
          <p:spPr bwMode="auto">
            <a:xfrm>
              <a:off x="2213" y="808"/>
              <a:ext cx="34" cy="35"/>
            </a:xfrm>
            <a:custGeom>
              <a:avLst/>
              <a:gdLst>
                <a:gd name="T0" fmla="*/ 0 w 34"/>
                <a:gd name="T1" fmla="*/ 0 h 35"/>
                <a:gd name="T2" fmla="*/ 8 w 34"/>
                <a:gd name="T3" fmla="*/ 0 h 35"/>
                <a:gd name="T4" fmla="*/ 17 w 34"/>
                <a:gd name="T5" fmla="*/ 27 h 35"/>
                <a:gd name="T6" fmla="*/ 17 w 34"/>
                <a:gd name="T7" fmla="*/ 27 h 35"/>
                <a:gd name="T8" fmla="*/ 27 w 34"/>
                <a:gd name="T9" fmla="*/ 0 h 35"/>
                <a:gd name="T10" fmla="*/ 34 w 34"/>
                <a:gd name="T11" fmla="*/ 0 h 35"/>
                <a:gd name="T12" fmla="*/ 34 w 34"/>
                <a:gd name="T13" fmla="*/ 35 h 35"/>
                <a:gd name="T14" fmla="*/ 29 w 34"/>
                <a:gd name="T15" fmla="*/ 35 h 35"/>
                <a:gd name="T16" fmla="*/ 29 w 34"/>
                <a:gd name="T17" fmla="*/ 9 h 35"/>
                <a:gd name="T18" fmla="*/ 29 w 34"/>
                <a:gd name="T19" fmla="*/ 9 h 35"/>
                <a:gd name="T20" fmla="*/ 20 w 34"/>
                <a:gd name="T21" fmla="*/ 35 h 35"/>
                <a:gd name="T22" fmla="*/ 15 w 34"/>
                <a:gd name="T23" fmla="*/ 35 h 35"/>
                <a:gd name="T24" fmla="*/ 6 w 34"/>
                <a:gd name="T25" fmla="*/ 9 h 35"/>
                <a:gd name="T26" fmla="*/ 6 w 34"/>
                <a:gd name="T27" fmla="*/ 9 h 35"/>
                <a:gd name="T28" fmla="*/ 6 w 34"/>
                <a:gd name="T29" fmla="*/ 35 h 35"/>
                <a:gd name="T30" fmla="*/ 0 w 34"/>
                <a:gd name="T31" fmla="*/ 35 h 35"/>
                <a:gd name="T32" fmla="*/ 0 w 34"/>
                <a:gd name="T33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" h="35">
                  <a:moveTo>
                    <a:pt x="0" y="0"/>
                  </a:moveTo>
                  <a:lnTo>
                    <a:pt x="8" y="0"/>
                  </a:lnTo>
                  <a:lnTo>
                    <a:pt x="17" y="27"/>
                  </a:lnTo>
                  <a:lnTo>
                    <a:pt x="17" y="27"/>
                  </a:lnTo>
                  <a:lnTo>
                    <a:pt x="27" y="0"/>
                  </a:lnTo>
                  <a:lnTo>
                    <a:pt x="34" y="0"/>
                  </a:lnTo>
                  <a:lnTo>
                    <a:pt x="34" y="35"/>
                  </a:lnTo>
                  <a:lnTo>
                    <a:pt x="29" y="35"/>
                  </a:lnTo>
                  <a:lnTo>
                    <a:pt x="29" y="9"/>
                  </a:lnTo>
                  <a:lnTo>
                    <a:pt x="29" y="9"/>
                  </a:lnTo>
                  <a:lnTo>
                    <a:pt x="20" y="35"/>
                  </a:lnTo>
                  <a:lnTo>
                    <a:pt x="15" y="35"/>
                  </a:lnTo>
                  <a:lnTo>
                    <a:pt x="6" y="9"/>
                  </a:lnTo>
                  <a:lnTo>
                    <a:pt x="6" y="9"/>
                  </a:lnTo>
                  <a:lnTo>
                    <a:pt x="6" y="35"/>
                  </a:lnTo>
                  <a:lnTo>
                    <a:pt x="0" y="3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2" name="Freeform 14"/>
            <p:cNvSpPr>
              <a:spLocks/>
            </p:cNvSpPr>
            <p:nvPr/>
          </p:nvSpPr>
          <p:spPr bwMode="auto">
            <a:xfrm>
              <a:off x="221" y="738"/>
              <a:ext cx="173" cy="398"/>
            </a:xfrm>
            <a:custGeom>
              <a:avLst/>
              <a:gdLst>
                <a:gd name="T0" fmla="*/ 71 w 173"/>
                <a:gd name="T1" fmla="*/ 273 h 398"/>
                <a:gd name="T2" fmla="*/ 71 w 173"/>
                <a:gd name="T3" fmla="*/ 111 h 398"/>
                <a:gd name="T4" fmla="*/ 173 w 173"/>
                <a:gd name="T5" fmla="*/ 159 h 398"/>
                <a:gd name="T6" fmla="*/ 173 w 173"/>
                <a:gd name="T7" fmla="*/ 80 h 398"/>
                <a:gd name="T8" fmla="*/ 0 w 173"/>
                <a:gd name="T9" fmla="*/ 0 h 398"/>
                <a:gd name="T10" fmla="*/ 0 w 173"/>
                <a:gd name="T11" fmla="*/ 318 h 398"/>
                <a:gd name="T12" fmla="*/ 173 w 173"/>
                <a:gd name="T13" fmla="*/ 398 h 398"/>
                <a:gd name="T14" fmla="*/ 173 w 173"/>
                <a:gd name="T15" fmla="*/ 321 h 398"/>
                <a:gd name="T16" fmla="*/ 71 w 173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3" h="398">
                  <a:moveTo>
                    <a:pt x="71" y="273"/>
                  </a:moveTo>
                  <a:lnTo>
                    <a:pt x="71" y="111"/>
                  </a:lnTo>
                  <a:lnTo>
                    <a:pt x="173" y="159"/>
                  </a:lnTo>
                  <a:lnTo>
                    <a:pt x="173" y="80"/>
                  </a:lnTo>
                  <a:lnTo>
                    <a:pt x="0" y="0"/>
                  </a:lnTo>
                  <a:lnTo>
                    <a:pt x="0" y="318"/>
                  </a:lnTo>
                  <a:lnTo>
                    <a:pt x="173" y="398"/>
                  </a:lnTo>
                  <a:lnTo>
                    <a:pt x="173" y="321"/>
                  </a:lnTo>
                  <a:lnTo>
                    <a:pt x="71" y="273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3" name="Freeform 15"/>
            <p:cNvSpPr>
              <a:spLocks/>
            </p:cNvSpPr>
            <p:nvPr/>
          </p:nvSpPr>
          <p:spPr bwMode="auto">
            <a:xfrm>
              <a:off x="394" y="738"/>
              <a:ext cx="172" cy="398"/>
            </a:xfrm>
            <a:custGeom>
              <a:avLst/>
              <a:gdLst>
                <a:gd name="T0" fmla="*/ 102 w 172"/>
                <a:gd name="T1" fmla="*/ 273 h 398"/>
                <a:gd name="T2" fmla="*/ 102 w 172"/>
                <a:gd name="T3" fmla="*/ 111 h 398"/>
                <a:gd name="T4" fmla="*/ 0 w 172"/>
                <a:gd name="T5" fmla="*/ 159 h 398"/>
                <a:gd name="T6" fmla="*/ 0 w 172"/>
                <a:gd name="T7" fmla="*/ 80 h 398"/>
                <a:gd name="T8" fmla="*/ 172 w 172"/>
                <a:gd name="T9" fmla="*/ 0 h 398"/>
                <a:gd name="T10" fmla="*/ 172 w 172"/>
                <a:gd name="T11" fmla="*/ 318 h 398"/>
                <a:gd name="T12" fmla="*/ 0 w 172"/>
                <a:gd name="T13" fmla="*/ 398 h 398"/>
                <a:gd name="T14" fmla="*/ 0 w 172"/>
                <a:gd name="T15" fmla="*/ 321 h 398"/>
                <a:gd name="T16" fmla="*/ 102 w 172"/>
                <a:gd name="T17" fmla="*/ 273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2" h="398">
                  <a:moveTo>
                    <a:pt x="102" y="273"/>
                  </a:moveTo>
                  <a:lnTo>
                    <a:pt x="102" y="111"/>
                  </a:lnTo>
                  <a:lnTo>
                    <a:pt x="0" y="159"/>
                  </a:lnTo>
                  <a:lnTo>
                    <a:pt x="0" y="80"/>
                  </a:lnTo>
                  <a:lnTo>
                    <a:pt x="172" y="0"/>
                  </a:lnTo>
                  <a:lnTo>
                    <a:pt x="172" y="318"/>
                  </a:lnTo>
                  <a:lnTo>
                    <a:pt x="0" y="398"/>
                  </a:lnTo>
                  <a:lnTo>
                    <a:pt x="0" y="321"/>
                  </a:lnTo>
                  <a:lnTo>
                    <a:pt x="102" y="273"/>
                  </a:lnTo>
                  <a:close/>
                </a:path>
              </a:pathLst>
            </a:custGeom>
            <a:solidFill>
              <a:srgbClr val="751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4" name="Freeform 16"/>
            <p:cNvSpPr>
              <a:spLocks/>
            </p:cNvSpPr>
            <p:nvPr/>
          </p:nvSpPr>
          <p:spPr bwMode="auto">
            <a:xfrm>
              <a:off x="701" y="1137"/>
              <a:ext cx="93" cy="125"/>
            </a:xfrm>
            <a:custGeom>
              <a:avLst/>
              <a:gdLst>
                <a:gd name="T0" fmla="*/ 57 w 93"/>
                <a:gd name="T1" fmla="*/ 125 h 125"/>
                <a:gd name="T2" fmla="*/ 37 w 93"/>
                <a:gd name="T3" fmla="*/ 125 h 125"/>
                <a:gd name="T4" fmla="*/ 37 w 93"/>
                <a:gd name="T5" fmla="*/ 18 h 125"/>
                <a:gd name="T6" fmla="*/ 0 w 93"/>
                <a:gd name="T7" fmla="*/ 18 h 125"/>
                <a:gd name="T8" fmla="*/ 0 w 93"/>
                <a:gd name="T9" fmla="*/ 0 h 125"/>
                <a:gd name="T10" fmla="*/ 93 w 93"/>
                <a:gd name="T11" fmla="*/ 0 h 125"/>
                <a:gd name="T12" fmla="*/ 93 w 93"/>
                <a:gd name="T13" fmla="*/ 18 h 125"/>
                <a:gd name="T14" fmla="*/ 57 w 93"/>
                <a:gd name="T15" fmla="*/ 18 h 125"/>
                <a:gd name="T16" fmla="*/ 57 w 93"/>
                <a:gd name="T17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" h="125">
                  <a:moveTo>
                    <a:pt x="57" y="125"/>
                  </a:moveTo>
                  <a:lnTo>
                    <a:pt x="37" y="125"/>
                  </a:lnTo>
                  <a:lnTo>
                    <a:pt x="37" y="18"/>
                  </a:lnTo>
                  <a:lnTo>
                    <a:pt x="0" y="18"/>
                  </a:lnTo>
                  <a:lnTo>
                    <a:pt x="0" y="0"/>
                  </a:lnTo>
                  <a:lnTo>
                    <a:pt x="93" y="0"/>
                  </a:lnTo>
                  <a:lnTo>
                    <a:pt x="93" y="18"/>
                  </a:lnTo>
                  <a:lnTo>
                    <a:pt x="57" y="18"/>
                  </a:lnTo>
                  <a:lnTo>
                    <a:pt x="57" y="125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5" name="Freeform 17"/>
            <p:cNvSpPr>
              <a:spLocks noEditPoints="1"/>
            </p:cNvSpPr>
            <p:nvPr/>
          </p:nvSpPr>
          <p:spPr bwMode="auto">
            <a:xfrm>
              <a:off x="791" y="1166"/>
              <a:ext cx="90" cy="98"/>
            </a:xfrm>
            <a:custGeom>
              <a:avLst/>
              <a:gdLst>
                <a:gd name="T0" fmla="*/ 76 w 76"/>
                <a:gd name="T1" fmla="*/ 41 h 83"/>
                <a:gd name="T2" fmla="*/ 65 w 76"/>
                <a:gd name="T3" fmla="*/ 72 h 83"/>
                <a:gd name="T4" fmla="*/ 37 w 76"/>
                <a:gd name="T5" fmla="*/ 83 h 83"/>
                <a:gd name="T6" fmla="*/ 18 w 76"/>
                <a:gd name="T7" fmla="*/ 78 h 83"/>
                <a:gd name="T8" fmla="*/ 4 w 76"/>
                <a:gd name="T9" fmla="*/ 63 h 83"/>
                <a:gd name="T10" fmla="*/ 0 w 76"/>
                <a:gd name="T11" fmla="*/ 41 h 83"/>
                <a:gd name="T12" fmla="*/ 10 w 76"/>
                <a:gd name="T13" fmla="*/ 11 h 83"/>
                <a:gd name="T14" fmla="*/ 38 w 76"/>
                <a:gd name="T15" fmla="*/ 0 h 83"/>
                <a:gd name="T16" fmla="*/ 65 w 76"/>
                <a:gd name="T17" fmla="*/ 11 h 83"/>
                <a:gd name="T18" fmla="*/ 76 w 76"/>
                <a:gd name="T19" fmla="*/ 41 h 83"/>
                <a:gd name="T20" fmla="*/ 17 w 76"/>
                <a:gd name="T21" fmla="*/ 41 h 83"/>
                <a:gd name="T22" fmla="*/ 38 w 76"/>
                <a:gd name="T23" fmla="*/ 69 h 83"/>
                <a:gd name="T24" fmla="*/ 58 w 76"/>
                <a:gd name="T25" fmla="*/ 41 h 83"/>
                <a:gd name="T26" fmla="*/ 38 w 76"/>
                <a:gd name="T27" fmla="*/ 14 h 83"/>
                <a:gd name="T28" fmla="*/ 22 w 76"/>
                <a:gd name="T29" fmla="*/ 21 h 83"/>
                <a:gd name="T30" fmla="*/ 17 w 76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" h="83">
                  <a:moveTo>
                    <a:pt x="76" y="41"/>
                  </a:moveTo>
                  <a:cubicBezTo>
                    <a:pt x="76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6" y="29"/>
                    <a:pt x="76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1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6" name="Freeform 18"/>
            <p:cNvSpPr>
              <a:spLocks noEditPoints="1"/>
            </p:cNvSpPr>
            <p:nvPr/>
          </p:nvSpPr>
          <p:spPr bwMode="auto">
            <a:xfrm>
              <a:off x="889" y="1166"/>
              <a:ext cx="93" cy="139"/>
            </a:xfrm>
            <a:custGeom>
              <a:avLst/>
              <a:gdLst>
                <a:gd name="T0" fmla="*/ 78 w 78"/>
                <a:gd name="T1" fmla="*/ 1 h 117"/>
                <a:gd name="T2" fmla="*/ 78 w 78"/>
                <a:gd name="T3" fmla="*/ 11 h 117"/>
                <a:gd name="T4" fmla="*/ 65 w 78"/>
                <a:gd name="T5" fmla="*/ 13 h 117"/>
                <a:gd name="T6" fmla="*/ 68 w 78"/>
                <a:gd name="T7" fmla="*/ 19 h 117"/>
                <a:gd name="T8" fmla="*/ 69 w 78"/>
                <a:gd name="T9" fmla="*/ 27 h 117"/>
                <a:gd name="T10" fmla="*/ 61 w 78"/>
                <a:gd name="T11" fmla="*/ 47 h 117"/>
                <a:gd name="T12" fmla="*/ 37 w 78"/>
                <a:gd name="T13" fmla="*/ 54 h 117"/>
                <a:gd name="T14" fmla="*/ 30 w 78"/>
                <a:gd name="T15" fmla="*/ 53 h 117"/>
                <a:gd name="T16" fmla="*/ 25 w 78"/>
                <a:gd name="T17" fmla="*/ 61 h 117"/>
                <a:gd name="T18" fmla="*/ 27 w 78"/>
                <a:gd name="T19" fmla="*/ 65 h 117"/>
                <a:gd name="T20" fmla="*/ 37 w 78"/>
                <a:gd name="T21" fmla="*/ 67 h 117"/>
                <a:gd name="T22" fmla="*/ 51 w 78"/>
                <a:gd name="T23" fmla="*/ 67 h 117"/>
                <a:gd name="T24" fmla="*/ 71 w 78"/>
                <a:gd name="T25" fmla="*/ 72 h 117"/>
                <a:gd name="T26" fmla="*/ 77 w 78"/>
                <a:gd name="T27" fmla="*/ 89 h 117"/>
                <a:gd name="T28" fmla="*/ 66 w 78"/>
                <a:gd name="T29" fmla="*/ 110 h 117"/>
                <a:gd name="T30" fmla="*/ 34 w 78"/>
                <a:gd name="T31" fmla="*/ 117 h 117"/>
                <a:gd name="T32" fmla="*/ 9 w 78"/>
                <a:gd name="T33" fmla="*/ 111 h 117"/>
                <a:gd name="T34" fmla="*/ 0 w 78"/>
                <a:gd name="T35" fmla="*/ 95 h 117"/>
                <a:gd name="T36" fmla="*/ 5 w 78"/>
                <a:gd name="T37" fmla="*/ 82 h 117"/>
                <a:gd name="T38" fmla="*/ 18 w 78"/>
                <a:gd name="T39" fmla="*/ 75 h 117"/>
                <a:gd name="T40" fmla="*/ 12 w 78"/>
                <a:gd name="T41" fmla="*/ 71 h 117"/>
                <a:gd name="T42" fmla="*/ 10 w 78"/>
                <a:gd name="T43" fmla="*/ 64 h 117"/>
                <a:gd name="T44" fmla="*/ 13 w 78"/>
                <a:gd name="T45" fmla="*/ 56 h 117"/>
                <a:gd name="T46" fmla="*/ 20 w 78"/>
                <a:gd name="T47" fmla="*/ 50 h 117"/>
                <a:gd name="T48" fmla="*/ 10 w 78"/>
                <a:gd name="T49" fmla="*/ 41 h 117"/>
                <a:gd name="T50" fmla="*/ 6 w 78"/>
                <a:gd name="T51" fmla="*/ 27 h 117"/>
                <a:gd name="T52" fmla="*/ 15 w 78"/>
                <a:gd name="T53" fmla="*/ 7 h 117"/>
                <a:gd name="T54" fmla="*/ 38 w 78"/>
                <a:gd name="T55" fmla="*/ 0 h 117"/>
                <a:gd name="T56" fmla="*/ 45 w 78"/>
                <a:gd name="T57" fmla="*/ 0 h 117"/>
                <a:gd name="T58" fmla="*/ 51 w 78"/>
                <a:gd name="T59" fmla="*/ 1 h 117"/>
                <a:gd name="T60" fmla="*/ 78 w 78"/>
                <a:gd name="T61" fmla="*/ 1 h 117"/>
                <a:gd name="T62" fmla="*/ 16 w 78"/>
                <a:gd name="T63" fmla="*/ 94 h 117"/>
                <a:gd name="T64" fmla="*/ 21 w 78"/>
                <a:gd name="T65" fmla="*/ 102 h 117"/>
                <a:gd name="T66" fmla="*/ 34 w 78"/>
                <a:gd name="T67" fmla="*/ 105 h 117"/>
                <a:gd name="T68" fmla="*/ 55 w 78"/>
                <a:gd name="T69" fmla="*/ 101 h 117"/>
                <a:gd name="T70" fmla="*/ 62 w 78"/>
                <a:gd name="T71" fmla="*/ 91 h 117"/>
                <a:gd name="T72" fmla="*/ 58 w 78"/>
                <a:gd name="T73" fmla="*/ 83 h 117"/>
                <a:gd name="T74" fmla="*/ 44 w 78"/>
                <a:gd name="T75" fmla="*/ 81 h 117"/>
                <a:gd name="T76" fmla="*/ 31 w 78"/>
                <a:gd name="T77" fmla="*/ 81 h 117"/>
                <a:gd name="T78" fmla="*/ 20 w 78"/>
                <a:gd name="T79" fmla="*/ 84 h 117"/>
                <a:gd name="T80" fmla="*/ 16 w 78"/>
                <a:gd name="T81" fmla="*/ 94 h 117"/>
                <a:gd name="T82" fmla="*/ 23 w 78"/>
                <a:gd name="T83" fmla="*/ 27 h 117"/>
                <a:gd name="T84" fmla="*/ 27 w 78"/>
                <a:gd name="T85" fmla="*/ 39 h 117"/>
                <a:gd name="T86" fmla="*/ 38 w 78"/>
                <a:gd name="T87" fmla="*/ 43 h 117"/>
                <a:gd name="T88" fmla="*/ 53 w 78"/>
                <a:gd name="T89" fmla="*/ 27 h 117"/>
                <a:gd name="T90" fmla="*/ 49 w 78"/>
                <a:gd name="T91" fmla="*/ 15 h 117"/>
                <a:gd name="T92" fmla="*/ 38 w 78"/>
                <a:gd name="T93" fmla="*/ 11 h 117"/>
                <a:gd name="T94" fmla="*/ 27 w 78"/>
                <a:gd name="T95" fmla="*/ 15 h 117"/>
                <a:gd name="T96" fmla="*/ 23 w 78"/>
                <a:gd name="T97" fmla="*/ 2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" h="117">
                  <a:moveTo>
                    <a:pt x="78" y="1"/>
                  </a:moveTo>
                  <a:cubicBezTo>
                    <a:pt x="78" y="11"/>
                    <a:pt x="78" y="11"/>
                    <a:pt x="78" y="11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6" y="15"/>
                    <a:pt x="67" y="17"/>
                    <a:pt x="68" y="19"/>
                  </a:cubicBezTo>
                  <a:cubicBezTo>
                    <a:pt x="69" y="22"/>
                    <a:pt x="69" y="25"/>
                    <a:pt x="69" y="27"/>
                  </a:cubicBezTo>
                  <a:cubicBezTo>
                    <a:pt x="69" y="36"/>
                    <a:pt x="66" y="42"/>
                    <a:pt x="61" y="47"/>
                  </a:cubicBezTo>
                  <a:cubicBezTo>
                    <a:pt x="55" y="51"/>
                    <a:pt x="47" y="54"/>
                    <a:pt x="37" y="54"/>
                  </a:cubicBezTo>
                  <a:cubicBezTo>
                    <a:pt x="34" y="54"/>
                    <a:pt x="32" y="54"/>
                    <a:pt x="30" y="53"/>
                  </a:cubicBezTo>
                  <a:cubicBezTo>
                    <a:pt x="26" y="56"/>
                    <a:pt x="25" y="58"/>
                    <a:pt x="25" y="61"/>
                  </a:cubicBezTo>
                  <a:cubicBezTo>
                    <a:pt x="25" y="63"/>
                    <a:pt x="25" y="64"/>
                    <a:pt x="27" y="65"/>
                  </a:cubicBezTo>
                  <a:cubicBezTo>
                    <a:pt x="29" y="66"/>
                    <a:pt x="32" y="67"/>
                    <a:pt x="37" y="67"/>
                  </a:cubicBezTo>
                  <a:cubicBezTo>
                    <a:pt x="51" y="67"/>
                    <a:pt x="51" y="67"/>
                    <a:pt x="51" y="67"/>
                  </a:cubicBezTo>
                  <a:cubicBezTo>
                    <a:pt x="59" y="67"/>
                    <a:pt x="66" y="69"/>
                    <a:pt x="71" y="72"/>
                  </a:cubicBezTo>
                  <a:cubicBezTo>
                    <a:pt x="75" y="76"/>
                    <a:pt x="77" y="81"/>
                    <a:pt x="77" y="89"/>
                  </a:cubicBezTo>
                  <a:cubicBezTo>
                    <a:pt x="77" y="98"/>
                    <a:pt x="74" y="105"/>
                    <a:pt x="66" y="110"/>
                  </a:cubicBezTo>
                  <a:cubicBezTo>
                    <a:pt x="59" y="114"/>
                    <a:pt x="48" y="117"/>
                    <a:pt x="34" y="117"/>
                  </a:cubicBezTo>
                  <a:cubicBezTo>
                    <a:pt x="23" y="117"/>
                    <a:pt x="15" y="115"/>
                    <a:pt x="9" y="111"/>
                  </a:cubicBezTo>
                  <a:cubicBezTo>
                    <a:pt x="3" y="107"/>
                    <a:pt x="0" y="102"/>
                    <a:pt x="0" y="95"/>
                  </a:cubicBezTo>
                  <a:cubicBezTo>
                    <a:pt x="0" y="90"/>
                    <a:pt x="2" y="86"/>
                    <a:pt x="5" y="82"/>
                  </a:cubicBezTo>
                  <a:cubicBezTo>
                    <a:pt x="8" y="79"/>
                    <a:pt x="13" y="77"/>
                    <a:pt x="18" y="75"/>
                  </a:cubicBezTo>
                  <a:cubicBezTo>
                    <a:pt x="16" y="74"/>
                    <a:pt x="14" y="73"/>
                    <a:pt x="12" y="71"/>
                  </a:cubicBezTo>
                  <a:cubicBezTo>
                    <a:pt x="11" y="68"/>
                    <a:pt x="10" y="66"/>
                    <a:pt x="10" y="64"/>
                  </a:cubicBezTo>
                  <a:cubicBezTo>
                    <a:pt x="10" y="61"/>
                    <a:pt x="11" y="58"/>
                    <a:pt x="13" y="56"/>
                  </a:cubicBezTo>
                  <a:cubicBezTo>
                    <a:pt x="15" y="54"/>
                    <a:pt x="17" y="52"/>
                    <a:pt x="20" y="50"/>
                  </a:cubicBezTo>
                  <a:cubicBezTo>
                    <a:pt x="16" y="48"/>
                    <a:pt x="13" y="45"/>
                    <a:pt x="10" y="41"/>
                  </a:cubicBezTo>
                  <a:cubicBezTo>
                    <a:pt x="8" y="37"/>
                    <a:pt x="6" y="33"/>
                    <a:pt x="6" y="27"/>
                  </a:cubicBezTo>
                  <a:cubicBezTo>
                    <a:pt x="6" y="19"/>
                    <a:pt x="9" y="12"/>
                    <a:pt x="15" y="7"/>
                  </a:cubicBezTo>
                  <a:cubicBezTo>
                    <a:pt x="20" y="2"/>
                    <a:pt x="28" y="0"/>
                    <a:pt x="38" y="0"/>
                  </a:cubicBezTo>
                  <a:cubicBezTo>
                    <a:pt x="40" y="0"/>
                    <a:pt x="43" y="0"/>
                    <a:pt x="45" y="0"/>
                  </a:cubicBezTo>
                  <a:cubicBezTo>
                    <a:pt x="48" y="1"/>
                    <a:pt x="49" y="1"/>
                    <a:pt x="51" y="1"/>
                  </a:cubicBezTo>
                  <a:lnTo>
                    <a:pt x="78" y="1"/>
                  </a:lnTo>
                  <a:close/>
                  <a:moveTo>
                    <a:pt x="16" y="94"/>
                  </a:moveTo>
                  <a:cubicBezTo>
                    <a:pt x="16" y="97"/>
                    <a:pt x="17" y="100"/>
                    <a:pt x="21" y="102"/>
                  </a:cubicBezTo>
                  <a:cubicBezTo>
                    <a:pt x="24" y="104"/>
                    <a:pt x="28" y="105"/>
                    <a:pt x="34" y="105"/>
                  </a:cubicBezTo>
                  <a:cubicBezTo>
                    <a:pt x="44" y="105"/>
                    <a:pt x="51" y="104"/>
                    <a:pt x="55" y="101"/>
                  </a:cubicBezTo>
                  <a:cubicBezTo>
                    <a:pt x="60" y="99"/>
                    <a:pt x="62" y="95"/>
                    <a:pt x="62" y="91"/>
                  </a:cubicBezTo>
                  <a:cubicBezTo>
                    <a:pt x="62" y="87"/>
                    <a:pt x="61" y="85"/>
                    <a:pt x="58" y="83"/>
                  </a:cubicBezTo>
                  <a:cubicBezTo>
                    <a:pt x="56" y="82"/>
                    <a:pt x="51" y="81"/>
                    <a:pt x="44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27" y="81"/>
                    <a:pt x="23" y="82"/>
                    <a:pt x="20" y="84"/>
                  </a:cubicBezTo>
                  <a:cubicBezTo>
                    <a:pt x="17" y="87"/>
                    <a:pt x="16" y="90"/>
                    <a:pt x="16" y="94"/>
                  </a:cubicBezTo>
                  <a:close/>
                  <a:moveTo>
                    <a:pt x="23" y="27"/>
                  </a:moveTo>
                  <a:cubicBezTo>
                    <a:pt x="23" y="32"/>
                    <a:pt x="24" y="36"/>
                    <a:pt x="27" y="39"/>
                  </a:cubicBezTo>
                  <a:cubicBezTo>
                    <a:pt x="29" y="42"/>
                    <a:pt x="33" y="43"/>
                    <a:pt x="38" y="43"/>
                  </a:cubicBezTo>
                  <a:cubicBezTo>
                    <a:pt x="48" y="43"/>
                    <a:pt x="53" y="38"/>
                    <a:pt x="53" y="27"/>
                  </a:cubicBezTo>
                  <a:cubicBezTo>
                    <a:pt x="53" y="22"/>
                    <a:pt x="51" y="18"/>
                    <a:pt x="49" y="15"/>
                  </a:cubicBezTo>
                  <a:cubicBezTo>
                    <a:pt x="46" y="12"/>
                    <a:pt x="43" y="11"/>
                    <a:pt x="38" y="11"/>
                  </a:cubicBezTo>
                  <a:cubicBezTo>
                    <a:pt x="33" y="11"/>
                    <a:pt x="29" y="12"/>
                    <a:pt x="27" y="15"/>
                  </a:cubicBezTo>
                  <a:cubicBezTo>
                    <a:pt x="24" y="18"/>
                    <a:pt x="23" y="22"/>
                    <a:pt x="23" y="27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7" name="Freeform 19"/>
            <p:cNvSpPr>
              <a:spLocks noEditPoints="1"/>
            </p:cNvSpPr>
            <p:nvPr/>
          </p:nvSpPr>
          <p:spPr bwMode="auto">
            <a:xfrm>
              <a:off x="991" y="1166"/>
              <a:ext cx="83" cy="98"/>
            </a:xfrm>
            <a:custGeom>
              <a:avLst/>
              <a:gdLst>
                <a:gd name="T0" fmla="*/ 39 w 70"/>
                <a:gd name="T1" fmla="*/ 83 h 83"/>
                <a:gd name="T2" fmla="*/ 10 w 70"/>
                <a:gd name="T3" fmla="*/ 72 h 83"/>
                <a:gd name="T4" fmla="*/ 0 w 70"/>
                <a:gd name="T5" fmla="*/ 42 h 83"/>
                <a:gd name="T6" fmla="*/ 9 w 70"/>
                <a:gd name="T7" fmla="*/ 11 h 83"/>
                <a:gd name="T8" fmla="*/ 36 w 70"/>
                <a:gd name="T9" fmla="*/ 0 h 83"/>
                <a:gd name="T10" fmla="*/ 61 w 70"/>
                <a:gd name="T11" fmla="*/ 10 h 83"/>
                <a:gd name="T12" fmla="*/ 70 w 70"/>
                <a:gd name="T13" fmla="*/ 36 h 83"/>
                <a:gd name="T14" fmla="*/ 70 w 70"/>
                <a:gd name="T15" fmla="*/ 45 h 83"/>
                <a:gd name="T16" fmla="*/ 17 w 70"/>
                <a:gd name="T17" fmla="*/ 45 h 83"/>
                <a:gd name="T18" fmla="*/ 23 w 70"/>
                <a:gd name="T19" fmla="*/ 63 h 83"/>
                <a:gd name="T20" fmla="*/ 40 w 70"/>
                <a:gd name="T21" fmla="*/ 69 h 83"/>
                <a:gd name="T22" fmla="*/ 53 w 70"/>
                <a:gd name="T23" fmla="*/ 68 h 83"/>
                <a:gd name="T24" fmla="*/ 66 w 70"/>
                <a:gd name="T25" fmla="*/ 64 h 83"/>
                <a:gd name="T26" fmla="*/ 66 w 70"/>
                <a:gd name="T27" fmla="*/ 77 h 83"/>
                <a:gd name="T28" fmla="*/ 54 w 70"/>
                <a:gd name="T29" fmla="*/ 82 h 83"/>
                <a:gd name="T30" fmla="*/ 39 w 70"/>
                <a:gd name="T31" fmla="*/ 83 h 83"/>
                <a:gd name="T32" fmla="*/ 36 w 70"/>
                <a:gd name="T33" fmla="*/ 13 h 83"/>
                <a:gd name="T34" fmla="*/ 23 w 70"/>
                <a:gd name="T35" fmla="*/ 18 h 83"/>
                <a:gd name="T36" fmla="*/ 17 w 70"/>
                <a:gd name="T37" fmla="*/ 33 h 83"/>
                <a:gd name="T38" fmla="*/ 54 w 70"/>
                <a:gd name="T39" fmla="*/ 33 h 83"/>
                <a:gd name="T40" fmla="*/ 49 w 70"/>
                <a:gd name="T41" fmla="*/ 18 h 83"/>
                <a:gd name="T42" fmla="*/ 36 w 70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0" h="83">
                  <a:moveTo>
                    <a:pt x="39" y="83"/>
                  </a:moveTo>
                  <a:cubicBezTo>
                    <a:pt x="27" y="83"/>
                    <a:pt x="17" y="79"/>
                    <a:pt x="10" y="72"/>
                  </a:cubicBezTo>
                  <a:cubicBezTo>
                    <a:pt x="3" y="65"/>
                    <a:pt x="0" y="55"/>
                    <a:pt x="0" y="42"/>
                  </a:cubicBezTo>
                  <a:cubicBezTo>
                    <a:pt x="0" y="29"/>
                    <a:pt x="3" y="19"/>
                    <a:pt x="9" y="11"/>
                  </a:cubicBezTo>
                  <a:cubicBezTo>
                    <a:pt x="16" y="4"/>
                    <a:pt x="25" y="0"/>
                    <a:pt x="36" y="0"/>
                  </a:cubicBezTo>
                  <a:cubicBezTo>
                    <a:pt x="47" y="0"/>
                    <a:pt x="55" y="3"/>
                    <a:pt x="61" y="10"/>
                  </a:cubicBezTo>
                  <a:cubicBezTo>
                    <a:pt x="67" y="16"/>
                    <a:pt x="70" y="25"/>
                    <a:pt x="70" y="36"/>
                  </a:cubicBezTo>
                  <a:cubicBezTo>
                    <a:pt x="70" y="45"/>
                    <a:pt x="70" y="45"/>
                    <a:pt x="70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7" y="53"/>
                    <a:pt x="19" y="59"/>
                    <a:pt x="23" y="63"/>
                  </a:cubicBezTo>
                  <a:cubicBezTo>
                    <a:pt x="27" y="67"/>
                    <a:pt x="33" y="69"/>
                    <a:pt x="40" y="69"/>
                  </a:cubicBezTo>
                  <a:cubicBezTo>
                    <a:pt x="45" y="69"/>
                    <a:pt x="49" y="69"/>
                    <a:pt x="53" y="68"/>
                  </a:cubicBezTo>
                  <a:cubicBezTo>
                    <a:pt x="57" y="67"/>
                    <a:pt x="62" y="66"/>
                    <a:pt x="66" y="64"/>
                  </a:cubicBezTo>
                  <a:cubicBezTo>
                    <a:pt x="66" y="77"/>
                    <a:pt x="66" y="77"/>
                    <a:pt x="66" y="77"/>
                  </a:cubicBezTo>
                  <a:cubicBezTo>
                    <a:pt x="62" y="79"/>
                    <a:pt x="58" y="81"/>
                    <a:pt x="54" y="82"/>
                  </a:cubicBezTo>
                  <a:cubicBezTo>
                    <a:pt x="49" y="82"/>
                    <a:pt x="45" y="83"/>
                    <a:pt x="39" y="83"/>
                  </a:cubicBezTo>
                  <a:close/>
                  <a:moveTo>
                    <a:pt x="36" y="13"/>
                  </a:moveTo>
                  <a:cubicBezTo>
                    <a:pt x="31" y="13"/>
                    <a:pt x="26" y="15"/>
                    <a:pt x="23" y="18"/>
                  </a:cubicBezTo>
                  <a:cubicBezTo>
                    <a:pt x="20" y="21"/>
                    <a:pt x="18" y="26"/>
                    <a:pt x="17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3" y="26"/>
                    <a:pt x="52" y="21"/>
                    <a:pt x="49" y="18"/>
                  </a:cubicBezTo>
                  <a:cubicBezTo>
                    <a:pt x="46" y="15"/>
                    <a:pt x="41" y="13"/>
                    <a:pt x="36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8" name="Freeform 20"/>
            <p:cNvSpPr>
              <a:spLocks/>
            </p:cNvSpPr>
            <p:nvPr/>
          </p:nvSpPr>
          <p:spPr bwMode="auto">
            <a:xfrm>
              <a:off x="1086" y="1147"/>
              <a:ext cx="60" cy="117"/>
            </a:xfrm>
            <a:custGeom>
              <a:avLst/>
              <a:gdLst>
                <a:gd name="T0" fmla="*/ 39 w 51"/>
                <a:gd name="T1" fmla="*/ 85 h 99"/>
                <a:gd name="T2" fmla="*/ 51 w 51"/>
                <a:gd name="T3" fmla="*/ 83 h 99"/>
                <a:gd name="T4" fmla="*/ 51 w 51"/>
                <a:gd name="T5" fmla="*/ 96 h 99"/>
                <a:gd name="T6" fmla="*/ 44 w 51"/>
                <a:gd name="T7" fmla="*/ 98 h 99"/>
                <a:gd name="T8" fmla="*/ 35 w 51"/>
                <a:gd name="T9" fmla="*/ 99 h 99"/>
                <a:gd name="T10" fmla="*/ 11 w 51"/>
                <a:gd name="T11" fmla="*/ 73 h 99"/>
                <a:gd name="T12" fmla="*/ 11 w 51"/>
                <a:gd name="T13" fmla="*/ 30 h 99"/>
                <a:gd name="T14" fmla="*/ 0 w 51"/>
                <a:gd name="T15" fmla="*/ 30 h 99"/>
                <a:gd name="T16" fmla="*/ 0 w 51"/>
                <a:gd name="T17" fmla="*/ 23 h 99"/>
                <a:gd name="T18" fmla="*/ 11 w 51"/>
                <a:gd name="T19" fmla="*/ 17 h 99"/>
                <a:gd name="T20" fmla="*/ 17 w 51"/>
                <a:gd name="T21" fmla="*/ 0 h 99"/>
                <a:gd name="T22" fmla="*/ 28 w 51"/>
                <a:gd name="T23" fmla="*/ 0 h 99"/>
                <a:gd name="T24" fmla="*/ 28 w 51"/>
                <a:gd name="T25" fmla="*/ 17 h 99"/>
                <a:gd name="T26" fmla="*/ 50 w 51"/>
                <a:gd name="T27" fmla="*/ 17 h 99"/>
                <a:gd name="T28" fmla="*/ 50 w 51"/>
                <a:gd name="T29" fmla="*/ 30 h 99"/>
                <a:gd name="T30" fmla="*/ 28 w 51"/>
                <a:gd name="T31" fmla="*/ 30 h 99"/>
                <a:gd name="T32" fmla="*/ 28 w 51"/>
                <a:gd name="T33" fmla="*/ 73 h 99"/>
                <a:gd name="T34" fmla="*/ 31 w 51"/>
                <a:gd name="T35" fmla="*/ 82 h 99"/>
                <a:gd name="T36" fmla="*/ 39 w 51"/>
                <a:gd name="T37" fmla="*/ 8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" h="99">
                  <a:moveTo>
                    <a:pt x="39" y="85"/>
                  </a:moveTo>
                  <a:cubicBezTo>
                    <a:pt x="43" y="85"/>
                    <a:pt x="47" y="84"/>
                    <a:pt x="51" y="83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49" y="97"/>
                    <a:pt x="47" y="97"/>
                    <a:pt x="44" y="98"/>
                  </a:cubicBezTo>
                  <a:cubicBezTo>
                    <a:pt x="41" y="99"/>
                    <a:pt x="38" y="99"/>
                    <a:pt x="35" y="99"/>
                  </a:cubicBezTo>
                  <a:cubicBezTo>
                    <a:pt x="19" y="99"/>
                    <a:pt x="11" y="90"/>
                    <a:pt x="11" y="73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73"/>
                    <a:pt x="28" y="73"/>
                    <a:pt x="28" y="73"/>
                  </a:cubicBezTo>
                  <a:cubicBezTo>
                    <a:pt x="28" y="77"/>
                    <a:pt x="29" y="80"/>
                    <a:pt x="31" y="82"/>
                  </a:cubicBezTo>
                  <a:cubicBezTo>
                    <a:pt x="33" y="84"/>
                    <a:pt x="35" y="85"/>
                    <a:pt x="39" y="85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9" name="Freeform 21"/>
            <p:cNvSpPr>
              <a:spLocks/>
            </p:cNvSpPr>
            <p:nvPr/>
          </p:nvSpPr>
          <p:spPr bwMode="auto">
            <a:xfrm>
              <a:off x="1163" y="1129"/>
              <a:ext cx="84" cy="133"/>
            </a:xfrm>
            <a:custGeom>
              <a:avLst/>
              <a:gdLst>
                <a:gd name="T0" fmla="*/ 71 w 71"/>
                <a:gd name="T1" fmla="*/ 112 h 112"/>
                <a:gd name="T2" fmla="*/ 54 w 71"/>
                <a:gd name="T3" fmla="*/ 112 h 112"/>
                <a:gd name="T4" fmla="*/ 54 w 71"/>
                <a:gd name="T5" fmla="*/ 63 h 112"/>
                <a:gd name="T6" fmla="*/ 50 w 71"/>
                <a:gd name="T7" fmla="*/ 49 h 112"/>
                <a:gd name="T8" fmla="*/ 38 w 71"/>
                <a:gd name="T9" fmla="*/ 45 h 112"/>
                <a:gd name="T10" fmla="*/ 22 w 71"/>
                <a:gd name="T11" fmla="*/ 51 h 112"/>
                <a:gd name="T12" fmla="*/ 17 w 71"/>
                <a:gd name="T13" fmla="*/ 73 h 112"/>
                <a:gd name="T14" fmla="*/ 17 w 71"/>
                <a:gd name="T15" fmla="*/ 112 h 112"/>
                <a:gd name="T16" fmla="*/ 0 w 71"/>
                <a:gd name="T17" fmla="*/ 112 h 112"/>
                <a:gd name="T18" fmla="*/ 0 w 71"/>
                <a:gd name="T19" fmla="*/ 0 h 112"/>
                <a:gd name="T20" fmla="*/ 17 w 71"/>
                <a:gd name="T21" fmla="*/ 0 h 112"/>
                <a:gd name="T22" fmla="*/ 17 w 71"/>
                <a:gd name="T23" fmla="*/ 28 h 112"/>
                <a:gd name="T24" fmla="*/ 17 w 71"/>
                <a:gd name="T25" fmla="*/ 43 h 112"/>
                <a:gd name="T26" fmla="*/ 18 w 71"/>
                <a:gd name="T27" fmla="*/ 43 h 112"/>
                <a:gd name="T28" fmla="*/ 27 w 71"/>
                <a:gd name="T29" fmla="*/ 34 h 112"/>
                <a:gd name="T30" fmla="*/ 42 w 71"/>
                <a:gd name="T31" fmla="*/ 31 h 112"/>
                <a:gd name="T32" fmla="*/ 71 w 71"/>
                <a:gd name="T33" fmla="*/ 60 h 112"/>
                <a:gd name="T34" fmla="*/ 71 w 71"/>
                <a:gd name="T3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112">
                  <a:moveTo>
                    <a:pt x="71" y="112"/>
                  </a:moveTo>
                  <a:cubicBezTo>
                    <a:pt x="54" y="112"/>
                    <a:pt x="54" y="112"/>
                    <a:pt x="54" y="112"/>
                  </a:cubicBezTo>
                  <a:cubicBezTo>
                    <a:pt x="54" y="63"/>
                    <a:pt x="54" y="63"/>
                    <a:pt x="54" y="63"/>
                  </a:cubicBezTo>
                  <a:cubicBezTo>
                    <a:pt x="54" y="57"/>
                    <a:pt x="52" y="52"/>
                    <a:pt x="50" y="49"/>
                  </a:cubicBezTo>
                  <a:cubicBezTo>
                    <a:pt x="47" y="46"/>
                    <a:pt x="44" y="45"/>
                    <a:pt x="38" y="45"/>
                  </a:cubicBezTo>
                  <a:cubicBezTo>
                    <a:pt x="31" y="45"/>
                    <a:pt x="26" y="47"/>
                    <a:pt x="22" y="51"/>
                  </a:cubicBezTo>
                  <a:cubicBezTo>
                    <a:pt x="19" y="56"/>
                    <a:pt x="17" y="63"/>
                    <a:pt x="17" y="73"/>
                  </a:cubicBezTo>
                  <a:cubicBezTo>
                    <a:pt x="17" y="112"/>
                    <a:pt x="17" y="112"/>
                    <a:pt x="17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33"/>
                    <a:pt x="17" y="38"/>
                    <a:pt x="17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20" y="39"/>
                    <a:pt x="23" y="36"/>
                    <a:pt x="27" y="34"/>
                  </a:cubicBezTo>
                  <a:cubicBezTo>
                    <a:pt x="31" y="32"/>
                    <a:pt x="36" y="31"/>
                    <a:pt x="42" y="31"/>
                  </a:cubicBezTo>
                  <a:cubicBezTo>
                    <a:pt x="61" y="31"/>
                    <a:pt x="71" y="41"/>
                    <a:pt x="71" y="60"/>
                  </a:cubicBezTo>
                  <a:lnTo>
                    <a:pt x="71" y="112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0" name="Freeform 22"/>
            <p:cNvSpPr>
              <a:spLocks noEditPoints="1"/>
            </p:cNvSpPr>
            <p:nvPr/>
          </p:nvSpPr>
          <p:spPr bwMode="auto">
            <a:xfrm>
              <a:off x="1268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49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5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3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8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0" y="21"/>
                    <a:pt x="18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2" y="21"/>
                    <a:pt x="49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/>
          </p:nvSpPr>
          <p:spPr bwMode="auto">
            <a:xfrm>
              <a:off x="1374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7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7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7" y="4"/>
                  </a:cubicBezTo>
                  <a:cubicBezTo>
                    <a:pt x="31" y="1"/>
                    <a:pt x="36" y="0"/>
                    <a:pt x="40" y="0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/>
          </p:nvSpPr>
          <p:spPr bwMode="auto">
            <a:xfrm>
              <a:off x="1495" y="1131"/>
              <a:ext cx="22" cy="131"/>
            </a:xfrm>
            <a:custGeom>
              <a:avLst/>
              <a:gdLst>
                <a:gd name="T0" fmla="*/ 0 w 19"/>
                <a:gd name="T1" fmla="*/ 9 h 110"/>
                <a:gd name="T2" fmla="*/ 2 w 19"/>
                <a:gd name="T3" fmla="*/ 2 h 110"/>
                <a:gd name="T4" fmla="*/ 9 w 19"/>
                <a:gd name="T5" fmla="*/ 0 h 110"/>
                <a:gd name="T6" fmla="*/ 16 w 19"/>
                <a:gd name="T7" fmla="*/ 2 h 110"/>
                <a:gd name="T8" fmla="*/ 19 w 19"/>
                <a:gd name="T9" fmla="*/ 9 h 110"/>
                <a:gd name="T10" fmla="*/ 16 w 19"/>
                <a:gd name="T11" fmla="*/ 16 h 110"/>
                <a:gd name="T12" fmla="*/ 9 w 19"/>
                <a:gd name="T13" fmla="*/ 19 h 110"/>
                <a:gd name="T14" fmla="*/ 2 w 19"/>
                <a:gd name="T15" fmla="*/ 16 h 110"/>
                <a:gd name="T16" fmla="*/ 0 w 19"/>
                <a:gd name="T17" fmla="*/ 9 h 110"/>
                <a:gd name="T18" fmla="*/ 18 w 19"/>
                <a:gd name="T19" fmla="*/ 110 h 110"/>
                <a:gd name="T20" fmla="*/ 1 w 19"/>
                <a:gd name="T21" fmla="*/ 110 h 110"/>
                <a:gd name="T22" fmla="*/ 1 w 19"/>
                <a:gd name="T23" fmla="*/ 30 h 110"/>
                <a:gd name="T24" fmla="*/ 18 w 19"/>
                <a:gd name="T25" fmla="*/ 30 h 110"/>
                <a:gd name="T26" fmla="*/ 18 w 19"/>
                <a:gd name="T2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110">
                  <a:moveTo>
                    <a:pt x="0" y="9"/>
                  </a:moveTo>
                  <a:cubicBezTo>
                    <a:pt x="0" y="6"/>
                    <a:pt x="1" y="4"/>
                    <a:pt x="2" y="2"/>
                  </a:cubicBezTo>
                  <a:cubicBezTo>
                    <a:pt x="4" y="1"/>
                    <a:pt x="6" y="0"/>
                    <a:pt x="9" y="0"/>
                  </a:cubicBezTo>
                  <a:cubicBezTo>
                    <a:pt x="12" y="0"/>
                    <a:pt x="15" y="1"/>
                    <a:pt x="16" y="2"/>
                  </a:cubicBezTo>
                  <a:cubicBezTo>
                    <a:pt x="18" y="4"/>
                    <a:pt x="19" y="6"/>
                    <a:pt x="19" y="9"/>
                  </a:cubicBezTo>
                  <a:cubicBezTo>
                    <a:pt x="19" y="12"/>
                    <a:pt x="18" y="14"/>
                    <a:pt x="16" y="16"/>
                  </a:cubicBezTo>
                  <a:cubicBezTo>
                    <a:pt x="15" y="18"/>
                    <a:pt x="12" y="19"/>
                    <a:pt x="9" y="19"/>
                  </a:cubicBezTo>
                  <a:cubicBezTo>
                    <a:pt x="6" y="19"/>
                    <a:pt x="4" y="18"/>
                    <a:pt x="2" y="16"/>
                  </a:cubicBezTo>
                  <a:cubicBezTo>
                    <a:pt x="1" y="14"/>
                    <a:pt x="0" y="12"/>
                    <a:pt x="0" y="9"/>
                  </a:cubicBezTo>
                  <a:close/>
                  <a:moveTo>
                    <a:pt x="18" y="110"/>
                  </a:moveTo>
                  <a:cubicBezTo>
                    <a:pt x="1" y="110"/>
                    <a:pt x="1" y="110"/>
                    <a:pt x="1" y="11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8" y="30"/>
                    <a:pt x="18" y="30"/>
                    <a:pt x="18" y="30"/>
                  </a:cubicBezTo>
                  <a:lnTo>
                    <a:pt x="18" y="11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1537" y="1166"/>
              <a:ext cx="70" cy="98"/>
            </a:xfrm>
            <a:custGeom>
              <a:avLst/>
              <a:gdLst>
                <a:gd name="T0" fmla="*/ 59 w 59"/>
                <a:gd name="T1" fmla="*/ 59 h 83"/>
                <a:gd name="T2" fmla="*/ 50 w 59"/>
                <a:gd name="T3" fmla="*/ 77 h 83"/>
                <a:gd name="T4" fmla="*/ 26 w 59"/>
                <a:gd name="T5" fmla="*/ 83 h 83"/>
                <a:gd name="T6" fmla="*/ 0 w 59"/>
                <a:gd name="T7" fmla="*/ 78 h 83"/>
                <a:gd name="T8" fmla="*/ 0 w 59"/>
                <a:gd name="T9" fmla="*/ 63 h 83"/>
                <a:gd name="T10" fmla="*/ 26 w 59"/>
                <a:gd name="T11" fmla="*/ 70 h 83"/>
                <a:gd name="T12" fmla="*/ 42 w 59"/>
                <a:gd name="T13" fmla="*/ 60 h 83"/>
                <a:gd name="T14" fmla="*/ 40 w 59"/>
                <a:gd name="T15" fmla="*/ 55 h 83"/>
                <a:gd name="T16" fmla="*/ 34 w 59"/>
                <a:gd name="T17" fmla="*/ 51 h 83"/>
                <a:gd name="T18" fmla="*/ 23 w 59"/>
                <a:gd name="T19" fmla="*/ 46 h 83"/>
                <a:gd name="T20" fmla="*/ 5 w 59"/>
                <a:gd name="T21" fmla="*/ 35 h 83"/>
                <a:gd name="T22" fmla="*/ 0 w 59"/>
                <a:gd name="T23" fmla="*/ 22 h 83"/>
                <a:gd name="T24" fmla="*/ 8 w 59"/>
                <a:gd name="T25" fmla="*/ 6 h 83"/>
                <a:gd name="T26" fmla="*/ 31 w 59"/>
                <a:gd name="T27" fmla="*/ 0 h 83"/>
                <a:gd name="T28" fmla="*/ 57 w 59"/>
                <a:gd name="T29" fmla="*/ 6 h 83"/>
                <a:gd name="T30" fmla="*/ 52 w 59"/>
                <a:gd name="T31" fmla="*/ 18 h 83"/>
                <a:gd name="T32" fmla="*/ 30 w 59"/>
                <a:gd name="T33" fmla="*/ 13 h 83"/>
                <a:gd name="T34" fmla="*/ 17 w 59"/>
                <a:gd name="T35" fmla="*/ 21 h 83"/>
                <a:gd name="T36" fmla="*/ 20 w 59"/>
                <a:gd name="T37" fmla="*/ 27 h 83"/>
                <a:gd name="T38" fmla="*/ 35 w 59"/>
                <a:gd name="T39" fmla="*/ 34 h 83"/>
                <a:gd name="T40" fmla="*/ 50 w 59"/>
                <a:gd name="T41" fmla="*/ 41 h 83"/>
                <a:gd name="T42" fmla="*/ 56 w 59"/>
                <a:gd name="T43" fmla="*/ 49 h 83"/>
                <a:gd name="T44" fmla="*/ 59 w 59"/>
                <a:gd name="T45" fmla="*/ 59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83">
                  <a:moveTo>
                    <a:pt x="59" y="59"/>
                  </a:moveTo>
                  <a:cubicBezTo>
                    <a:pt x="59" y="66"/>
                    <a:pt x="56" y="72"/>
                    <a:pt x="50" y="77"/>
                  </a:cubicBezTo>
                  <a:cubicBezTo>
                    <a:pt x="44" y="81"/>
                    <a:pt x="36" y="83"/>
                    <a:pt x="26" y="83"/>
                  </a:cubicBezTo>
                  <a:cubicBezTo>
                    <a:pt x="15" y="83"/>
                    <a:pt x="6" y="81"/>
                    <a:pt x="0" y="78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9" y="68"/>
                    <a:pt x="18" y="70"/>
                    <a:pt x="26" y="70"/>
                  </a:cubicBezTo>
                  <a:cubicBezTo>
                    <a:pt x="37" y="70"/>
                    <a:pt x="42" y="67"/>
                    <a:pt x="42" y="60"/>
                  </a:cubicBezTo>
                  <a:cubicBezTo>
                    <a:pt x="42" y="58"/>
                    <a:pt x="41" y="57"/>
                    <a:pt x="40" y="55"/>
                  </a:cubicBezTo>
                  <a:cubicBezTo>
                    <a:pt x="39" y="54"/>
                    <a:pt x="37" y="53"/>
                    <a:pt x="34" y="51"/>
                  </a:cubicBezTo>
                  <a:cubicBezTo>
                    <a:pt x="32" y="50"/>
                    <a:pt x="28" y="48"/>
                    <a:pt x="23" y="46"/>
                  </a:cubicBezTo>
                  <a:cubicBezTo>
                    <a:pt x="14" y="43"/>
                    <a:pt x="8" y="39"/>
                    <a:pt x="5" y="35"/>
                  </a:cubicBezTo>
                  <a:cubicBezTo>
                    <a:pt x="1" y="32"/>
                    <a:pt x="0" y="27"/>
                    <a:pt x="0" y="22"/>
                  </a:cubicBezTo>
                  <a:cubicBezTo>
                    <a:pt x="0" y="15"/>
                    <a:pt x="3" y="9"/>
                    <a:pt x="8" y="6"/>
                  </a:cubicBezTo>
                  <a:cubicBezTo>
                    <a:pt x="14" y="2"/>
                    <a:pt x="21" y="0"/>
                    <a:pt x="31" y="0"/>
                  </a:cubicBezTo>
                  <a:cubicBezTo>
                    <a:pt x="40" y="0"/>
                    <a:pt x="49" y="2"/>
                    <a:pt x="57" y="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43" y="15"/>
                    <a:pt x="36" y="13"/>
                    <a:pt x="30" y="13"/>
                  </a:cubicBezTo>
                  <a:cubicBezTo>
                    <a:pt x="21" y="13"/>
                    <a:pt x="17" y="16"/>
                    <a:pt x="17" y="21"/>
                  </a:cubicBezTo>
                  <a:cubicBezTo>
                    <a:pt x="17" y="23"/>
                    <a:pt x="18" y="25"/>
                    <a:pt x="20" y="27"/>
                  </a:cubicBezTo>
                  <a:cubicBezTo>
                    <a:pt x="22" y="29"/>
                    <a:pt x="28" y="31"/>
                    <a:pt x="35" y="34"/>
                  </a:cubicBezTo>
                  <a:cubicBezTo>
                    <a:pt x="42" y="37"/>
                    <a:pt x="47" y="39"/>
                    <a:pt x="50" y="41"/>
                  </a:cubicBezTo>
                  <a:cubicBezTo>
                    <a:pt x="53" y="43"/>
                    <a:pt x="55" y="46"/>
                    <a:pt x="56" y="49"/>
                  </a:cubicBezTo>
                  <a:cubicBezTo>
                    <a:pt x="58" y="51"/>
                    <a:pt x="59" y="55"/>
                    <a:pt x="59" y="59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4" name="Freeform 26"/>
            <p:cNvSpPr>
              <a:spLocks noEditPoints="1"/>
            </p:cNvSpPr>
            <p:nvPr/>
          </p:nvSpPr>
          <p:spPr bwMode="auto">
            <a:xfrm>
              <a:off x="1675" y="1166"/>
              <a:ext cx="85" cy="139"/>
            </a:xfrm>
            <a:custGeom>
              <a:avLst/>
              <a:gdLst>
                <a:gd name="T0" fmla="*/ 40 w 72"/>
                <a:gd name="T1" fmla="*/ 83 h 117"/>
                <a:gd name="T2" fmla="*/ 17 w 72"/>
                <a:gd name="T3" fmla="*/ 72 h 117"/>
                <a:gd name="T4" fmla="*/ 16 w 72"/>
                <a:gd name="T5" fmla="*/ 72 h 117"/>
                <a:gd name="T6" fmla="*/ 17 w 72"/>
                <a:gd name="T7" fmla="*/ 84 h 117"/>
                <a:gd name="T8" fmla="*/ 17 w 72"/>
                <a:gd name="T9" fmla="*/ 117 h 117"/>
                <a:gd name="T10" fmla="*/ 0 w 72"/>
                <a:gd name="T11" fmla="*/ 117 h 117"/>
                <a:gd name="T12" fmla="*/ 0 w 72"/>
                <a:gd name="T13" fmla="*/ 1 h 117"/>
                <a:gd name="T14" fmla="*/ 14 w 72"/>
                <a:gd name="T15" fmla="*/ 1 h 117"/>
                <a:gd name="T16" fmla="*/ 16 w 72"/>
                <a:gd name="T17" fmla="*/ 12 h 117"/>
                <a:gd name="T18" fmla="*/ 17 w 72"/>
                <a:gd name="T19" fmla="*/ 12 h 117"/>
                <a:gd name="T20" fmla="*/ 41 w 72"/>
                <a:gd name="T21" fmla="*/ 0 h 117"/>
                <a:gd name="T22" fmla="*/ 64 w 72"/>
                <a:gd name="T23" fmla="*/ 11 h 117"/>
                <a:gd name="T24" fmla="*/ 72 w 72"/>
                <a:gd name="T25" fmla="*/ 41 h 117"/>
                <a:gd name="T26" fmla="*/ 64 w 72"/>
                <a:gd name="T27" fmla="*/ 72 h 117"/>
                <a:gd name="T28" fmla="*/ 40 w 72"/>
                <a:gd name="T29" fmla="*/ 83 h 117"/>
                <a:gd name="T30" fmla="*/ 36 w 72"/>
                <a:gd name="T31" fmla="*/ 14 h 117"/>
                <a:gd name="T32" fmla="*/ 22 w 72"/>
                <a:gd name="T33" fmla="*/ 20 h 117"/>
                <a:gd name="T34" fmla="*/ 17 w 72"/>
                <a:gd name="T35" fmla="*/ 39 h 117"/>
                <a:gd name="T36" fmla="*/ 17 w 72"/>
                <a:gd name="T37" fmla="*/ 41 h 117"/>
                <a:gd name="T38" fmla="*/ 22 w 72"/>
                <a:gd name="T39" fmla="*/ 62 h 117"/>
                <a:gd name="T40" fmla="*/ 37 w 72"/>
                <a:gd name="T41" fmla="*/ 69 h 117"/>
                <a:gd name="T42" fmla="*/ 50 w 72"/>
                <a:gd name="T43" fmla="*/ 62 h 117"/>
                <a:gd name="T44" fmla="*/ 55 w 72"/>
                <a:gd name="T45" fmla="*/ 41 h 117"/>
                <a:gd name="T46" fmla="*/ 50 w 72"/>
                <a:gd name="T47" fmla="*/ 21 h 117"/>
                <a:gd name="T48" fmla="*/ 36 w 72"/>
                <a:gd name="T49" fmla="*/ 1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2" h="117">
                  <a:moveTo>
                    <a:pt x="40" y="83"/>
                  </a:moveTo>
                  <a:cubicBezTo>
                    <a:pt x="30" y="83"/>
                    <a:pt x="23" y="79"/>
                    <a:pt x="17" y="72"/>
                  </a:cubicBezTo>
                  <a:cubicBezTo>
                    <a:pt x="16" y="72"/>
                    <a:pt x="16" y="72"/>
                    <a:pt x="16" y="72"/>
                  </a:cubicBezTo>
                  <a:cubicBezTo>
                    <a:pt x="17" y="79"/>
                    <a:pt x="17" y="83"/>
                    <a:pt x="17" y="84"/>
                  </a:cubicBezTo>
                  <a:cubicBezTo>
                    <a:pt x="17" y="117"/>
                    <a:pt x="17" y="117"/>
                    <a:pt x="17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5" y="6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2" y="4"/>
                    <a:pt x="30" y="0"/>
                    <a:pt x="41" y="0"/>
                  </a:cubicBezTo>
                  <a:cubicBezTo>
                    <a:pt x="51" y="0"/>
                    <a:pt x="59" y="4"/>
                    <a:pt x="64" y="11"/>
                  </a:cubicBezTo>
                  <a:cubicBezTo>
                    <a:pt x="70" y="18"/>
                    <a:pt x="72" y="28"/>
                    <a:pt x="72" y="41"/>
                  </a:cubicBezTo>
                  <a:cubicBezTo>
                    <a:pt x="72" y="54"/>
                    <a:pt x="70" y="64"/>
                    <a:pt x="64" y="72"/>
                  </a:cubicBezTo>
                  <a:cubicBezTo>
                    <a:pt x="58" y="79"/>
                    <a:pt x="50" y="83"/>
                    <a:pt x="40" y="83"/>
                  </a:cubicBezTo>
                  <a:close/>
                  <a:moveTo>
                    <a:pt x="36" y="14"/>
                  </a:moveTo>
                  <a:cubicBezTo>
                    <a:pt x="30" y="14"/>
                    <a:pt x="25" y="16"/>
                    <a:pt x="22" y="20"/>
                  </a:cubicBezTo>
                  <a:cubicBezTo>
                    <a:pt x="18" y="24"/>
                    <a:pt x="17" y="30"/>
                    <a:pt x="17" y="39"/>
                  </a:cubicBezTo>
                  <a:cubicBezTo>
                    <a:pt x="17" y="41"/>
                    <a:pt x="17" y="41"/>
                    <a:pt x="17" y="41"/>
                  </a:cubicBezTo>
                  <a:cubicBezTo>
                    <a:pt x="17" y="51"/>
                    <a:pt x="18" y="58"/>
                    <a:pt x="22" y="62"/>
                  </a:cubicBezTo>
                  <a:cubicBezTo>
                    <a:pt x="25" y="67"/>
                    <a:pt x="30" y="69"/>
                    <a:pt x="37" y="69"/>
                  </a:cubicBezTo>
                  <a:cubicBezTo>
                    <a:pt x="43" y="69"/>
                    <a:pt x="47" y="67"/>
                    <a:pt x="50" y="62"/>
                  </a:cubicBezTo>
                  <a:cubicBezTo>
                    <a:pt x="53" y="57"/>
                    <a:pt x="55" y="50"/>
                    <a:pt x="55" y="41"/>
                  </a:cubicBezTo>
                  <a:cubicBezTo>
                    <a:pt x="55" y="32"/>
                    <a:pt x="53" y="25"/>
                    <a:pt x="50" y="21"/>
                  </a:cubicBezTo>
                  <a:cubicBezTo>
                    <a:pt x="47" y="16"/>
                    <a:pt x="42" y="14"/>
                    <a:pt x="36" y="14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5" name="Freeform 27"/>
            <p:cNvSpPr>
              <a:spLocks noEditPoints="1"/>
            </p:cNvSpPr>
            <p:nvPr/>
          </p:nvSpPr>
          <p:spPr bwMode="auto">
            <a:xfrm>
              <a:off x="1778" y="1166"/>
              <a:ext cx="89" cy="98"/>
            </a:xfrm>
            <a:custGeom>
              <a:avLst/>
              <a:gdLst>
                <a:gd name="T0" fmla="*/ 75 w 75"/>
                <a:gd name="T1" fmla="*/ 41 h 83"/>
                <a:gd name="T2" fmla="*/ 65 w 75"/>
                <a:gd name="T3" fmla="*/ 72 h 83"/>
                <a:gd name="T4" fmla="*/ 37 w 75"/>
                <a:gd name="T5" fmla="*/ 83 h 83"/>
                <a:gd name="T6" fmla="*/ 18 w 75"/>
                <a:gd name="T7" fmla="*/ 78 h 83"/>
                <a:gd name="T8" fmla="*/ 4 w 75"/>
                <a:gd name="T9" fmla="*/ 63 h 83"/>
                <a:gd name="T10" fmla="*/ 0 w 75"/>
                <a:gd name="T11" fmla="*/ 41 h 83"/>
                <a:gd name="T12" fmla="*/ 10 w 75"/>
                <a:gd name="T13" fmla="*/ 11 h 83"/>
                <a:gd name="T14" fmla="*/ 38 w 75"/>
                <a:gd name="T15" fmla="*/ 0 h 83"/>
                <a:gd name="T16" fmla="*/ 65 w 75"/>
                <a:gd name="T17" fmla="*/ 11 h 83"/>
                <a:gd name="T18" fmla="*/ 75 w 75"/>
                <a:gd name="T19" fmla="*/ 41 h 83"/>
                <a:gd name="T20" fmla="*/ 17 w 75"/>
                <a:gd name="T21" fmla="*/ 41 h 83"/>
                <a:gd name="T22" fmla="*/ 38 w 75"/>
                <a:gd name="T23" fmla="*/ 69 h 83"/>
                <a:gd name="T24" fmla="*/ 58 w 75"/>
                <a:gd name="T25" fmla="*/ 41 h 83"/>
                <a:gd name="T26" fmla="*/ 38 w 75"/>
                <a:gd name="T27" fmla="*/ 14 h 83"/>
                <a:gd name="T28" fmla="*/ 22 w 75"/>
                <a:gd name="T29" fmla="*/ 21 h 83"/>
                <a:gd name="T30" fmla="*/ 17 w 75"/>
                <a:gd name="T31" fmla="*/ 4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83">
                  <a:moveTo>
                    <a:pt x="75" y="41"/>
                  </a:moveTo>
                  <a:cubicBezTo>
                    <a:pt x="75" y="54"/>
                    <a:pt x="72" y="64"/>
                    <a:pt x="65" y="72"/>
                  </a:cubicBezTo>
                  <a:cubicBezTo>
                    <a:pt x="59" y="79"/>
                    <a:pt x="49" y="83"/>
                    <a:pt x="37" y="83"/>
                  </a:cubicBezTo>
                  <a:cubicBezTo>
                    <a:pt x="30" y="83"/>
                    <a:pt x="23" y="81"/>
                    <a:pt x="18" y="78"/>
                  </a:cubicBezTo>
                  <a:cubicBezTo>
                    <a:pt x="12" y="74"/>
                    <a:pt x="8" y="70"/>
                    <a:pt x="4" y="63"/>
                  </a:cubicBezTo>
                  <a:cubicBezTo>
                    <a:pt x="1" y="57"/>
                    <a:pt x="0" y="50"/>
                    <a:pt x="0" y="41"/>
                  </a:cubicBezTo>
                  <a:cubicBezTo>
                    <a:pt x="0" y="28"/>
                    <a:pt x="3" y="18"/>
                    <a:pt x="10" y="11"/>
                  </a:cubicBezTo>
                  <a:cubicBezTo>
                    <a:pt x="16" y="4"/>
                    <a:pt x="26" y="0"/>
                    <a:pt x="38" y="0"/>
                  </a:cubicBezTo>
                  <a:cubicBezTo>
                    <a:pt x="49" y="0"/>
                    <a:pt x="59" y="4"/>
                    <a:pt x="65" y="11"/>
                  </a:cubicBezTo>
                  <a:cubicBezTo>
                    <a:pt x="72" y="19"/>
                    <a:pt x="75" y="29"/>
                    <a:pt x="75" y="41"/>
                  </a:cubicBezTo>
                  <a:close/>
                  <a:moveTo>
                    <a:pt x="17" y="41"/>
                  </a:moveTo>
                  <a:cubicBezTo>
                    <a:pt x="17" y="60"/>
                    <a:pt x="24" y="69"/>
                    <a:pt x="38" y="69"/>
                  </a:cubicBezTo>
                  <a:cubicBezTo>
                    <a:pt x="51" y="69"/>
                    <a:pt x="58" y="60"/>
                    <a:pt x="58" y="41"/>
                  </a:cubicBezTo>
                  <a:cubicBezTo>
                    <a:pt x="58" y="23"/>
                    <a:pt x="51" y="14"/>
                    <a:pt x="38" y="14"/>
                  </a:cubicBezTo>
                  <a:cubicBezTo>
                    <a:pt x="30" y="14"/>
                    <a:pt x="25" y="16"/>
                    <a:pt x="22" y="21"/>
                  </a:cubicBezTo>
                  <a:cubicBezTo>
                    <a:pt x="19" y="26"/>
                    <a:pt x="17" y="32"/>
                    <a:pt x="17" y="4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/>
          </p:nvSpPr>
          <p:spPr bwMode="auto">
            <a:xfrm>
              <a:off x="1876" y="1167"/>
              <a:ext cx="140" cy="95"/>
            </a:xfrm>
            <a:custGeom>
              <a:avLst/>
              <a:gdLst>
                <a:gd name="T0" fmla="*/ 76 w 118"/>
                <a:gd name="T1" fmla="*/ 80 h 80"/>
                <a:gd name="T2" fmla="*/ 66 w 118"/>
                <a:gd name="T3" fmla="*/ 43 h 80"/>
                <a:gd name="T4" fmla="*/ 59 w 118"/>
                <a:gd name="T5" fmla="*/ 16 h 80"/>
                <a:gd name="T6" fmla="*/ 59 w 118"/>
                <a:gd name="T7" fmla="*/ 16 h 80"/>
                <a:gd name="T8" fmla="*/ 52 w 118"/>
                <a:gd name="T9" fmla="*/ 43 h 80"/>
                <a:gd name="T10" fmla="*/ 41 w 118"/>
                <a:gd name="T11" fmla="*/ 80 h 80"/>
                <a:gd name="T12" fmla="*/ 23 w 118"/>
                <a:gd name="T13" fmla="*/ 80 h 80"/>
                <a:gd name="T14" fmla="*/ 0 w 118"/>
                <a:gd name="T15" fmla="*/ 0 h 80"/>
                <a:gd name="T16" fmla="*/ 17 w 118"/>
                <a:gd name="T17" fmla="*/ 0 h 80"/>
                <a:gd name="T18" fmla="*/ 28 w 118"/>
                <a:gd name="T19" fmla="*/ 40 h 80"/>
                <a:gd name="T20" fmla="*/ 33 w 118"/>
                <a:gd name="T21" fmla="*/ 65 h 80"/>
                <a:gd name="T22" fmla="*/ 33 w 118"/>
                <a:gd name="T23" fmla="*/ 65 h 80"/>
                <a:gd name="T24" fmla="*/ 35 w 118"/>
                <a:gd name="T25" fmla="*/ 53 h 80"/>
                <a:gd name="T26" fmla="*/ 38 w 118"/>
                <a:gd name="T27" fmla="*/ 42 h 80"/>
                <a:gd name="T28" fmla="*/ 50 w 118"/>
                <a:gd name="T29" fmla="*/ 0 h 80"/>
                <a:gd name="T30" fmla="*/ 69 w 118"/>
                <a:gd name="T31" fmla="*/ 0 h 80"/>
                <a:gd name="T32" fmla="*/ 80 w 118"/>
                <a:gd name="T33" fmla="*/ 42 h 80"/>
                <a:gd name="T34" fmla="*/ 83 w 118"/>
                <a:gd name="T35" fmla="*/ 53 h 80"/>
                <a:gd name="T36" fmla="*/ 85 w 118"/>
                <a:gd name="T37" fmla="*/ 65 h 80"/>
                <a:gd name="T38" fmla="*/ 86 w 118"/>
                <a:gd name="T39" fmla="*/ 65 h 80"/>
                <a:gd name="T40" fmla="*/ 91 w 118"/>
                <a:gd name="T41" fmla="*/ 40 h 80"/>
                <a:gd name="T42" fmla="*/ 101 w 118"/>
                <a:gd name="T43" fmla="*/ 0 h 80"/>
                <a:gd name="T44" fmla="*/ 118 w 118"/>
                <a:gd name="T45" fmla="*/ 0 h 80"/>
                <a:gd name="T46" fmla="*/ 95 w 118"/>
                <a:gd name="T47" fmla="*/ 80 h 80"/>
                <a:gd name="T48" fmla="*/ 76 w 118"/>
                <a:gd name="T49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8" h="80">
                  <a:moveTo>
                    <a:pt x="76" y="80"/>
                  </a:moveTo>
                  <a:cubicBezTo>
                    <a:pt x="66" y="43"/>
                    <a:pt x="66" y="43"/>
                    <a:pt x="66" y="43"/>
                  </a:cubicBezTo>
                  <a:cubicBezTo>
                    <a:pt x="65" y="39"/>
                    <a:pt x="63" y="30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6" y="29"/>
                    <a:pt x="54" y="38"/>
                    <a:pt x="52" y="43"/>
                  </a:cubicBezTo>
                  <a:cubicBezTo>
                    <a:pt x="41" y="80"/>
                    <a:pt x="41" y="80"/>
                    <a:pt x="41" y="80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8" y="40"/>
                    <a:pt x="28" y="40"/>
                    <a:pt x="28" y="40"/>
                  </a:cubicBezTo>
                  <a:cubicBezTo>
                    <a:pt x="30" y="50"/>
                    <a:pt x="32" y="58"/>
                    <a:pt x="33" y="65"/>
                  </a:cubicBezTo>
                  <a:cubicBezTo>
                    <a:pt x="33" y="65"/>
                    <a:pt x="33" y="65"/>
                    <a:pt x="33" y="65"/>
                  </a:cubicBezTo>
                  <a:cubicBezTo>
                    <a:pt x="34" y="61"/>
                    <a:pt x="34" y="57"/>
                    <a:pt x="35" y="53"/>
                  </a:cubicBezTo>
                  <a:cubicBezTo>
                    <a:pt x="36" y="48"/>
                    <a:pt x="37" y="45"/>
                    <a:pt x="38" y="42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1" y="45"/>
                    <a:pt x="82" y="48"/>
                    <a:pt x="83" y="53"/>
                  </a:cubicBezTo>
                  <a:cubicBezTo>
                    <a:pt x="84" y="58"/>
                    <a:pt x="85" y="62"/>
                    <a:pt x="85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59"/>
                    <a:pt x="88" y="50"/>
                    <a:pt x="91" y="4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95" y="80"/>
                    <a:pt x="95" y="80"/>
                    <a:pt x="95" y="80"/>
                  </a:cubicBezTo>
                  <a:lnTo>
                    <a:pt x="76" y="8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7" name="Freeform 29"/>
            <p:cNvSpPr>
              <a:spLocks noEditPoints="1"/>
            </p:cNvSpPr>
            <p:nvPr/>
          </p:nvSpPr>
          <p:spPr bwMode="auto">
            <a:xfrm>
              <a:off x="2024" y="1166"/>
              <a:ext cx="84" cy="98"/>
            </a:xfrm>
            <a:custGeom>
              <a:avLst/>
              <a:gdLst>
                <a:gd name="T0" fmla="*/ 40 w 71"/>
                <a:gd name="T1" fmla="*/ 83 h 83"/>
                <a:gd name="T2" fmla="*/ 11 w 71"/>
                <a:gd name="T3" fmla="*/ 72 h 83"/>
                <a:gd name="T4" fmla="*/ 0 w 71"/>
                <a:gd name="T5" fmla="*/ 42 h 83"/>
                <a:gd name="T6" fmla="*/ 10 w 71"/>
                <a:gd name="T7" fmla="*/ 11 h 83"/>
                <a:gd name="T8" fmla="*/ 37 w 71"/>
                <a:gd name="T9" fmla="*/ 0 h 83"/>
                <a:gd name="T10" fmla="*/ 62 w 71"/>
                <a:gd name="T11" fmla="*/ 10 h 83"/>
                <a:gd name="T12" fmla="*/ 71 w 71"/>
                <a:gd name="T13" fmla="*/ 36 h 83"/>
                <a:gd name="T14" fmla="*/ 71 w 71"/>
                <a:gd name="T15" fmla="*/ 45 h 83"/>
                <a:gd name="T16" fmla="*/ 18 w 71"/>
                <a:gd name="T17" fmla="*/ 45 h 83"/>
                <a:gd name="T18" fmla="*/ 24 w 71"/>
                <a:gd name="T19" fmla="*/ 63 h 83"/>
                <a:gd name="T20" fmla="*/ 41 w 71"/>
                <a:gd name="T21" fmla="*/ 69 h 83"/>
                <a:gd name="T22" fmla="*/ 54 w 71"/>
                <a:gd name="T23" fmla="*/ 68 h 83"/>
                <a:gd name="T24" fmla="*/ 67 w 71"/>
                <a:gd name="T25" fmla="*/ 64 h 83"/>
                <a:gd name="T26" fmla="*/ 67 w 71"/>
                <a:gd name="T27" fmla="*/ 77 h 83"/>
                <a:gd name="T28" fmla="*/ 54 w 71"/>
                <a:gd name="T29" fmla="*/ 82 h 83"/>
                <a:gd name="T30" fmla="*/ 40 w 71"/>
                <a:gd name="T31" fmla="*/ 83 h 83"/>
                <a:gd name="T32" fmla="*/ 37 w 71"/>
                <a:gd name="T33" fmla="*/ 13 h 83"/>
                <a:gd name="T34" fmla="*/ 24 w 71"/>
                <a:gd name="T35" fmla="*/ 18 h 83"/>
                <a:gd name="T36" fmla="*/ 18 w 71"/>
                <a:gd name="T37" fmla="*/ 33 h 83"/>
                <a:gd name="T38" fmla="*/ 54 w 71"/>
                <a:gd name="T39" fmla="*/ 33 h 83"/>
                <a:gd name="T40" fmla="*/ 50 w 71"/>
                <a:gd name="T41" fmla="*/ 18 h 83"/>
                <a:gd name="T42" fmla="*/ 37 w 71"/>
                <a:gd name="T43" fmla="*/ 1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83">
                  <a:moveTo>
                    <a:pt x="40" y="83"/>
                  </a:moveTo>
                  <a:cubicBezTo>
                    <a:pt x="27" y="83"/>
                    <a:pt x="18" y="79"/>
                    <a:pt x="11" y="72"/>
                  </a:cubicBezTo>
                  <a:cubicBezTo>
                    <a:pt x="4" y="65"/>
                    <a:pt x="0" y="55"/>
                    <a:pt x="0" y="42"/>
                  </a:cubicBezTo>
                  <a:cubicBezTo>
                    <a:pt x="0" y="29"/>
                    <a:pt x="3" y="19"/>
                    <a:pt x="10" y="11"/>
                  </a:cubicBezTo>
                  <a:cubicBezTo>
                    <a:pt x="16" y="4"/>
                    <a:pt x="25" y="0"/>
                    <a:pt x="37" y="0"/>
                  </a:cubicBezTo>
                  <a:cubicBezTo>
                    <a:pt x="47" y="0"/>
                    <a:pt x="56" y="3"/>
                    <a:pt x="62" y="10"/>
                  </a:cubicBezTo>
                  <a:cubicBezTo>
                    <a:pt x="68" y="16"/>
                    <a:pt x="71" y="25"/>
                    <a:pt x="71" y="36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8" y="53"/>
                    <a:pt x="20" y="59"/>
                    <a:pt x="24" y="63"/>
                  </a:cubicBezTo>
                  <a:cubicBezTo>
                    <a:pt x="28" y="67"/>
                    <a:pt x="34" y="69"/>
                    <a:pt x="41" y="69"/>
                  </a:cubicBezTo>
                  <a:cubicBezTo>
                    <a:pt x="45" y="69"/>
                    <a:pt x="50" y="69"/>
                    <a:pt x="54" y="68"/>
                  </a:cubicBezTo>
                  <a:cubicBezTo>
                    <a:pt x="58" y="67"/>
                    <a:pt x="62" y="66"/>
                    <a:pt x="67" y="64"/>
                  </a:cubicBezTo>
                  <a:cubicBezTo>
                    <a:pt x="67" y="77"/>
                    <a:pt x="67" y="77"/>
                    <a:pt x="67" y="77"/>
                  </a:cubicBezTo>
                  <a:cubicBezTo>
                    <a:pt x="63" y="79"/>
                    <a:pt x="59" y="81"/>
                    <a:pt x="54" y="82"/>
                  </a:cubicBezTo>
                  <a:cubicBezTo>
                    <a:pt x="50" y="82"/>
                    <a:pt x="45" y="83"/>
                    <a:pt x="40" y="83"/>
                  </a:cubicBezTo>
                  <a:close/>
                  <a:moveTo>
                    <a:pt x="37" y="13"/>
                  </a:moveTo>
                  <a:cubicBezTo>
                    <a:pt x="31" y="13"/>
                    <a:pt x="27" y="15"/>
                    <a:pt x="24" y="18"/>
                  </a:cubicBezTo>
                  <a:cubicBezTo>
                    <a:pt x="21" y="21"/>
                    <a:pt x="19" y="26"/>
                    <a:pt x="18" y="33"/>
                  </a:cubicBezTo>
                  <a:cubicBezTo>
                    <a:pt x="54" y="33"/>
                    <a:pt x="54" y="33"/>
                    <a:pt x="54" y="33"/>
                  </a:cubicBezTo>
                  <a:cubicBezTo>
                    <a:pt x="54" y="26"/>
                    <a:pt x="53" y="21"/>
                    <a:pt x="50" y="18"/>
                  </a:cubicBezTo>
                  <a:cubicBezTo>
                    <a:pt x="46" y="15"/>
                    <a:pt x="42" y="13"/>
                    <a:pt x="37" y="13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8" name="Freeform 30"/>
            <p:cNvSpPr>
              <a:spLocks/>
            </p:cNvSpPr>
            <p:nvPr/>
          </p:nvSpPr>
          <p:spPr bwMode="auto">
            <a:xfrm>
              <a:off x="2131" y="1166"/>
              <a:ext cx="58" cy="96"/>
            </a:xfrm>
            <a:custGeom>
              <a:avLst/>
              <a:gdLst>
                <a:gd name="T0" fmla="*/ 40 w 49"/>
                <a:gd name="T1" fmla="*/ 0 h 81"/>
                <a:gd name="T2" fmla="*/ 49 w 49"/>
                <a:gd name="T3" fmla="*/ 1 h 81"/>
                <a:gd name="T4" fmla="*/ 47 w 49"/>
                <a:gd name="T5" fmla="*/ 17 h 81"/>
                <a:gd name="T6" fmla="*/ 40 w 49"/>
                <a:gd name="T7" fmla="*/ 16 h 81"/>
                <a:gd name="T8" fmla="*/ 23 w 49"/>
                <a:gd name="T9" fmla="*/ 22 h 81"/>
                <a:gd name="T10" fmla="*/ 17 w 49"/>
                <a:gd name="T11" fmla="*/ 40 h 81"/>
                <a:gd name="T12" fmla="*/ 17 w 49"/>
                <a:gd name="T13" fmla="*/ 81 h 81"/>
                <a:gd name="T14" fmla="*/ 0 w 49"/>
                <a:gd name="T15" fmla="*/ 81 h 81"/>
                <a:gd name="T16" fmla="*/ 0 w 49"/>
                <a:gd name="T17" fmla="*/ 1 h 81"/>
                <a:gd name="T18" fmla="*/ 13 w 49"/>
                <a:gd name="T19" fmla="*/ 1 h 81"/>
                <a:gd name="T20" fmla="*/ 15 w 49"/>
                <a:gd name="T21" fmla="*/ 16 h 81"/>
                <a:gd name="T22" fmla="*/ 16 w 49"/>
                <a:gd name="T23" fmla="*/ 16 h 81"/>
                <a:gd name="T24" fmla="*/ 26 w 49"/>
                <a:gd name="T25" fmla="*/ 4 h 81"/>
                <a:gd name="T26" fmla="*/ 40 w 49"/>
                <a:gd name="T2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81">
                  <a:moveTo>
                    <a:pt x="40" y="0"/>
                  </a:moveTo>
                  <a:cubicBezTo>
                    <a:pt x="44" y="0"/>
                    <a:pt x="46" y="0"/>
                    <a:pt x="49" y="1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5" y="16"/>
                    <a:pt x="42" y="16"/>
                    <a:pt x="40" y="16"/>
                  </a:cubicBezTo>
                  <a:cubicBezTo>
                    <a:pt x="33" y="16"/>
                    <a:pt x="27" y="18"/>
                    <a:pt x="23" y="22"/>
                  </a:cubicBezTo>
                  <a:cubicBezTo>
                    <a:pt x="19" y="27"/>
                    <a:pt x="17" y="33"/>
                    <a:pt x="17" y="4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9" y="11"/>
                    <a:pt x="22" y="7"/>
                    <a:pt x="26" y="4"/>
                  </a:cubicBezTo>
                  <a:cubicBezTo>
                    <a:pt x="31" y="1"/>
                    <a:pt x="35" y="0"/>
                    <a:pt x="40" y="0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9" name="Freeform 31"/>
            <p:cNvSpPr>
              <a:spLocks/>
            </p:cNvSpPr>
            <p:nvPr/>
          </p:nvSpPr>
          <p:spPr bwMode="auto">
            <a:xfrm>
              <a:off x="2189" y="1238"/>
              <a:ext cx="25" cy="26"/>
            </a:xfrm>
            <a:custGeom>
              <a:avLst/>
              <a:gdLst>
                <a:gd name="T0" fmla="*/ 0 w 21"/>
                <a:gd name="T1" fmla="*/ 11 h 22"/>
                <a:gd name="T2" fmla="*/ 3 w 21"/>
                <a:gd name="T3" fmla="*/ 3 h 22"/>
                <a:gd name="T4" fmla="*/ 11 w 21"/>
                <a:gd name="T5" fmla="*/ 0 h 22"/>
                <a:gd name="T6" fmla="*/ 19 w 21"/>
                <a:gd name="T7" fmla="*/ 3 h 22"/>
                <a:gd name="T8" fmla="*/ 21 w 21"/>
                <a:gd name="T9" fmla="*/ 11 h 22"/>
                <a:gd name="T10" fmla="*/ 19 w 21"/>
                <a:gd name="T11" fmla="*/ 19 h 22"/>
                <a:gd name="T12" fmla="*/ 11 w 21"/>
                <a:gd name="T13" fmla="*/ 22 h 22"/>
                <a:gd name="T14" fmla="*/ 3 w 21"/>
                <a:gd name="T15" fmla="*/ 19 h 22"/>
                <a:gd name="T16" fmla="*/ 0 w 21"/>
                <a:gd name="T17" fmla="*/ 11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2">
                  <a:moveTo>
                    <a:pt x="0" y="11"/>
                  </a:moveTo>
                  <a:cubicBezTo>
                    <a:pt x="0" y="8"/>
                    <a:pt x="1" y="5"/>
                    <a:pt x="3" y="3"/>
                  </a:cubicBezTo>
                  <a:cubicBezTo>
                    <a:pt x="4" y="1"/>
                    <a:pt x="7" y="0"/>
                    <a:pt x="11" y="0"/>
                  </a:cubicBezTo>
                  <a:cubicBezTo>
                    <a:pt x="14" y="0"/>
                    <a:pt x="17" y="1"/>
                    <a:pt x="19" y="3"/>
                  </a:cubicBezTo>
                  <a:cubicBezTo>
                    <a:pt x="20" y="5"/>
                    <a:pt x="21" y="8"/>
                    <a:pt x="21" y="11"/>
                  </a:cubicBezTo>
                  <a:cubicBezTo>
                    <a:pt x="21" y="15"/>
                    <a:pt x="20" y="17"/>
                    <a:pt x="19" y="19"/>
                  </a:cubicBezTo>
                  <a:cubicBezTo>
                    <a:pt x="17" y="21"/>
                    <a:pt x="14" y="22"/>
                    <a:pt x="11" y="22"/>
                  </a:cubicBezTo>
                  <a:cubicBezTo>
                    <a:pt x="7" y="22"/>
                    <a:pt x="4" y="21"/>
                    <a:pt x="3" y="19"/>
                  </a:cubicBezTo>
                  <a:cubicBezTo>
                    <a:pt x="1" y="18"/>
                    <a:pt x="0" y="15"/>
                    <a:pt x="0" y="11"/>
                  </a:cubicBez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7978164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2253"/>
            <a:ext cx="8239328" cy="33736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85863"/>
            <a:ext cx="8230898" cy="3446860"/>
          </a:xfrm>
          <a:prstGeom prst="rect">
            <a:avLst/>
          </a:prstGeom>
        </p:spPr>
        <p:txBody>
          <a:bodyPr/>
          <a:lstStyle>
            <a:lvl1pPr>
              <a:lnSpc>
                <a:spcPct val="95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8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801688"/>
            <a:ext cx="8230898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46871358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5863"/>
            <a:ext cx="3886200" cy="32619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185863"/>
            <a:ext cx="3886200" cy="32619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801688"/>
            <a:ext cx="8230898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1802836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pic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6"/>
          <p:cNvSpPr>
            <a:spLocks noGrp="1"/>
          </p:cNvSpPr>
          <p:nvPr>
            <p:ph type="pic" sz="quarter" idx="17" hasCustomPrompt="1"/>
          </p:nvPr>
        </p:nvSpPr>
        <p:spPr>
          <a:xfrm>
            <a:off x="3669945" y="1186847"/>
            <a:ext cx="3124199" cy="1345587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1800" b="0" i="0" dirty="0">
                <a:solidFill>
                  <a:srgbClr val="C0181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85863"/>
            <a:ext cx="3138692" cy="32619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801688"/>
            <a:ext cx="8230898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 hasCustomPrompt="1"/>
          </p:nvPr>
        </p:nvSpPr>
        <p:spPr>
          <a:xfrm>
            <a:off x="6868199" y="1186847"/>
            <a:ext cx="1311275" cy="425450"/>
          </a:xfrm>
        </p:spPr>
        <p:txBody>
          <a:bodyPr/>
          <a:lstStyle>
            <a:lvl1pPr marL="0" algn="l" defTabSz="457200" rtl="0" eaLnBrk="1" latinLnBrk="0" hangingPunct="1">
              <a:defRPr lang="en-US" sz="1000" kern="120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Image Caption 10pt Gray</a:t>
            </a:r>
          </a:p>
        </p:txBody>
      </p:sp>
      <p:sp>
        <p:nvSpPr>
          <p:cNvPr id="14" name="Text Placeholder 5"/>
          <p:cNvSpPr>
            <a:spLocks noGrp="1"/>
          </p:cNvSpPr>
          <p:nvPr>
            <p:ph type="body" sz="quarter" idx="16" hasCustomPrompt="1"/>
          </p:nvPr>
        </p:nvSpPr>
        <p:spPr>
          <a:xfrm>
            <a:off x="6868199" y="2735156"/>
            <a:ext cx="1311275" cy="425450"/>
          </a:xfrm>
        </p:spPr>
        <p:txBody>
          <a:bodyPr/>
          <a:lstStyle>
            <a:lvl1pPr marL="0" algn="l" defTabSz="457200" rtl="0" eaLnBrk="1" latinLnBrk="0" hangingPunct="1">
              <a:defRPr lang="en-US" sz="1000" kern="120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Image Caption 10pt Gray</a:t>
            </a:r>
          </a:p>
        </p:txBody>
      </p:sp>
      <p:sp>
        <p:nvSpPr>
          <p:cNvPr id="13" name="Picture Placeholder 6"/>
          <p:cNvSpPr>
            <a:spLocks noGrp="1"/>
          </p:cNvSpPr>
          <p:nvPr>
            <p:ph type="pic" sz="quarter" idx="18" hasCustomPrompt="1"/>
          </p:nvPr>
        </p:nvSpPr>
        <p:spPr>
          <a:xfrm>
            <a:off x="3669945" y="2726561"/>
            <a:ext cx="3124199" cy="1345587"/>
          </a:xfrm>
          <a:prstGeom prst="rect">
            <a:avLst/>
          </a:prstGeom>
          <a:pattFill prst="dotGrid">
            <a:fgClr>
              <a:schemeClr val="tx1"/>
            </a:fgClr>
            <a:bgClr>
              <a:schemeClr val="bg1"/>
            </a:bgClr>
          </a:pattFill>
        </p:spPr>
        <p:txBody>
          <a:bodyPr vert="horz" lIns="182880" tIns="91440" rIns="182880" bIns="45720" rtlCol="0" anchor="t">
            <a:noAutofit/>
          </a:bodyPr>
          <a:lstStyle>
            <a:lvl1pPr algn="ctr">
              <a:defRPr lang="en-US" sz="1800" b="0" i="0" dirty="0">
                <a:solidFill>
                  <a:srgbClr val="C0181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49679101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19424"/>
            <a:ext cx="3886200" cy="43220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119424"/>
            <a:ext cx="3886200" cy="432205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4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3"/>
          </p:nvPr>
        </p:nvSpPr>
        <p:spPr>
          <a:xfrm>
            <a:off x="457200" y="1616479"/>
            <a:ext cx="3886200" cy="2831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4800600" y="1616479"/>
            <a:ext cx="3886200" cy="2831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4" name="Text Placeholder 8"/>
          <p:cNvSpPr>
            <a:spLocks noGrp="1"/>
          </p:cNvSpPr>
          <p:nvPr>
            <p:ph type="body" sz="quarter" idx="15"/>
          </p:nvPr>
        </p:nvSpPr>
        <p:spPr>
          <a:xfrm>
            <a:off x="457200" y="801688"/>
            <a:ext cx="8230898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5" name="Title Placeholder 1"/>
          <p:cNvSpPr>
            <a:spLocks noGrp="1"/>
          </p:cNvSpPr>
          <p:nvPr>
            <p:ph type="title"/>
          </p:nvPr>
        </p:nvSpPr>
        <p:spPr>
          <a:xfrm>
            <a:off x="457200" y="372253"/>
            <a:ext cx="8230898" cy="33736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398911216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Su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457200" y="4738254"/>
            <a:ext cx="5101936" cy="134793"/>
          </a:xfrm>
        </p:spPr>
        <p:txBody>
          <a:bodyPr anchor="b"/>
          <a:lstStyle>
            <a:lvl1pPr marL="0" indent="0" algn="l" defTabSz="914362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30179" algn="l"/>
              </a:tabLst>
              <a:defRPr lang="en-US" sz="700" b="0" i="0" kern="1200" baseline="0" dirty="0" smtClean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4"/>
          </p:nvPr>
        </p:nvSpPr>
        <p:spPr>
          <a:xfrm>
            <a:off x="457200" y="801688"/>
            <a:ext cx="8230898" cy="193465"/>
          </a:xfrm>
        </p:spPr>
        <p:txBody>
          <a:bodyPr>
            <a:normAutofit/>
          </a:bodyPr>
          <a:lstStyle>
            <a:lvl1pPr>
              <a:lnSpc>
                <a:spcPct val="90000"/>
              </a:lnSpc>
              <a:spcBef>
                <a:spcPts val="0"/>
              </a:spcBef>
              <a:defRPr lang="en-US" sz="1200" kern="1200" baseline="0" dirty="0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6291619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Rectangle 26"/>
          <p:cNvSpPr>
            <a:spLocks noChangeArrowheads="1"/>
          </p:cNvSpPr>
          <p:nvPr userDrawn="1"/>
        </p:nvSpPr>
        <p:spPr bwMode="black">
          <a:xfrm>
            <a:off x="8819283" y="4934626"/>
            <a:ext cx="217294" cy="208954"/>
          </a:xfrm>
          <a:prstGeom prst="rect">
            <a:avLst/>
          </a:prstGeom>
          <a:extLst/>
        </p:spPr>
        <p:txBody>
          <a:bodyPr vert="horz" lIns="0" tIns="0" rIns="0" bIns="0" rtlCol="0" anchor="ctr"/>
          <a:lstStyle/>
          <a:p>
            <a:pPr lvl="0" defTabSz="914362">
              <a:lnSpc>
                <a:spcPts val="1000"/>
              </a:lnSpc>
            </a:pPr>
            <a:fld id="{5266C0E3-FCB2-4D10-9980-6DFC0D8FABCB}" type="slidenum">
              <a:rPr lang="en-US" sz="700" b="0" i="0">
                <a:solidFill>
                  <a:srgbClr val="53565A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lvl="0" defTabSz="914362">
                <a:lnSpc>
                  <a:spcPts val="1000"/>
                </a:lnSpc>
              </a:pPr>
              <a:t>‹#›</a:t>
            </a:fld>
            <a:endParaRPr lang="en-US" sz="700" b="0" i="0" dirty="0">
              <a:solidFill>
                <a:srgbClr val="53565A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1" y="364633"/>
            <a:ext cx="8226356" cy="344979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0" y="4934626"/>
            <a:ext cx="9144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 userDrawn="1"/>
        </p:nvSpPr>
        <p:spPr>
          <a:xfrm>
            <a:off x="3217985" y="4983480"/>
            <a:ext cx="2708031" cy="92333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600" baseline="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MCAFEE CONFIDENTIAL</a:t>
            </a:r>
            <a:endParaRPr lang="en-US" sz="6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19" name="Straight Connector 18"/>
          <p:cNvCxnSpPr/>
          <p:nvPr userDrawn="1"/>
        </p:nvCxnSpPr>
        <p:spPr bwMode="gray">
          <a:xfrm>
            <a:off x="8688099" y="4993168"/>
            <a:ext cx="0" cy="9219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Placeholder 20"/>
          <p:cNvSpPr>
            <a:spLocks noGrp="1"/>
          </p:cNvSpPr>
          <p:nvPr>
            <p:ph type="body" idx="1"/>
          </p:nvPr>
        </p:nvSpPr>
        <p:spPr>
          <a:xfrm>
            <a:off x="457200" y="1185863"/>
            <a:ext cx="8230898" cy="3446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25" name="Group 18"/>
          <p:cNvGrpSpPr>
            <a:grpSpLocks noChangeAspect="1"/>
          </p:cNvGrpSpPr>
          <p:nvPr userDrawn="1"/>
        </p:nvGrpSpPr>
        <p:grpSpPr bwMode="auto">
          <a:xfrm>
            <a:off x="8010046" y="4993168"/>
            <a:ext cx="575154" cy="113126"/>
            <a:chOff x="1370" y="1323"/>
            <a:chExt cx="3020" cy="594"/>
          </a:xfrm>
        </p:grpSpPr>
        <p:sp>
          <p:nvSpPr>
            <p:cNvPr id="27" name="Freeform 19"/>
            <p:cNvSpPr>
              <a:spLocks/>
            </p:cNvSpPr>
            <p:nvPr userDrawn="1"/>
          </p:nvSpPr>
          <p:spPr bwMode="auto">
            <a:xfrm>
              <a:off x="2536" y="1442"/>
              <a:ext cx="344" cy="360"/>
            </a:xfrm>
            <a:custGeom>
              <a:avLst/>
              <a:gdLst>
                <a:gd name="T0" fmla="*/ 194 w 195"/>
                <a:gd name="T1" fmla="*/ 150 h 202"/>
                <a:gd name="T2" fmla="*/ 150 w 195"/>
                <a:gd name="T3" fmla="*/ 124 h 202"/>
                <a:gd name="T4" fmla="*/ 146 w 195"/>
                <a:gd name="T5" fmla="*/ 129 h 202"/>
                <a:gd name="T6" fmla="*/ 105 w 195"/>
                <a:gd name="T7" fmla="*/ 153 h 202"/>
                <a:gd name="T8" fmla="*/ 53 w 195"/>
                <a:gd name="T9" fmla="*/ 101 h 202"/>
                <a:gd name="T10" fmla="*/ 105 w 195"/>
                <a:gd name="T11" fmla="*/ 49 h 202"/>
                <a:gd name="T12" fmla="*/ 146 w 195"/>
                <a:gd name="T13" fmla="*/ 73 h 202"/>
                <a:gd name="T14" fmla="*/ 150 w 195"/>
                <a:gd name="T15" fmla="*/ 79 h 202"/>
                <a:gd name="T16" fmla="*/ 195 w 195"/>
                <a:gd name="T17" fmla="*/ 52 h 202"/>
                <a:gd name="T18" fmla="*/ 191 w 195"/>
                <a:gd name="T19" fmla="*/ 46 h 202"/>
                <a:gd name="T20" fmla="*/ 105 w 195"/>
                <a:gd name="T21" fmla="*/ 0 h 202"/>
                <a:gd name="T22" fmla="*/ 0 w 195"/>
                <a:gd name="T23" fmla="*/ 101 h 202"/>
                <a:gd name="T24" fmla="*/ 105 w 195"/>
                <a:gd name="T25" fmla="*/ 202 h 202"/>
                <a:gd name="T26" fmla="*/ 191 w 195"/>
                <a:gd name="T27" fmla="*/ 156 h 202"/>
                <a:gd name="T28" fmla="*/ 194 w 195"/>
                <a:gd name="T29" fmla="*/ 15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202">
                  <a:moveTo>
                    <a:pt x="194" y="150"/>
                  </a:moveTo>
                  <a:cubicBezTo>
                    <a:pt x="150" y="124"/>
                    <a:pt x="150" y="124"/>
                    <a:pt x="150" y="124"/>
                  </a:cubicBezTo>
                  <a:cubicBezTo>
                    <a:pt x="146" y="129"/>
                    <a:pt x="146" y="129"/>
                    <a:pt x="146" y="129"/>
                  </a:cubicBezTo>
                  <a:cubicBezTo>
                    <a:pt x="136" y="145"/>
                    <a:pt x="122" y="153"/>
                    <a:pt x="105" y="153"/>
                  </a:cubicBezTo>
                  <a:cubicBezTo>
                    <a:pt x="76" y="153"/>
                    <a:pt x="53" y="131"/>
                    <a:pt x="53" y="101"/>
                  </a:cubicBezTo>
                  <a:cubicBezTo>
                    <a:pt x="53" y="72"/>
                    <a:pt x="76" y="49"/>
                    <a:pt x="105" y="49"/>
                  </a:cubicBezTo>
                  <a:cubicBezTo>
                    <a:pt x="123" y="49"/>
                    <a:pt x="136" y="57"/>
                    <a:pt x="146" y="73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95" y="52"/>
                    <a:pt x="195" y="52"/>
                    <a:pt x="195" y="52"/>
                  </a:cubicBezTo>
                  <a:cubicBezTo>
                    <a:pt x="191" y="46"/>
                    <a:pt x="191" y="46"/>
                    <a:pt x="191" y="46"/>
                  </a:cubicBezTo>
                  <a:cubicBezTo>
                    <a:pt x="169" y="15"/>
                    <a:pt x="141" y="0"/>
                    <a:pt x="105" y="0"/>
                  </a:cubicBezTo>
                  <a:cubicBezTo>
                    <a:pt x="37" y="0"/>
                    <a:pt x="0" y="52"/>
                    <a:pt x="0" y="101"/>
                  </a:cubicBezTo>
                  <a:cubicBezTo>
                    <a:pt x="0" y="150"/>
                    <a:pt x="37" y="202"/>
                    <a:pt x="105" y="202"/>
                  </a:cubicBezTo>
                  <a:cubicBezTo>
                    <a:pt x="140" y="202"/>
                    <a:pt x="173" y="184"/>
                    <a:pt x="191" y="156"/>
                  </a:cubicBezTo>
                  <a:lnTo>
                    <a:pt x="194" y="15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8" name="Freeform 20"/>
            <p:cNvSpPr>
              <a:spLocks noEditPoints="1"/>
            </p:cNvSpPr>
            <p:nvPr userDrawn="1"/>
          </p:nvSpPr>
          <p:spPr bwMode="auto">
            <a:xfrm>
              <a:off x="2875" y="1326"/>
              <a:ext cx="447" cy="476"/>
            </a:xfrm>
            <a:custGeom>
              <a:avLst/>
              <a:gdLst>
                <a:gd name="T0" fmla="*/ 0 w 447"/>
                <a:gd name="T1" fmla="*/ 476 h 476"/>
                <a:gd name="T2" fmla="*/ 109 w 447"/>
                <a:gd name="T3" fmla="*/ 476 h 476"/>
                <a:gd name="T4" fmla="*/ 141 w 447"/>
                <a:gd name="T5" fmla="*/ 394 h 476"/>
                <a:gd name="T6" fmla="*/ 305 w 447"/>
                <a:gd name="T7" fmla="*/ 394 h 476"/>
                <a:gd name="T8" fmla="*/ 337 w 447"/>
                <a:gd name="T9" fmla="*/ 476 h 476"/>
                <a:gd name="T10" fmla="*/ 447 w 447"/>
                <a:gd name="T11" fmla="*/ 476 h 476"/>
                <a:gd name="T12" fmla="*/ 250 w 447"/>
                <a:gd name="T13" fmla="*/ 0 h 476"/>
                <a:gd name="T14" fmla="*/ 153 w 447"/>
                <a:gd name="T15" fmla="*/ 0 h 476"/>
                <a:gd name="T16" fmla="*/ 180 w 447"/>
                <a:gd name="T17" fmla="*/ 63 h 476"/>
                <a:gd name="T18" fmla="*/ 0 w 447"/>
                <a:gd name="T19" fmla="*/ 476 h 476"/>
                <a:gd name="T20" fmla="*/ 224 w 447"/>
                <a:gd name="T21" fmla="*/ 187 h 476"/>
                <a:gd name="T22" fmla="*/ 268 w 447"/>
                <a:gd name="T23" fmla="*/ 299 h 476"/>
                <a:gd name="T24" fmla="*/ 178 w 447"/>
                <a:gd name="T25" fmla="*/ 299 h 476"/>
                <a:gd name="T26" fmla="*/ 224 w 447"/>
                <a:gd name="T27" fmla="*/ 18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7" h="476">
                  <a:moveTo>
                    <a:pt x="0" y="476"/>
                  </a:moveTo>
                  <a:lnTo>
                    <a:pt x="109" y="476"/>
                  </a:lnTo>
                  <a:lnTo>
                    <a:pt x="141" y="394"/>
                  </a:lnTo>
                  <a:lnTo>
                    <a:pt x="305" y="394"/>
                  </a:lnTo>
                  <a:lnTo>
                    <a:pt x="337" y="476"/>
                  </a:lnTo>
                  <a:lnTo>
                    <a:pt x="447" y="476"/>
                  </a:lnTo>
                  <a:lnTo>
                    <a:pt x="250" y="0"/>
                  </a:lnTo>
                  <a:lnTo>
                    <a:pt x="153" y="0"/>
                  </a:lnTo>
                  <a:lnTo>
                    <a:pt x="180" y="63"/>
                  </a:lnTo>
                  <a:lnTo>
                    <a:pt x="0" y="476"/>
                  </a:lnTo>
                  <a:close/>
                  <a:moveTo>
                    <a:pt x="224" y="187"/>
                  </a:moveTo>
                  <a:lnTo>
                    <a:pt x="268" y="299"/>
                  </a:lnTo>
                  <a:lnTo>
                    <a:pt x="178" y="299"/>
                  </a:lnTo>
                  <a:lnTo>
                    <a:pt x="224" y="187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29" name="Freeform 21"/>
            <p:cNvSpPr>
              <a:spLocks noEditPoints="1"/>
            </p:cNvSpPr>
            <p:nvPr userDrawn="1"/>
          </p:nvSpPr>
          <p:spPr bwMode="auto">
            <a:xfrm>
              <a:off x="2875" y="1326"/>
              <a:ext cx="447" cy="476"/>
            </a:xfrm>
            <a:custGeom>
              <a:avLst/>
              <a:gdLst>
                <a:gd name="T0" fmla="*/ 0 w 447"/>
                <a:gd name="T1" fmla="*/ 476 h 476"/>
                <a:gd name="T2" fmla="*/ 109 w 447"/>
                <a:gd name="T3" fmla="*/ 476 h 476"/>
                <a:gd name="T4" fmla="*/ 141 w 447"/>
                <a:gd name="T5" fmla="*/ 394 h 476"/>
                <a:gd name="T6" fmla="*/ 305 w 447"/>
                <a:gd name="T7" fmla="*/ 394 h 476"/>
                <a:gd name="T8" fmla="*/ 337 w 447"/>
                <a:gd name="T9" fmla="*/ 476 h 476"/>
                <a:gd name="T10" fmla="*/ 447 w 447"/>
                <a:gd name="T11" fmla="*/ 476 h 476"/>
                <a:gd name="T12" fmla="*/ 250 w 447"/>
                <a:gd name="T13" fmla="*/ 0 h 476"/>
                <a:gd name="T14" fmla="*/ 153 w 447"/>
                <a:gd name="T15" fmla="*/ 0 h 476"/>
                <a:gd name="T16" fmla="*/ 180 w 447"/>
                <a:gd name="T17" fmla="*/ 63 h 476"/>
                <a:gd name="T18" fmla="*/ 0 w 447"/>
                <a:gd name="T19" fmla="*/ 476 h 476"/>
                <a:gd name="T20" fmla="*/ 224 w 447"/>
                <a:gd name="T21" fmla="*/ 187 h 476"/>
                <a:gd name="T22" fmla="*/ 268 w 447"/>
                <a:gd name="T23" fmla="*/ 299 h 476"/>
                <a:gd name="T24" fmla="*/ 178 w 447"/>
                <a:gd name="T25" fmla="*/ 299 h 476"/>
                <a:gd name="T26" fmla="*/ 224 w 447"/>
                <a:gd name="T27" fmla="*/ 187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47" h="476">
                  <a:moveTo>
                    <a:pt x="0" y="476"/>
                  </a:moveTo>
                  <a:lnTo>
                    <a:pt x="109" y="476"/>
                  </a:lnTo>
                  <a:lnTo>
                    <a:pt x="141" y="394"/>
                  </a:lnTo>
                  <a:lnTo>
                    <a:pt x="305" y="394"/>
                  </a:lnTo>
                  <a:lnTo>
                    <a:pt x="337" y="476"/>
                  </a:lnTo>
                  <a:lnTo>
                    <a:pt x="447" y="476"/>
                  </a:lnTo>
                  <a:lnTo>
                    <a:pt x="250" y="0"/>
                  </a:lnTo>
                  <a:lnTo>
                    <a:pt x="153" y="0"/>
                  </a:lnTo>
                  <a:lnTo>
                    <a:pt x="180" y="63"/>
                  </a:lnTo>
                  <a:lnTo>
                    <a:pt x="0" y="476"/>
                  </a:lnTo>
                  <a:moveTo>
                    <a:pt x="224" y="187"/>
                  </a:moveTo>
                  <a:lnTo>
                    <a:pt x="268" y="299"/>
                  </a:lnTo>
                  <a:lnTo>
                    <a:pt x="178" y="299"/>
                  </a:lnTo>
                  <a:lnTo>
                    <a:pt x="224" y="18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0" name="Freeform 22"/>
            <p:cNvSpPr>
              <a:spLocks/>
            </p:cNvSpPr>
            <p:nvPr userDrawn="1"/>
          </p:nvSpPr>
          <p:spPr bwMode="auto">
            <a:xfrm>
              <a:off x="3325" y="1326"/>
              <a:ext cx="249" cy="476"/>
            </a:xfrm>
            <a:custGeom>
              <a:avLst/>
              <a:gdLst>
                <a:gd name="T0" fmla="*/ 23 w 141"/>
                <a:gd name="T1" fmla="*/ 267 h 267"/>
                <a:gd name="T2" fmla="*/ 78 w 141"/>
                <a:gd name="T3" fmla="*/ 267 h 267"/>
                <a:gd name="T4" fmla="*/ 78 w 141"/>
                <a:gd name="T5" fmla="*/ 147 h 267"/>
                <a:gd name="T6" fmla="*/ 113 w 141"/>
                <a:gd name="T7" fmla="*/ 147 h 267"/>
                <a:gd name="T8" fmla="*/ 113 w 141"/>
                <a:gd name="T9" fmla="*/ 97 h 267"/>
                <a:gd name="T10" fmla="*/ 78 w 141"/>
                <a:gd name="T11" fmla="*/ 97 h 267"/>
                <a:gd name="T12" fmla="*/ 78 w 141"/>
                <a:gd name="T13" fmla="*/ 73 h 267"/>
                <a:gd name="T14" fmla="*/ 97 w 141"/>
                <a:gd name="T15" fmla="*/ 52 h 267"/>
                <a:gd name="T16" fmla="*/ 112 w 141"/>
                <a:gd name="T17" fmla="*/ 55 h 267"/>
                <a:gd name="T18" fmla="*/ 118 w 141"/>
                <a:gd name="T19" fmla="*/ 58 h 267"/>
                <a:gd name="T20" fmla="*/ 141 w 141"/>
                <a:gd name="T21" fmla="*/ 9 h 267"/>
                <a:gd name="T22" fmla="*/ 134 w 141"/>
                <a:gd name="T23" fmla="*/ 6 h 267"/>
                <a:gd name="T24" fmla="*/ 101 w 141"/>
                <a:gd name="T25" fmla="*/ 0 h 267"/>
                <a:gd name="T26" fmla="*/ 42 w 141"/>
                <a:gd name="T27" fmla="*/ 23 h 267"/>
                <a:gd name="T28" fmla="*/ 23 w 141"/>
                <a:gd name="T29" fmla="*/ 75 h 267"/>
                <a:gd name="T30" fmla="*/ 23 w 141"/>
                <a:gd name="T31" fmla="*/ 97 h 267"/>
                <a:gd name="T32" fmla="*/ 0 w 141"/>
                <a:gd name="T33" fmla="*/ 97 h 267"/>
                <a:gd name="T34" fmla="*/ 0 w 141"/>
                <a:gd name="T35" fmla="*/ 147 h 267"/>
                <a:gd name="T36" fmla="*/ 23 w 141"/>
                <a:gd name="T37" fmla="*/ 147 h 267"/>
                <a:gd name="T38" fmla="*/ 23 w 141"/>
                <a:gd name="T3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1" h="267">
                  <a:moveTo>
                    <a:pt x="23" y="267"/>
                  </a:moveTo>
                  <a:cubicBezTo>
                    <a:pt x="78" y="267"/>
                    <a:pt x="78" y="267"/>
                    <a:pt x="78" y="26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113" y="147"/>
                    <a:pt x="113" y="147"/>
                    <a:pt x="113" y="147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78" y="97"/>
                    <a:pt x="78" y="97"/>
                    <a:pt x="78" y="97"/>
                  </a:cubicBezTo>
                  <a:cubicBezTo>
                    <a:pt x="78" y="73"/>
                    <a:pt x="78" y="73"/>
                    <a:pt x="78" y="73"/>
                  </a:cubicBezTo>
                  <a:cubicBezTo>
                    <a:pt x="78" y="63"/>
                    <a:pt x="84" y="52"/>
                    <a:pt x="97" y="52"/>
                  </a:cubicBezTo>
                  <a:cubicBezTo>
                    <a:pt x="104" y="52"/>
                    <a:pt x="108" y="53"/>
                    <a:pt x="112" y="55"/>
                  </a:cubicBezTo>
                  <a:cubicBezTo>
                    <a:pt x="118" y="58"/>
                    <a:pt x="118" y="58"/>
                    <a:pt x="118" y="58"/>
                  </a:cubicBezTo>
                  <a:cubicBezTo>
                    <a:pt x="141" y="9"/>
                    <a:pt x="141" y="9"/>
                    <a:pt x="141" y="9"/>
                  </a:cubicBezTo>
                  <a:cubicBezTo>
                    <a:pt x="134" y="6"/>
                    <a:pt x="134" y="6"/>
                    <a:pt x="134" y="6"/>
                  </a:cubicBezTo>
                  <a:cubicBezTo>
                    <a:pt x="124" y="2"/>
                    <a:pt x="110" y="0"/>
                    <a:pt x="101" y="0"/>
                  </a:cubicBezTo>
                  <a:cubicBezTo>
                    <a:pt x="76" y="0"/>
                    <a:pt x="56" y="8"/>
                    <a:pt x="42" y="23"/>
                  </a:cubicBezTo>
                  <a:cubicBezTo>
                    <a:pt x="30" y="37"/>
                    <a:pt x="23" y="55"/>
                    <a:pt x="23" y="75"/>
                  </a:cubicBezTo>
                  <a:cubicBezTo>
                    <a:pt x="23" y="97"/>
                    <a:pt x="23" y="97"/>
                    <a:pt x="23" y="97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3" y="147"/>
                    <a:pt x="23" y="147"/>
                    <a:pt x="23" y="147"/>
                  </a:cubicBezTo>
                  <a:lnTo>
                    <a:pt x="23" y="267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1" name="Freeform 23"/>
            <p:cNvSpPr>
              <a:spLocks/>
            </p:cNvSpPr>
            <p:nvPr userDrawn="1"/>
          </p:nvSpPr>
          <p:spPr bwMode="auto">
            <a:xfrm>
              <a:off x="2085" y="1323"/>
              <a:ext cx="410" cy="479"/>
            </a:xfrm>
            <a:custGeom>
              <a:avLst/>
              <a:gdLst>
                <a:gd name="T0" fmla="*/ 0 w 410"/>
                <a:gd name="T1" fmla="*/ 0 h 479"/>
                <a:gd name="T2" fmla="*/ 0 w 410"/>
                <a:gd name="T3" fmla="*/ 479 h 479"/>
                <a:gd name="T4" fmla="*/ 104 w 410"/>
                <a:gd name="T5" fmla="*/ 479 h 479"/>
                <a:gd name="T6" fmla="*/ 104 w 410"/>
                <a:gd name="T7" fmla="*/ 204 h 479"/>
                <a:gd name="T8" fmla="*/ 205 w 410"/>
                <a:gd name="T9" fmla="*/ 281 h 479"/>
                <a:gd name="T10" fmla="*/ 306 w 410"/>
                <a:gd name="T11" fmla="*/ 204 h 479"/>
                <a:gd name="T12" fmla="*/ 306 w 410"/>
                <a:gd name="T13" fmla="*/ 479 h 479"/>
                <a:gd name="T14" fmla="*/ 408 w 410"/>
                <a:gd name="T15" fmla="*/ 479 h 479"/>
                <a:gd name="T16" fmla="*/ 410 w 410"/>
                <a:gd name="T17" fmla="*/ 0 h 479"/>
                <a:gd name="T18" fmla="*/ 205 w 410"/>
                <a:gd name="T19" fmla="*/ 156 h 479"/>
                <a:gd name="T20" fmla="*/ 0 w 410"/>
                <a:gd name="T21" fmla="*/ 0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0" h="479">
                  <a:moveTo>
                    <a:pt x="0" y="0"/>
                  </a:moveTo>
                  <a:lnTo>
                    <a:pt x="0" y="479"/>
                  </a:lnTo>
                  <a:lnTo>
                    <a:pt x="104" y="479"/>
                  </a:lnTo>
                  <a:lnTo>
                    <a:pt x="104" y="204"/>
                  </a:lnTo>
                  <a:lnTo>
                    <a:pt x="205" y="281"/>
                  </a:lnTo>
                  <a:lnTo>
                    <a:pt x="306" y="204"/>
                  </a:lnTo>
                  <a:lnTo>
                    <a:pt x="306" y="479"/>
                  </a:lnTo>
                  <a:lnTo>
                    <a:pt x="408" y="479"/>
                  </a:lnTo>
                  <a:lnTo>
                    <a:pt x="410" y="0"/>
                  </a:lnTo>
                  <a:lnTo>
                    <a:pt x="205" y="15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2" name="Freeform 24"/>
            <p:cNvSpPr>
              <a:spLocks noEditPoints="1"/>
            </p:cNvSpPr>
            <p:nvPr userDrawn="1"/>
          </p:nvSpPr>
          <p:spPr bwMode="auto">
            <a:xfrm>
              <a:off x="3555" y="1444"/>
              <a:ext cx="360" cy="358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6 w 204"/>
                <a:gd name="T17" fmla="*/ 120 h 201"/>
                <a:gd name="T18" fmla="*/ 204 w 204"/>
                <a:gd name="T19" fmla="*/ 120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5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2" y="148"/>
                    <a:pt x="119" y="155"/>
                    <a:pt x="104" y="155"/>
                  </a:cubicBezTo>
                  <a:cubicBezTo>
                    <a:pt x="81" y="154"/>
                    <a:pt x="62" y="140"/>
                    <a:pt x="56" y="120"/>
                  </a:cubicBezTo>
                  <a:cubicBezTo>
                    <a:pt x="204" y="120"/>
                    <a:pt x="204" y="120"/>
                    <a:pt x="204" y="120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3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19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3" name="Freeform 25"/>
            <p:cNvSpPr>
              <a:spLocks noEditPoints="1"/>
            </p:cNvSpPr>
            <p:nvPr userDrawn="1"/>
          </p:nvSpPr>
          <p:spPr bwMode="auto">
            <a:xfrm>
              <a:off x="3945" y="1444"/>
              <a:ext cx="360" cy="358"/>
            </a:xfrm>
            <a:custGeom>
              <a:avLst/>
              <a:gdLst>
                <a:gd name="T0" fmla="*/ 105 w 204"/>
                <a:gd name="T1" fmla="*/ 0 h 201"/>
                <a:gd name="T2" fmla="*/ 0 w 204"/>
                <a:gd name="T3" fmla="*/ 101 h 201"/>
                <a:gd name="T4" fmla="*/ 105 w 204"/>
                <a:gd name="T5" fmla="*/ 201 h 201"/>
                <a:gd name="T6" fmla="*/ 105 w 204"/>
                <a:gd name="T7" fmla="*/ 201 h 201"/>
                <a:gd name="T8" fmla="*/ 105 w 204"/>
                <a:gd name="T9" fmla="*/ 201 h 201"/>
                <a:gd name="T10" fmla="*/ 188 w 204"/>
                <a:gd name="T11" fmla="*/ 161 h 201"/>
                <a:gd name="T12" fmla="*/ 144 w 204"/>
                <a:gd name="T13" fmla="*/ 137 h 201"/>
                <a:gd name="T14" fmla="*/ 104 w 204"/>
                <a:gd name="T15" fmla="*/ 155 h 201"/>
                <a:gd name="T16" fmla="*/ 57 w 204"/>
                <a:gd name="T17" fmla="*/ 120 h 201"/>
                <a:gd name="T18" fmla="*/ 204 w 204"/>
                <a:gd name="T19" fmla="*/ 121 h 201"/>
                <a:gd name="T20" fmla="*/ 204 w 204"/>
                <a:gd name="T21" fmla="*/ 107 h 201"/>
                <a:gd name="T22" fmla="*/ 105 w 204"/>
                <a:gd name="T23" fmla="*/ 0 h 201"/>
                <a:gd name="T24" fmla="*/ 58 w 204"/>
                <a:gd name="T25" fmla="*/ 76 h 201"/>
                <a:gd name="T26" fmla="*/ 100 w 204"/>
                <a:gd name="T27" fmla="*/ 47 h 201"/>
                <a:gd name="T28" fmla="*/ 143 w 204"/>
                <a:gd name="T29" fmla="*/ 76 h 201"/>
                <a:gd name="T30" fmla="*/ 58 w 204"/>
                <a:gd name="T31" fmla="*/ 7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4" h="201">
                  <a:moveTo>
                    <a:pt x="105" y="0"/>
                  </a:moveTo>
                  <a:cubicBezTo>
                    <a:pt x="37" y="0"/>
                    <a:pt x="0" y="52"/>
                    <a:pt x="0" y="101"/>
                  </a:cubicBezTo>
                  <a:cubicBezTo>
                    <a:pt x="0" y="149"/>
                    <a:pt x="37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05" y="201"/>
                    <a:pt x="105" y="201"/>
                    <a:pt x="105" y="201"/>
                  </a:cubicBezTo>
                  <a:cubicBezTo>
                    <a:pt x="136" y="201"/>
                    <a:pt x="166" y="187"/>
                    <a:pt x="188" y="161"/>
                  </a:cubicBezTo>
                  <a:cubicBezTo>
                    <a:pt x="144" y="137"/>
                    <a:pt x="144" y="137"/>
                    <a:pt x="144" y="137"/>
                  </a:cubicBezTo>
                  <a:cubicBezTo>
                    <a:pt x="133" y="149"/>
                    <a:pt x="119" y="155"/>
                    <a:pt x="104" y="155"/>
                  </a:cubicBezTo>
                  <a:cubicBezTo>
                    <a:pt x="82" y="155"/>
                    <a:pt x="62" y="140"/>
                    <a:pt x="57" y="120"/>
                  </a:cubicBezTo>
                  <a:cubicBezTo>
                    <a:pt x="204" y="121"/>
                    <a:pt x="204" y="121"/>
                    <a:pt x="204" y="121"/>
                  </a:cubicBezTo>
                  <a:cubicBezTo>
                    <a:pt x="204" y="107"/>
                    <a:pt x="204" y="107"/>
                    <a:pt x="204" y="107"/>
                  </a:cubicBezTo>
                  <a:cubicBezTo>
                    <a:pt x="204" y="34"/>
                    <a:pt x="146" y="0"/>
                    <a:pt x="105" y="0"/>
                  </a:cubicBezTo>
                  <a:close/>
                  <a:moveTo>
                    <a:pt x="58" y="76"/>
                  </a:moveTo>
                  <a:cubicBezTo>
                    <a:pt x="65" y="58"/>
                    <a:pt x="80" y="47"/>
                    <a:pt x="100" y="47"/>
                  </a:cubicBezTo>
                  <a:cubicBezTo>
                    <a:pt x="120" y="47"/>
                    <a:pt x="135" y="57"/>
                    <a:pt x="143" y="76"/>
                  </a:cubicBezTo>
                  <a:lnTo>
                    <a:pt x="58" y="76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4" name="Freeform 26"/>
            <p:cNvSpPr>
              <a:spLocks/>
            </p:cNvSpPr>
            <p:nvPr userDrawn="1"/>
          </p:nvSpPr>
          <p:spPr bwMode="auto">
            <a:xfrm>
              <a:off x="4293" y="1428"/>
              <a:ext cx="41" cy="51"/>
            </a:xfrm>
            <a:custGeom>
              <a:avLst/>
              <a:gdLst>
                <a:gd name="T0" fmla="*/ 0 w 41"/>
                <a:gd name="T1" fmla="*/ 0 h 51"/>
                <a:gd name="T2" fmla="*/ 41 w 41"/>
                <a:gd name="T3" fmla="*/ 0 h 51"/>
                <a:gd name="T4" fmla="*/ 41 w 41"/>
                <a:gd name="T5" fmla="*/ 9 h 51"/>
                <a:gd name="T6" fmla="*/ 25 w 41"/>
                <a:gd name="T7" fmla="*/ 9 h 51"/>
                <a:gd name="T8" fmla="*/ 25 w 41"/>
                <a:gd name="T9" fmla="*/ 51 h 51"/>
                <a:gd name="T10" fmla="*/ 16 w 41"/>
                <a:gd name="T11" fmla="*/ 51 h 51"/>
                <a:gd name="T12" fmla="*/ 16 w 41"/>
                <a:gd name="T13" fmla="*/ 9 h 51"/>
                <a:gd name="T14" fmla="*/ 0 w 41"/>
                <a:gd name="T15" fmla="*/ 9 h 51"/>
                <a:gd name="T16" fmla="*/ 0 w 41"/>
                <a:gd name="T1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51">
                  <a:moveTo>
                    <a:pt x="0" y="0"/>
                  </a:moveTo>
                  <a:lnTo>
                    <a:pt x="41" y="0"/>
                  </a:lnTo>
                  <a:lnTo>
                    <a:pt x="41" y="9"/>
                  </a:lnTo>
                  <a:lnTo>
                    <a:pt x="25" y="9"/>
                  </a:lnTo>
                  <a:lnTo>
                    <a:pt x="25" y="51"/>
                  </a:lnTo>
                  <a:lnTo>
                    <a:pt x="16" y="51"/>
                  </a:lnTo>
                  <a:lnTo>
                    <a:pt x="16" y="9"/>
                  </a:lnTo>
                  <a:lnTo>
                    <a:pt x="0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5" name="Freeform 27"/>
            <p:cNvSpPr>
              <a:spLocks/>
            </p:cNvSpPr>
            <p:nvPr userDrawn="1"/>
          </p:nvSpPr>
          <p:spPr bwMode="auto">
            <a:xfrm>
              <a:off x="4339" y="1428"/>
              <a:ext cx="51" cy="51"/>
            </a:xfrm>
            <a:custGeom>
              <a:avLst/>
              <a:gdLst>
                <a:gd name="T0" fmla="*/ 0 w 51"/>
                <a:gd name="T1" fmla="*/ 0 h 51"/>
                <a:gd name="T2" fmla="*/ 12 w 51"/>
                <a:gd name="T3" fmla="*/ 0 h 51"/>
                <a:gd name="T4" fmla="*/ 26 w 51"/>
                <a:gd name="T5" fmla="*/ 41 h 51"/>
                <a:gd name="T6" fmla="*/ 26 w 51"/>
                <a:gd name="T7" fmla="*/ 41 h 51"/>
                <a:gd name="T8" fmla="*/ 40 w 51"/>
                <a:gd name="T9" fmla="*/ 0 h 51"/>
                <a:gd name="T10" fmla="*/ 51 w 51"/>
                <a:gd name="T11" fmla="*/ 0 h 51"/>
                <a:gd name="T12" fmla="*/ 51 w 51"/>
                <a:gd name="T13" fmla="*/ 51 h 51"/>
                <a:gd name="T14" fmla="*/ 44 w 51"/>
                <a:gd name="T15" fmla="*/ 51 h 51"/>
                <a:gd name="T16" fmla="*/ 44 w 51"/>
                <a:gd name="T17" fmla="*/ 12 h 51"/>
                <a:gd name="T18" fmla="*/ 44 w 51"/>
                <a:gd name="T19" fmla="*/ 12 h 51"/>
                <a:gd name="T20" fmla="*/ 30 w 51"/>
                <a:gd name="T21" fmla="*/ 51 h 51"/>
                <a:gd name="T22" fmla="*/ 23 w 51"/>
                <a:gd name="T23" fmla="*/ 51 h 51"/>
                <a:gd name="T24" fmla="*/ 9 w 51"/>
                <a:gd name="T25" fmla="*/ 12 h 51"/>
                <a:gd name="T26" fmla="*/ 9 w 51"/>
                <a:gd name="T27" fmla="*/ 12 h 51"/>
                <a:gd name="T28" fmla="*/ 9 w 51"/>
                <a:gd name="T29" fmla="*/ 51 h 51"/>
                <a:gd name="T30" fmla="*/ 0 w 51"/>
                <a:gd name="T31" fmla="*/ 51 h 51"/>
                <a:gd name="T32" fmla="*/ 0 w 51"/>
                <a:gd name="T3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1" h="51">
                  <a:moveTo>
                    <a:pt x="0" y="0"/>
                  </a:moveTo>
                  <a:lnTo>
                    <a:pt x="12" y="0"/>
                  </a:lnTo>
                  <a:lnTo>
                    <a:pt x="26" y="41"/>
                  </a:lnTo>
                  <a:lnTo>
                    <a:pt x="26" y="41"/>
                  </a:lnTo>
                  <a:lnTo>
                    <a:pt x="40" y="0"/>
                  </a:lnTo>
                  <a:lnTo>
                    <a:pt x="51" y="0"/>
                  </a:lnTo>
                  <a:lnTo>
                    <a:pt x="51" y="51"/>
                  </a:lnTo>
                  <a:lnTo>
                    <a:pt x="44" y="51"/>
                  </a:lnTo>
                  <a:lnTo>
                    <a:pt x="44" y="12"/>
                  </a:lnTo>
                  <a:lnTo>
                    <a:pt x="44" y="12"/>
                  </a:lnTo>
                  <a:lnTo>
                    <a:pt x="30" y="51"/>
                  </a:lnTo>
                  <a:lnTo>
                    <a:pt x="23" y="51"/>
                  </a:lnTo>
                  <a:lnTo>
                    <a:pt x="9" y="12"/>
                  </a:lnTo>
                  <a:lnTo>
                    <a:pt x="9" y="12"/>
                  </a:lnTo>
                  <a:lnTo>
                    <a:pt x="9" y="51"/>
                  </a:lnTo>
                  <a:lnTo>
                    <a:pt x="0" y="5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181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6" name="Freeform 28"/>
            <p:cNvSpPr>
              <a:spLocks/>
            </p:cNvSpPr>
            <p:nvPr userDrawn="1"/>
          </p:nvSpPr>
          <p:spPr bwMode="auto">
            <a:xfrm>
              <a:off x="1370" y="1323"/>
              <a:ext cx="258" cy="594"/>
            </a:xfrm>
            <a:custGeom>
              <a:avLst/>
              <a:gdLst>
                <a:gd name="T0" fmla="*/ 106 w 258"/>
                <a:gd name="T1" fmla="*/ 407 h 594"/>
                <a:gd name="T2" fmla="*/ 106 w 258"/>
                <a:gd name="T3" fmla="*/ 165 h 594"/>
                <a:gd name="T4" fmla="*/ 258 w 258"/>
                <a:gd name="T5" fmla="*/ 237 h 594"/>
                <a:gd name="T6" fmla="*/ 258 w 258"/>
                <a:gd name="T7" fmla="*/ 119 h 594"/>
                <a:gd name="T8" fmla="*/ 0 w 258"/>
                <a:gd name="T9" fmla="*/ 0 h 594"/>
                <a:gd name="T10" fmla="*/ 0 w 258"/>
                <a:gd name="T11" fmla="*/ 475 h 594"/>
                <a:gd name="T12" fmla="*/ 258 w 258"/>
                <a:gd name="T13" fmla="*/ 594 h 594"/>
                <a:gd name="T14" fmla="*/ 258 w 258"/>
                <a:gd name="T15" fmla="*/ 479 h 594"/>
                <a:gd name="T16" fmla="*/ 106 w 258"/>
                <a:gd name="T17" fmla="*/ 40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8" h="594">
                  <a:moveTo>
                    <a:pt x="106" y="407"/>
                  </a:moveTo>
                  <a:lnTo>
                    <a:pt x="106" y="165"/>
                  </a:lnTo>
                  <a:lnTo>
                    <a:pt x="258" y="237"/>
                  </a:lnTo>
                  <a:lnTo>
                    <a:pt x="258" y="119"/>
                  </a:lnTo>
                  <a:lnTo>
                    <a:pt x="0" y="0"/>
                  </a:lnTo>
                  <a:lnTo>
                    <a:pt x="0" y="475"/>
                  </a:lnTo>
                  <a:lnTo>
                    <a:pt x="258" y="594"/>
                  </a:lnTo>
                  <a:lnTo>
                    <a:pt x="258" y="479"/>
                  </a:lnTo>
                  <a:lnTo>
                    <a:pt x="106" y="407"/>
                  </a:lnTo>
                  <a:close/>
                </a:path>
              </a:pathLst>
            </a:custGeom>
            <a:solidFill>
              <a:srgbClr val="BD2E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  <p:sp>
          <p:nvSpPr>
            <p:cNvPr id="37" name="Freeform 29"/>
            <p:cNvSpPr>
              <a:spLocks/>
            </p:cNvSpPr>
            <p:nvPr userDrawn="1"/>
          </p:nvSpPr>
          <p:spPr bwMode="auto">
            <a:xfrm>
              <a:off x="1628" y="1323"/>
              <a:ext cx="256" cy="594"/>
            </a:xfrm>
            <a:custGeom>
              <a:avLst/>
              <a:gdLst>
                <a:gd name="T0" fmla="*/ 152 w 256"/>
                <a:gd name="T1" fmla="*/ 407 h 594"/>
                <a:gd name="T2" fmla="*/ 152 w 256"/>
                <a:gd name="T3" fmla="*/ 165 h 594"/>
                <a:gd name="T4" fmla="*/ 0 w 256"/>
                <a:gd name="T5" fmla="*/ 237 h 594"/>
                <a:gd name="T6" fmla="*/ 0 w 256"/>
                <a:gd name="T7" fmla="*/ 119 h 594"/>
                <a:gd name="T8" fmla="*/ 256 w 256"/>
                <a:gd name="T9" fmla="*/ 0 h 594"/>
                <a:gd name="T10" fmla="*/ 256 w 256"/>
                <a:gd name="T11" fmla="*/ 475 h 594"/>
                <a:gd name="T12" fmla="*/ 0 w 256"/>
                <a:gd name="T13" fmla="*/ 594 h 594"/>
                <a:gd name="T14" fmla="*/ 0 w 256"/>
                <a:gd name="T15" fmla="*/ 479 h 594"/>
                <a:gd name="T16" fmla="*/ 152 w 256"/>
                <a:gd name="T17" fmla="*/ 407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6" h="594">
                  <a:moveTo>
                    <a:pt x="152" y="407"/>
                  </a:moveTo>
                  <a:lnTo>
                    <a:pt x="152" y="165"/>
                  </a:lnTo>
                  <a:lnTo>
                    <a:pt x="0" y="237"/>
                  </a:lnTo>
                  <a:lnTo>
                    <a:pt x="0" y="119"/>
                  </a:lnTo>
                  <a:lnTo>
                    <a:pt x="256" y="0"/>
                  </a:lnTo>
                  <a:lnTo>
                    <a:pt x="256" y="475"/>
                  </a:lnTo>
                  <a:lnTo>
                    <a:pt x="0" y="594"/>
                  </a:lnTo>
                  <a:lnTo>
                    <a:pt x="0" y="479"/>
                  </a:lnTo>
                  <a:lnTo>
                    <a:pt x="152" y="407"/>
                  </a:lnTo>
                  <a:close/>
                </a:path>
              </a:pathLst>
            </a:custGeom>
            <a:solidFill>
              <a:srgbClr val="75160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Date Placeholder 5"/>
          <p:cNvSpPr>
            <a:spLocks noGrp="1"/>
          </p:cNvSpPr>
          <p:nvPr>
            <p:ph type="dt" sz="half" idx="2"/>
          </p:nvPr>
        </p:nvSpPr>
        <p:spPr>
          <a:xfrm>
            <a:off x="455902" y="4912412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 baseline="0">
                <a:solidFill>
                  <a:schemeClr val="tx1"/>
                </a:solidFill>
                <a:latin typeface="Open Sans" panose="020B0606030504020204" pitchFamily="34" charset="0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869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91" r:id="rId3"/>
    <p:sldLayoutId id="2147483670" r:id="rId4"/>
    <p:sldLayoutId id="2147483662" r:id="rId5"/>
    <p:sldLayoutId id="2147483664" r:id="rId6"/>
    <p:sldLayoutId id="2147483690" r:id="rId7"/>
    <p:sldLayoutId id="2147483665" r:id="rId8"/>
    <p:sldLayoutId id="2147483666" r:id="rId9"/>
    <p:sldLayoutId id="2147483681" r:id="rId10"/>
    <p:sldLayoutId id="2147483667" r:id="rId11"/>
    <p:sldLayoutId id="2147483687" r:id="rId12"/>
    <p:sldLayoutId id="2147483683" r:id="rId13"/>
    <p:sldLayoutId id="2147483692" r:id="rId14"/>
    <p:sldLayoutId id="2147483678" r:id="rId15"/>
    <p:sldLayoutId id="2147483679" r:id="rId16"/>
    <p:sldLayoutId id="2147483677" r:id="rId17"/>
    <p:sldLayoutId id="2147483676" r:id="rId18"/>
    <p:sldLayoutId id="2147483671" r:id="rId19"/>
    <p:sldLayoutId id="2147483672" r:id="rId20"/>
    <p:sldLayoutId id="2147483694" r:id="rId21"/>
    <p:sldLayoutId id="2147483695" r:id="rId22"/>
    <p:sldLayoutId id="2147483698" r:id="rId23"/>
  </p:sldLayoutIdLst>
  <p:transition>
    <p:fade/>
  </p:transition>
  <p:hf sldNum="0"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2000" b="0" i="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</p:titleStyle>
    <p:bodyStyle>
      <a:lvl1pPr marL="0" indent="0" algn="l" defTabSz="685800" rtl="0" eaLnBrk="1" latinLnBrk="0" hangingPunct="1">
        <a:lnSpc>
          <a:spcPct val="95000"/>
        </a:lnSpc>
        <a:spcBef>
          <a:spcPts val="750"/>
        </a:spcBef>
        <a:buFont typeface="Wingdings" panose="05000000000000000000" pitchFamily="2" charset="2"/>
        <a:buNone/>
        <a:defRPr sz="1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1pPr>
      <a:lvl2pPr marL="1714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2pPr>
      <a:lvl3pPr marL="4572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2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3pPr>
      <a:lvl4pPr marL="74295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4pPr>
      <a:lvl5pPr marL="1028700" indent="-171450" algn="l" defTabSz="6858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100" kern="1200">
          <a:solidFill>
            <a:schemeClr val="tx1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1620">
          <p15:clr>
            <a:srgbClr val="F26B43"/>
          </p15:clr>
        </p15:guide>
        <p15:guide id="2" pos="288">
          <p15:clr>
            <a:srgbClr val="F26B43"/>
          </p15:clr>
        </p15:guide>
        <p15:guide id="3" pos="2880">
          <p15:clr>
            <a:srgbClr val="F26B43"/>
          </p15:clr>
        </p15:guide>
        <p15:guide id="4" pos="5472">
          <p15:clr>
            <a:srgbClr val="F26B43"/>
          </p15:clr>
        </p15:guide>
        <p15:guide id="5" orient="horz" pos="300">
          <p15:clr>
            <a:srgbClr val="F26B43"/>
          </p15:clr>
        </p15:guide>
        <p15:guide id="6" orient="horz" pos="746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70013"/>
            <a:ext cx="7886700" cy="32623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8B979-69F9-49CF-B331-A7177883E11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49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hf sldNum="0"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2400" dirty="0">
                <a:latin typeface="MS Gothic" panose="020B0609070205080204" pitchFamily="49" charset="-128"/>
                <a:ea typeface="MS Gothic" panose="020B0609070205080204" pitchFamily="49" charset="-128"/>
              </a:rPr>
              <a:t>The case of Kassandra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0B3820D-A9FF-3D43-85DC-A29594B6D6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6204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753252F-4873-4F63-801D-CC719279A7D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047C8CCB-F95D-4249-92DD-651249D3535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510167" cy="5143500"/>
          </a:xfrm>
          <a:prstGeom prst="rect">
            <a:avLst/>
          </a:prstGeom>
          <a:solidFill>
            <a:srgbClr val="3B3C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82E13DB-89D7-274B-B936-26C17F2E13DF}"/>
              </a:ext>
            </a:extLst>
          </p:cNvPr>
          <p:cNvSpPr txBox="1"/>
          <p:nvPr/>
        </p:nvSpPr>
        <p:spPr>
          <a:xfrm>
            <a:off x="480060" y="1555772"/>
            <a:ext cx="2064265" cy="2031956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Stay in touch</a:t>
            </a:r>
          </a:p>
        </p:txBody>
      </p:sp>
      <p:sp>
        <p:nvSpPr>
          <p:cNvPr id="8" name="AutoShape 2" descr="https://files.slack.com/files-pri/T0C7J7KLK-F91AQAF8E/image.png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BDD4B4F7-8C03-2C4D-ACCB-1C2837A78E64}"/>
              </a:ext>
            </a:extLst>
          </p:cNvPr>
          <p:cNvSpPr txBox="1"/>
          <p:nvPr/>
        </p:nvSpPr>
        <p:spPr>
          <a:xfrm>
            <a:off x="3175320" y="1668375"/>
            <a:ext cx="3526421" cy="1501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3200" dirty="0">
                <a:latin typeface="Al Tarikh" pitchFamily="2" charset="-78"/>
                <a:cs typeface="Al Tarikh" pitchFamily="2" charset="-78"/>
              </a:rPr>
              <a:t>@</a:t>
            </a:r>
            <a:r>
              <a:rPr lang="en-US" sz="3200" dirty="0" err="1">
                <a:latin typeface="Al Tarikh" pitchFamily="2" charset="-78"/>
                <a:cs typeface="Al Tarikh" pitchFamily="2" charset="-78"/>
              </a:rPr>
              <a:t>Raj_Samani</a:t>
            </a:r>
            <a:endParaRPr lang="en-US" sz="3200" dirty="0">
              <a:latin typeface="Al Tarikh" pitchFamily="2" charset="-78"/>
              <a:cs typeface="Al Tarikh" pitchFamily="2" charset="-78"/>
            </a:endParaRPr>
          </a:p>
          <a:p>
            <a:pPr>
              <a:lnSpc>
                <a:spcPct val="95000"/>
              </a:lnSpc>
            </a:pPr>
            <a:endParaRPr lang="en-US" sz="3200" dirty="0">
              <a:latin typeface="Al Tarikh" pitchFamily="2" charset="-78"/>
              <a:cs typeface="Al Tarikh" pitchFamily="2" charset="-78"/>
            </a:endParaRPr>
          </a:p>
          <a:p>
            <a:pPr>
              <a:lnSpc>
                <a:spcPct val="95000"/>
              </a:lnSpc>
            </a:pPr>
            <a:r>
              <a:rPr lang="en-US" sz="3200" dirty="0">
                <a:latin typeface="Al Tarikh" pitchFamily="2" charset="-78"/>
                <a:cs typeface="Al Tarikh" pitchFamily="2" charset="-78"/>
              </a:rPr>
              <a:t>@</a:t>
            </a:r>
            <a:r>
              <a:rPr lang="en-US" sz="3200" dirty="0" err="1">
                <a:latin typeface="Al Tarikh" pitchFamily="2" charset="-78"/>
                <a:cs typeface="Al Tarikh" pitchFamily="2" charset="-78"/>
              </a:rPr>
              <a:t>ChristiaanBeek</a:t>
            </a:r>
            <a:endParaRPr lang="en-US" sz="3200" dirty="0">
              <a:latin typeface="Al Tarikh" pitchFamily="2" charset="-78"/>
              <a:cs typeface="Al Tarikh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01299721"/>
      </p:ext>
    </p:extLst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3609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Crime Pays?</a:t>
            </a:r>
            <a:endParaRPr lang="en-US" dirty="0"/>
          </a:p>
        </p:txBody>
      </p:sp>
      <p:pic>
        <p:nvPicPr>
          <p:cNvPr id="6" name="Picture Placeholder 2"/>
          <p:cNvPicPr>
            <a:picLocks noGrp="1" noChangeAspect="1"/>
          </p:cNvPicPr>
          <p:nvPr>
            <p:ph idx="429496729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150622" y="1109265"/>
            <a:ext cx="7323137" cy="3446462"/>
          </a:xfrm>
        </p:spPr>
      </p:pic>
      <p:sp>
        <p:nvSpPr>
          <p:cNvPr id="8" name="TextBox 7"/>
          <p:cNvSpPr txBox="1"/>
          <p:nvPr/>
        </p:nvSpPr>
        <p:spPr>
          <a:xfrm>
            <a:off x="143774" y="4955380"/>
            <a:ext cx="2369388" cy="1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GB" sz="600" dirty="0">
                <a:latin typeface="Open Sans" panose="020B0606030504020204" pitchFamily="34" charset="0"/>
              </a:rPr>
              <a:t>10/4/2017</a:t>
            </a:r>
            <a:endParaRPr lang="en-US" sz="600" dirty="0">
              <a:latin typeface="Open Sans" panose="020B0606030504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482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540257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1B6BE3CB-59AB-9645-A2A0-87E6480E0FA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497"/>
          <a:stretch/>
        </p:blipFill>
        <p:spPr>
          <a:xfrm>
            <a:off x="20" y="10"/>
            <a:ext cx="9143980" cy="514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620600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AB45A142-4255-493C-8284-5D566C121B1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ltGray">
          <a:xfrm>
            <a:off x="252663" y="240882"/>
            <a:ext cx="3249230" cy="4634664"/>
          </a:xfrm>
          <a:prstGeom prst="rect">
            <a:avLst/>
          </a:prstGeom>
          <a:solidFill>
            <a:srgbClr val="404040">
              <a:alpha val="89804"/>
            </a:srgbClr>
          </a:solidFill>
          <a:ln w="127000" cap="sq" cmpd="thinThick">
            <a:solidFill>
              <a:srgbClr val="595959">
                <a:alpha val="8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831A7D-6F9D-A541-BF73-80E70BE481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5677" y="685800"/>
            <a:ext cx="2743200" cy="216568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 defTabSz="914400"/>
            <a:r>
              <a:rPr lang="en-US" sz="36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Our work has just got harder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xmlns="" id="{38FB9660-F42F-4313-BBC4-47C007FE484C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893344" y="2932700"/>
            <a:ext cx="1940093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0D2DEA91-9A65-7241-9974-4CA865DD5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9469" y="369429"/>
            <a:ext cx="3726953" cy="4410597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3C6456F-00E2-4043-80A9-FC95A9B52E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52586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038CB10-1F5C-4D54-9DF7-12586DE5B00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245659" y="3429000"/>
            <a:ext cx="5293730" cy="1473199"/>
          </a:xfrm>
          <a:prstGeom prst="rect">
            <a:avLst/>
          </a:prstGeom>
          <a:solidFill>
            <a:srgbClr val="4C617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749095BC-C1B0-FC42-9FBA-2DD58CBF9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92" y="3575304"/>
            <a:ext cx="4945641" cy="121890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 defTabSz="914400"/>
            <a:r>
              <a:rPr lang="en-US" sz="44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 global industry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73ED6512-6858-4552-B699-9A97FE9A4EA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50991" y="241299"/>
            <a:ext cx="3251710" cy="46609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5C40582-4194-204C-A241-11C0AE6119F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021989" y="688293"/>
            <a:ext cx="2568554" cy="3639272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indent="-228600" defTabSz="91440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500">
              <a:solidFill>
                <a:srgbClr val="FFFFFF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9029F98-D009-A943-966D-97392BEE43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59" y="254029"/>
            <a:ext cx="5293730" cy="30669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223A3A14-AC61-8F46-8844-1B050E9FC8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991" y="241298"/>
            <a:ext cx="3251710" cy="4660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796360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EDE6F1-05E5-1E4F-B8A5-564833CF8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Outsourcing Operations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5986C14-B5C4-DE40-99C6-74873A9F395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C3E7096-5E77-4D41-86F8-1E6DF3825FC7}"/>
              </a:ext>
            </a:extLst>
          </p:cNvPr>
          <p:cNvSpPr/>
          <p:nvPr/>
        </p:nvSpPr>
        <p:spPr>
          <a:xfrm>
            <a:off x="370390" y="1556088"/>
            <a:ext cx="8403220" cy="120032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GB" dirty="0"/>
              <a:t>We've seen an increase in nation-states contracting private companies to accomplish hacking operations and intelligence gathering. These groups operate with incredible sophistication, while enjoying a cloak of semi-protected "status" for their malicious activities.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BCDAC80-85E6-6245-9D61-A7D0319FF4B2}"/>
              </a:ext>
            </a:extLst>
          </p:cNvPr>
          <p:cNvSpPr txBox="1"/>
          <p:nvPr/>
        </p:nvSpPr>
        <p:spPr>
          <a:xfrm>
            <a:off x="370390" y="2926079"/>
            <a:ext cx="1606787" cy="267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95000"/>
              </a:lnSpc>
            </a:pPr>
            <a:r>
              <a:rPr lang="en-US" sz="1200" dirty="0"/>
              <a:t>Source: </a:t>
            </a:r>
            <a:r>
              <a:rPr lang="en-US" sz="1200" dirty="0" err="1"/>
              <a:t>Cybereason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217467559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7" r="2" b="2"/>
          <a:stretch/>
        </p:blipFill>
        <p:spPr>
          <a:xfrm>
            <a:off x="628650" y="-2857"/>
            <a:ext cx="7446645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CB607B98-7700-4DC9-8BE8-A876255F9C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AutoShape 2" descr="https://files.slack.com/files-pri/T0C7J7KLK-F91AQAF8E/image.png"/>
          <p:cNvSpPr>
            <a:spLocks noChangeAspect="1" noChangeArrowheads="1"/>
          </p:cNvSpPr>
          <p:nvPr/>
        </p:nvSpPr>
        <p:spPr bwMode="auto">
          <a:xfrm>
            <a:off x="4419600" y="241935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40946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A4AC5506-6312-4701-8D3C-40187889A9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88814"/>
            <a:ext cx="9144000" cy="552413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 bwMode="gray">
          <a:xfrm>
            <a:off x="417399" y="482600"/>
            <a:ext cx="8408193" cy="5586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 defTabSz="914400"/>
            <a:r>
              <a:rPr lang="en-US" sz="24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Fightback – still continues…..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9023" y="1256420"/>
            <a:ext cx="7405953" cy="32956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3774" y="4955380"/>
            <a:ext cx="2369388" cy="180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en-GB" sz="600" dirty="0">
                <a:latin typeface="Open Sans" panose="020B0606030504020204" pitchFamily="34" charset="0"/>
              </a:rPr>
              <a:t>10/4/2017</a:t>
            </a:r>
            <a:endParaRPr lang="en-US" sz="60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146893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xmlns="" id="{EF66211C-89A9-B247-9091-4A57EF2FFF9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56" r="23256"/>
          <a:stretch>
            <a:fillRect/>
          </a:stretch>
        </p:blipFill>
        <p:spPr>
          <a:xfrm>
            <a:off x="0" y="0"/>
            <a:ext cx="3584575" cy="51435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xmlns="" id="{587E7EB1-3240-0B49-A66D-F70004270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xmlns="" id="{46A2CA9E-3CFA-CC43-A272-6C1E6AAF741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5704" y="-1"/>
            <a:ext cx="5548295" cy="5143500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3B55A240-BA7D-3242-9374-F0892D2AD51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xmlns="" id="{BF315654-939F-0A48-8340-6C3470710C1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655117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Office Theme">
  <a:themeElements>
    <a:clrScheme name="McAfee">
      <a:dk1>
        <a:srgbClr val="53565A"/>
      </a:dk1>
      <a:lt1>
        <a:srgbClr val="FFFFFF"/>
      </a:lt1>
      <a:dk2>
        <a:srgbClr val="75160D"/>
      </a:dk2>
      <a:lt2>
        <a:srgbClr val="C01818"/>
      </a:lt2>
      <a:accent1>
        <a:srgbClr val="C01818"/>
      </a:accent1>
      <a:accent2>
        <a:srgbClr val="939598"/>
      </a:accent2>
      <a:accent3>
        <a:srgbClr val="005FAE"/>
      </a:accent3>
      <a:accent4>
        <a:srgbClr val="73439A"/>
      </a:accent4>
      <a:accent5>
        <a:srgbClr val="F37321"/>
      </a:accent5>
      <a:accent6>
        <a:srgbClr val="00AEEF"/>
      </a:accent6>
      <a:hlink>
        <a:srgbClr val="183280"/>
      </a:hlink>
      <a:folHlink>
        <a:srgbClr val="4F296D"/>
      </a:folHlink>
    </a:clrScheme>
    <a:fontScheme name="Open Sans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E6E7E8"/>
        </a:solidFill>
        <a:ln>
          <a:noFill/>
        </a:ln>
      </a:spPr>
      <a:bodyPr vert="horz" wrap="square" lIns="91440" tIns="91440" rIns="91440" bIns="91440" numCol="1" rtlCol="0" anchor="t" anchorCtr="0" compatLnSpc="1">
        <a:prstTxWarp prst="textNoShape">
          <a:avLst/>
        </a:prstTxWarp>
      </a:bodyPr>
      <a:lstStyle>
        <a:defPPr algn="ctr">
          <a:lnSpc>
            <a:spcPct val="95000"/>
          </a:lnSpc>
          <a:defRPr sz="1200" dirty="0" smtClean="0">
            <a:solidFill>
              <a:schemeClr val="tx1"/>
            </a:solidFill>
          </a:defRPr>
        </a:defPPr>
      </a:lstStyle>
    </a:spDef>
    <a:lnDef>
      <a:spPr>
        <a:ln w="12700">
          <a:solidFill>
            <a:schemeClr val="bg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lnSpc>
            <a:spcPct val="95000"/>
          </a:lnSpc>
          <a:defRPr sz="12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44</Words>
  <Application>Microsoft Office PowerPoint</Application>
  <PresentationFormat>On-screen Show (16:9)</PresentationFormat>
  <Paragraphs>16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MS Gothic</vt:lpstr>
      <vt:lpstr>Al Tarikh</vt:lpstr>
      <vt:lpstr>Arial</vt:lpstr>
      <vt:lpstr>Calibri</vt:lpstr>
      <vt:lpstr>Calibri Light</vt:lpstr>
      <vt:lpstr>Intel Clear</vt:lpstr>
      <vt:lpstr>Open Sans</vt:lpstr>
      <vt:lpstr>Open Sans Regular</vt:lpstr>
      <vt:lpstr>Open Sans Semibold</vt:lpstr>
      <vt:lpstr>Wingdings</vt:lpstr>
      <vt:lpstr>Office Theme</vt:lpstr>
      <vt:lpstr>Custom Design</vt:lpstr>
      <vt:lpstr>PowerPoint Presentation</vt:lpstr>
      <vt:lpstr>Crime Pays?</vt:lpstr>
      <vt:lpstr>PowerPoint Presentation</vt:lpstr>
      <vt:lpstr>Our work has just got harder</vt:lpstr>
      <vt:lpstr>A global industry</vt:lpstr>
      <vt:lpstr>Outsourcing Operations</vt:lpstr>
      <vt:lpstr>PowerPoint Presentation</vt:lpstr>
      <vt:lpstr>Fightback – still continues…..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Samani, Raj</dc:creator>
  <cp:lastModifiedBy>Anne-Marie Boudou</cp:lastModifiedBy>
  <cp:revision>2</cp:revision>
  <dcterms:created xsi:type="dcterms:W3CDTF">2018-12-05T20:47:11Z</dcterms:created>
  <dcterms:modified xsi:type="dcterms:W3CDTF">2018-12-07T14:54:37Z</dcterms:modified>
</cp:coreProperties>
</file>