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sldIdLst>
    <p:sldId id="257" r:id="rId2"/>
    <p:sldId id="1433" r:id="rId3"/>
    <p:sldId id="1447" r:id="rId4"/>
    <p:sldId id="1444" r:id="rId5"/>
    <p:sldId id="690" r:id="rId6"/>
    <p:sldId id="692" r:id="rId7"/>
    <p:sldId id="686" r:id="rId8"/>
    <p:sldId id="701" r:id="rId9"/>
    <p:sldId id="431" r:id="rId10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99" autoAdjust="0"/>
    <p:restoredTop sz="86085"/>
  </p:normalViewPr>
  <p:slideViewPr>
    <p:cSldViewPr snapToGrid="0">
      <p:cViewPr varScale="1">
        <p:scale>
          <a:sx n="100" d="100"/>
          <a:sy n="10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1A5F68-1452-8949-BF24-90678E9C5528}" type="doc">
      <dgm:prSet loTypeId="urn:microsoft.com/office/officeart/2005/8/layout/lProcess2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C44CBB-2CA7-0B42-8AB5-1BAEE8126ED4}">
      <dgm:prSet phldrT="[Text]"/>
      <dgm:spPr/>
      <dgm:t>
        <a:bodyPr/>
        <a:lstStyle/>
        <a:p>
          <a:r>
            <a:rPr lang="en-US" dirty="0"/>
            <a:t>Anticipate</a:t>
          </a:r>
        </a:p>
      </dgm:t>
    </dgm:pt>
    <dgm:pt modelId="{66812546-3A62-FA4D-A2F3-107AB2681D7A}" type="parTrans" cxnId="{280E0E7E-EE26-3943-A3CF-FE6EC29F5968}">
      <dgm:prSet/>
      <dgm:spPr/>
      <dgm:t>
        <a:bodyPr/>
        <a:lstStyle/>
        <a:p>
          <a:endParaRPr lang="en-US"/>
        </a:p>
      </dgm:t>
    </dgm:pt>
    <dgm:pt modelId="{0288C3E0-847D-2F4E-8B1C-4738BF12C57D}" type="sibTrans" cxnId="{280E0E7E-EE26-3943-A3CF-FE6EC29F5968}">
      <dgm:prSet/>
      <dgm:spPr/>
      <dgm:t>
        <a:bodyPr/>
        <a:lstStyle/>
        <a:p>
          <a:endParaRPr lang="en-US"/>
        </a:p>
      </dgm:t>
    </dgm:pt>
    <dgm:pt modelId="{8608CCE0-3DB3-B64A-8055-6A81E9EE5A6E}">
      <dgm:prSet phldrT="[Text]"/>
      <dgm:spPr/>
      <dgm:t>
        <a:bodyPr/>
        <a:lstStyle/>
        <a:p>
          <a:r>
            <a:rPr lang="en-US" dirty="0"/>
            <a:t>Evolve</a:t>
          </a:r>
        </a:p>
      </dgm:t>
    </dgm:pt>
    <dgm:pt modelId="{4F43CCAA-FB2B-8C40-9CD1-E4C4D3A8E449}" type="parTrans" cxnId="{05D999B7-FC24-584B-AD4B-52228B02EF32}">
      <dgm:prSet/>
      <dgm:spPr/>
      <dgm:t>
        <a:bodyPr/>
        <a:lstStyle/>
        <a:p>
          <a:endParaRPr lang="en-US"/>
        </a:p>
      </dgm:t>
    </dgm:pt>
    <dgm:pt modelId="{5C74D4E6-A661-C048-B410-BD28C1092157}" type="sibTrans" cxnId="{05D999B7-FC24-584B-AD4B-52228B02EF32}">
      <dgm:prSet/>
      <dgm:spPr/>
      <dgm:t>
        <a:bodyPr/>
        <a:lstStyle/>
        <a:p>
          <a:endParaRPr lang="en-US"/>
        </a:p>
      </dgm:t>
    </dgm:pt>
    <dgm:pt modelId="{4B62542D-E7E7-D847-91AA-E5053B298AF6}">
      <dgm:prSet phldrT="[Text]"/>
      <dgm:spPr/>
      <dgm:t>
        <a:bodyPr/>
        <a:lstStyle/>
        <a:p>
          <a:r>
            <a:rPr lang="en-US" dirty="0"/>
            <a:t>Recover</a:t>
          </a:r>
        </a:p>
      </dgm:t>
    </dgm:pt>
    <dgm:pt modelId="{517B3B86-BFC2-9543-9626-859B5A62AC22}" type="parTrans" cxnId="{8C9260C2-1773-3340-A7BE-D9C6A8268547}">
      <dgm:prSet/>
      <dgm:spPr/>
      <dgm:t>
        <a:bodyPr/>
        <a:lstStyle/>
        <a:p>
          <a:endParaRPr lang="en-US"/>
        </a:p>
      </dgm:t>
    </dgm:pt>
    <dgm:pt modelId="{8C6A2550-C9F3-D04F-A899-CA9F99B0334F}" type="sibTrans" cxnId="{8C9260C2-1773-3340-A7BE-D9C6A8268547}">
      <dgm:prSet/>
      <dgm:spPr/>
      <dgm:t>
        <a:bodyPr/>
        <a:lstStyle/>
        <a:p>
          <a:endParaRPr lang="en-US"/>
        </a:p>
      </dgm:t>
    </dgm:pt>
    <dgm:pt modelId="{EE1B033E-75DB-1448-B924-D60CA0BC0CE8}">
      <dgm:prSet phldrT="[Text]"/>
      <dgm:spPr/>
      <dgm:t>
        <a:bodyPr/>
        <a:lstStyle/>
        <a:p>
          <a:r>
            <a:rPr lang="en-US" dirty="0"/>
            <a:t>People</a:t>
          </a:r>
        </a:p>
      </dgm:t>
    </dgm:pt>
    <dgm:pt modelId="{2E213CEA-CA85-3B46-9D7F-0793FB2E21AE}" type="parTrans" cxnId="{AD239962-1DAE-D040-AE54-8B78EB218DC8}">
      <dgm:prSet/>
      <dgm:spPr/>
      <dgm:t>
        <a:bodyPr/>
        <a:lstStyle/>
        <a:p>
          <a:endParaRPr lang="en-US"/>
        </a:p>
      </dgm:t>
    </dgm:pt>
    <dgm:pt modelId="{DA44F18D-65AE-3048-9374-E783568B554E}" type="sibTrans" cxnId="{AD239962-1DAE-D040-AE54-8B78EB218DC8}">
      <dgm:prSet/>
      <dgm:spPr/>
      <dgm:t>
        <a:bodyPr/>
        <a:lstStyle/>
        <a:p>
          <a:endParaRPr lang="en-US"/>
        </a:p>
      </dgm:t>
    </dgm:pt>
    <dgm:pt modelId="{46A5275E-1B26-2544-8EC6-178C35EA6722}">
      <dgm:prSet phldrT="[Text]"/>
      <dgm:spPr/>
      <dgm:t>
        <a:bodyPr/>
        <a:lstStyle/>
        <a:p>
          <a:r>
            <a:rPr lang="en-US" dirty="0"/>
            <a:t>Process</a:t>
          </a:r>
        </a:p>
      </dgm:t>
    </dgm:pt>
    <dgm:pt modelId="{C34DD777-507E-0945-BF51-4230E968638C}" type="parTrans" cxnId="{33A24662-1C69-B044-91D8-8920376424AD}">
      <dgm:prSet/>
      <dgm:spPr/>
      <dgm:t>
        <a:bodyPr/>
        <a:lstStyle/>
        <a:p>
          <a:endParaRPr lang="en-US"/>
        </a:p>
      </dgm:t>
    </dgm:pt>
    <dgm:pt modelId="{DE8CA460-5D3E-A140-9261-5725241C1DA4}" type="sibTrans" cxnId="{33A24662-1C69-B044-91D8-8920376424AD}">
      <dgm:prSet/>
      <dgm:spPr/>
      <dgm:t>
        <a:bodyPr/>
        <a:lstStyle/>
        <a:p>
          <a:endParaRPr lang="en-US"/>
        </a:p>
      </dgm:t>
    </dgm:pt>
    <dgm:pt modelId="{4AD7B286-C46C-AF4A-9A99-A3C89AA57B0F}">
      <dgm:prSet phldrT="[Text]"/>
      <dgm:spPr/>
      <dgm:t>
        <a:bodyPr/>
        <a:lstStyle/>
        <a:p>
          <a:r>
            <a:rPr lang="en-US" dirty="0"/>
            <a:t>Technology</a:t>
          </a:r>
        </a:p>
      </dgm:t>
    </dgm:pt>
    <dgm:pt modelId="{3313E837-C4EB-3B42-BD08-A2A5CEF1F167}" type="parTrans" cxnId="{A87AA06F-0556-B94B-9FCD-1F1808475391}">
      <dgm:prSet/>
      <dgm:spPr/>
      <dgm:t>
        <a:bodyPr/>
        <a:lstStyle/>
        <a:p>
          <a:endParaRPr lang="en-US"/>
        </a:p>
      </dgm:t>
    </dgm:pt>
    <dgm:pt modelId="{6B230F5E-2446-674A-9236-31C972E6EDA7}" type="sibTrans" cxnId="{A87AA06F-0556-B94B-9FCD-1F1808475391}">
      <dgm:prSet/>
      <dgm:spPr/>
      <dgm:t>
        <a:bodyPr/>
        <a:lstStyle/>
        <a:p>
          <a:endParaRPr lang="en-US"/>
        </a:p>
      </dgm:t>
    </dgm:pt>
    <dgm:pt modelId="{D8FC2356-660E-F648-9E47-E684B59FBD80}">
      <dgm:prSet phldrT="[Text]"/>
      <dgm:spPr/>
      <dgm:t>
        <a:bodyPr/>
        <a:lstStyle/>
        <a:p>
          <a:r>
            <a:rPr lang="en-US" dirty="0"/>
            <a:t>People</a:t>
          </a:r>
        </a:p>
      </dgm:t>
    </dgm:pt>
    <dgm:pt modelId="{52E39937-080A-B740-A4B2-15E062A63992}" type="parTrans" cxnId="{69410438-6ABA-E24C-9D0D-8CD9D5CADA07}">
      <dgm:prSet/>
      <dgm:spPr/>
      <dgm:t>
        <a:bodyPr/>
        <a:lstStyle/>
        <a:p>
          <a:endParaRPr lang="en-US"/>
        </a:p>
      </dgm:t>
    </dgm:pt>
    <dgm:pt modelId="{C3A23788-F7D6-0D49-8A6D-148B2984E57E}" type="sibTrans" cxnId="{69410438-6ABA-E24C-9D0D-8CD9D5CADA07}">
      <dgm:prSet/>
      <dgm:spPr/>
      <dgm:t>
        <a:bodyPr/>
        <a:lstStyle/>
        <a:p>
          <a:endParaRPr lang="en-US"/>
        </a:p>
      </dgm:t>
    </dgm:pt>
    <dgm:pt modelId="{6AB30E71-94E3-B740-9596-169DB0834A1D}">
      <dgm:prSet phldrT="[Text]"/>
      <dgm:spPr/>
      <dgm:t>
        <a:bodyPr/>
        <a:lstStyle/>
        <a:p>
          <a:r>
            <a:rPr lang="en-US" dirty="0"/>
            <a:t>Process</a:t>
          </a:r>
        </a:p>
      </dgm:t>
    </dgm:pt>
    <dgm:pt modelId="{45533E3A-092F-2041-BAA3-B85AB043A51B}" type="parTrans" cxnId="{830986D1-EED2-F44A-8532-76ADEA2BCA4D}">
      <dgm:prSet/>
      <dgm:spPr/>
      <dgm:t>
        <a:bodyPr/>
        <a:lstStyle/>
        <a:p>
          <a:endParaRPr lang="en-US"/>
        </a:p>
      </dgm:t>
    </dgm:pt>
    <dgm:pt modelId="{4B41AA54-709B-504D-86B9-C3939B644A9F}" type="sibTrans" cxnId="{830986D1-EED2-F44A-8532-76ADEA2BCA4D}">
      <dgm:prSet/>
      <dgm:spPr/>
      <dgm:t>
        <a:bodyPr/>
        <a:lstStyle/>
        <a:p>
          <a:endParaRPr lang="en-US"/>
        </a:p>
      </dgm:t>
    </dgm:pt>
    <dgm:pt modelId="{7BBE7D3B-BC4C-064B-8A74-9ACBDF9DAF3B}">
      <dgm:prSet phldrT="[Text]"/>
      <dgm:spPr/>
      <dgm:t>
        <a:bodyPr/>
        <a:lstStyle/>
        <a:p>
          <a:r>
            <a:rPr lang="en-US" dirty="0"/>
            <a:t>Technology</a:t>
          </a:r>
        </a:p>
      </dgm:t>
    </dgm:pt>
    <dgm:pt modelId="{D36210AE-1028-7142-8D09-A9E737E4FD0F}" type="parTrans" cxnId="{5AFB883E-95B0-694C-99B7-2FE54F58C41E}">
      <dgm:prSet/>
      <dgm:spPr/>
      <dgm:t>
        <a:bodyPr/>
        <a:lstStyle/>
        <a:p>
          <a:endParaRPr lang="en-US"/>
        </a:p>
      </dgm:t>
    </dgm:pt>
    <dgm:pt modelId="{EB5A0EF4-A052-D440-8584-892CE2C2C89A}" type="sibTrans" cxnId="{5AFB883E-95B0-694C-99B7-2FE54F58C41E}">
      <dgm:prSet/>
      <dgm:spPr/>
      <dgm:t>
        <a:bodyPr/>
        <a:lstStyle/>
        <a:p>
          <a:endParaRPr lang="en-US"/>
        </a:p>
      </dgm:t>
    </dgm:pt>
    <dgm:pt modelId="{24E8FB12-4A68-4946-A792-30D874A4847F}">
      <dgm:prSet phldrT="[Text]"/>
      <dgm:spPr/>
      <dgm:t>
        <a:bodyPr/>
        <a:lstStyle/>
        <a:p>
          <a:r>
            <a:rPr lang="en-US" dirty="0"/>
            <a:t>People</a:t>
          </a:r>
        </a:p>
      </dgm:t>
    </dgm:pt>
    <dgm:pt modelId="{D68F6242-ED35-BD4C-B69C-831DE04D6649}" type="parTrans" cxnId="{F8119618-AAE3-CD48-9B3B-D7400314851C}">
      <dgm:prSet/>
      <dgm:spPr/>
      <dgm:t>
        <a:bodyPr/>
        <a:lstStyle/>
        <a:p>
          <a:endParaRPr lang="en-US"/>
        </a:p>
      </dgm:t>
    </dgm:pt>
    <dgm:pt modelId="{AE2A5D51-056E-DE4F-B543-9BB6FB1DADB0}" type="sibTrans" cxnId="{F8119618-AAE3-CD48-9B3B-D7400314851C}">
      <dgm:prSet/>
      <dgm:spPr/>
      <dgm:t>
        <a:bodyPr/>
        <a:lstStyle/>
        <a:p>
          <a:endParaRPr lang="en-US"/>
        </a:p>
      </dgm:t>
    </dgm:pt>
    <dgm:pt modelId="{CA0209F7-3E19-2E4C-81CF-8CE834B7CF5A}">
      <dgm:prSet phldrT="[Text]"/>
      <dgm:spPr/>
      <dgm:t>
        <a:bodyPr/>
        <a:lstStyle/>
        <a:p>
          <a:r>
            <a:rPr lang="en-US" dirty="0"/>
            <a:t>Process</a:t>
          </a:r>
        </a:p>
      </dgm:t>
    </dgm:pt>
    <dgm:pt modelId="{9D6E04A0-7783-D34B-B750-3246D08D2168}" type="parTrans" cxnId="{EC2C7FFA-ED26-8E45-918C-743BEF934565}">
      <dgm:prSet/>
      <dgm:spPr/>
      <dgm:t>
        <a:bodyPr/>
        <a:lstStyle/>
        <a:p>
          <a:endParaRPr lang="en-US"/>
        </a:p>
      </dgm:t>
    </dgm:pt>
    <dgm:pt modelId="{6CAB763F-B08C-014C-A505-DC5EF3ECD947}" type="sibTrans" cxnId="{EC2C7FFA-ED26-8E45-918C-743BEF934565}">
      <dgm:prSet/>
      <dgm:spPr/>
      <dgm:t>
        <a:bodyPr/>
        <a:lstStyle/>
        <a:p>
          <a:endParaRPr lang="en-US"/>
        </a:p>
      </dgm:t>
    </dgm:pt>
    <dgm:pt modelId="{330731B1-5375-974F-87E1-1A68B4D1EB63}">
      <dgm:prSet phldrT="[Text]"/>
      <dgm:spPr/>
      <dgm:t>
        <a:bodyPr/>
        <a:lstStyle/>
        <a:p>
          <a:r>
            <a:rPr lang="en-US" dirty="0"/>
            <a:t>Technology</a:t>
          </a:r>
        </a:p>
      </dgm:t>
    </dgm:pt>
    <dgm:pt modelId="{0FAE1E22-F16A-B24D-9535-BC7C55B58D64}" type="parTrans" cxnId="{D31A8713-8CF5-944A-BA1B-A3E2EBB7A32B}">
      <dgm:prSet/>
      <dgm:spPr/>
      <dgm:t>
        <a:bodyPr/>
        <a:lstStyle/>
        <a:p>
          <a:endParaRPr lang="en-US"/>
        </a:p>
      </dgm:t>
    </dgm:pt>
    <dgm:pt modelId="{E4D6B1DF-CFE2-7F47-B9DC-D61589510116}" type="sibTrans" cxnId="{D31A8713-8CF5-944A-BA1B-A3E2EBB7A32B}">
      <dgm:prSet/>
      <dgm:spPr/>
      <dgm:t>
        <a:bodyPr/>
        <a:lstStyle/>
        <a:p>
          <a:endParaRPr lang="en-US"/>
        </a:p>
      </dgm:t>
    </dgm:pt>
    <dgm:pt modelId="{93B56CFD-936E-CA47-B105-92DE28E07496}">
      <dgm:prSet phldrT="[Text]"/>
      <dgm:spPr/>
      <dgm:t>
        <a:bodyPr/>
        <a:lstStyle/>
        <a:p>
          <a:r>
            <a:rPr lang="en-US" dirty="0"/>
            <a:t>People</a:t>
          </a:r>
        </a:p>
      </dgm:t>
    </dgm:pt>
    <dgm:pt modelId="{78EAE070-F6B2-4845-AAA2-77F4305B6A23}" type="parTrans" cxnId="{C99F376F-A411-2D42-BEEF-E6B720950678}">
      <dgm:prSet/>
      <dgm:spPr/>
      <dgm:t>
        <a:bodyPr/>
        <a:lstStyle/>
        <a:p>
          <a:endParaRPr lang="en-US"/>
        </a:p>
      </dgm:t>
    </dgm:pt>
    <dgm:pt modelId="{6FA17197-39DB-5C48-A5C2-272C008DDDDC}" type="sibTrans" cxnId="{C99F376F-A411-2D42-BEEF-E6B720950678}">
      <dgm:prSet/>
      <dgm:spPr/>
      <dgm:t>
        <a:bodyPr/>
        <a:lstStyle/>
        <a:p>
          <a:endParaRPr lang="en-US"/>
        </a:p>
      </dgm:t>
    </dgm:pt>
    <dgm:pt modelId="{33E3FF8A-5E2E-B242-B754-633E8C1C4E6E}">
      <dgm:prSet phldrT="[Text]"/>
      <dgm:spPr/>
      <dgm:t>
        <a:bodyPr/>
        <a:lstStyle/>
        <a:p>
          <a:r>
            <a:rPr lang="en-US" dirty="0"/>
            <a:t>Process</a:t>
          </a:r>
        </a:p>
      </dgm:t>
    </dgm:pt>
    <dgm:pt modelId="{52DB7D83-BBE4-0842-A205-447B2B8E4C2A}" type="parTrans" cxnId="{28475975-84E1-054D-A3B1-7FA4161AF31A}">
      <dgm:prSet/>
      <dgm:spPr/>
      <dgm:t>
        <a:bodyPr/>
        <a:lstStyle/>
        <a:p>
          <a:endParaRPr lang="en-US"/>
        </a:p>
      </dgm:t>
    </dgm:pt>
    <dgm:pt modelId="{FF66636A-FB93-C246-A25D-2C5F2C3C8618}" type="sibTrans" cxnId="{28475975-84E1-054D-A3B1-7FA4161AF31A}">
      <dgm:prSet/>
      <dgm:spPr/>
      <dgm:t>
        <a:bodyPr/>
        <a:lstStyle/>
        <a:p>
          <a:endParaRPr lang="en-US"/>
        </a:p>
      </dgm:t>
    </dgm:pt>
    <dgm:pt modelId="{B9D80E4B-EE3F-7148-B989-74775848ECD1}">
      <dgm:prSet phldrT="[Text]"/>
      <dgm:spPr/>
      <dgm:t>
        <a:bodyPr/>
        <a:lstStyle/>
        <a:p>
          <a:r>
            <a:rPr lang="en-US" dirty="0"/>
            <a:t>Technology</a:t>
          </a:r>
        </a:p>
      </dgm:t>
    </dgm:pt>
    <dgm:pt modelId="{4ACB8310-2378-7A4D-A28B-B9EFADD88309}" type="parTrans" cxnId="{9D6C0D1C-753D-8A48-A621-B74EFA16219F}">
      <dgm:prSet/>
      <dgm:spPr/>
      <dgm:t>
        <a:bodyPr/>
        <a:lstStyle/>
        <a:p>
          <a:endParaRPr lang="en-US"/>
        </a:p>
      </dgm:t>
    </dgm:pt>
    <dgm:pt modelId="{8271A1F6-FF43-F041-B488-19DB2C91E85B}" type="sibTrans" cxnId="{9D6C0D1C-753D-8A48-A621-B74EFA16219F}">
      <dgm:prSet/>
      <dgm:spPr/>
      <dgm:t>
        <a:bodyPr/>
        <a:lstStyle/>
        <a:p>
          <a:endParaRPr lang="en-US"/>
        </a:p>
      </dgm:t>
    </dgm:pt>
    <dgm:pt modelId="{BE1280C6-A045-7C42-8A42-761CB66DBF19}">
      <dgm:prSet phldrT="[Text]"/>
      <dgm:spPr/>
      <dgm:t>
        <a:bodyPr/>
        <a:lstStyle/>
        <a:p>
          <a:r>
            <a:rPr lang="en-US" dirty="0"/>
            <a:t>Withstand</a:t>
          </a:r>
        </a:p>
      </dgm:t>
    </dgm:pt>
    <dgm:pt modelId="{120F4AC6-F91D-664A-9BB2-7D948962FE05}" type="parTrans" cxnId="{A4C1FB6F-1172-EC4B-884F-0846F1E4339D}">
      <dgm:prSet/>
      <dgm:spPr/>
      <dgm:t>
        <a:bodyPr/>
        <a:lstStyle/>
        <a:p>
          <a:endParaRPr lang="en-US"/>
        </a:p>
      </dgm:t>
    </dgm:pt>
    <dgm:pt modelId="{D65011B4-795D-DC49-A394-17258DC314B9}" type="sibTrans" cxnId="{A4C1FB6F-1172-EC4B-884F-0846F1E4339D}">
      <dgm:prSet/>
      <dgm:spPr/>
      <dgm:t>
        <a:bodyPr/>
        <a:lstStyle/>
        <a:p>
          <a:endParaRPr lang="en-US"/>
        </a:p>
      </dgm:t>
    </dgm:pt>
    <dgm:pt modelId="{501E6A78-280D-6A4A-AAF0-3EAB5E651DBF}" type="pres">
      <dgm:prSet presAssocID="{061A5F68-1452-8949-BF24-90678E9C552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477966-5F37-2D43-9E99-6F9290856951}" type="pres">
      <dgm:prSet presAssocID="{9CC44CBB-2CA7-0B42-8AB5-1BAEE8126ED4}" presName="compNode" presStyleCnt="0"/>
      <dgm:spPr/>
    </dgm:pt>
    <dgm:pt modelId="{C162216B-5A9E-D84D-A8F9-B27080DB8D8D}" type="pres">
      <dgm:prSet presAssocID="{9CC44CBB-2CA7-0B42-8AB5-1BAEE8126ED4}" presName="aNode" presStyleLbl="bgShp" presStyleIdx="0" presStyleCnt="4"/>
      <dgm:spPr/>
      <dgm:t>
        <a:bodyPr/>
        <a:lstStyle/>
        <a:p>
          <a:endParaRPr lang="en-US"/>
        </a:p>
      </dgm:t>
    </dgm:pt>
    <dgm:pt modelId="{A8BF3E0A-B8F9-4F45-9D4E-BCCDAA6B9E97}" type="pres">
      <dgm:prSet presAssocID="{9CC44CBB-2CA7-0B42-8AB5-1BAEE8126ED4}" presName="textNode" presStyleLbl="bgShp" presStyleIdx="0" presStyleCnt="4"/>
      <dgm:spPr/>
      <dgm:t>
        <a:bodyPr/>
        <a:lstStyle/>
        <a:p>
          <a:endParaRPr lang="en-US"/>
        </a:p>
      </dgm:t>
    </dgm:pt>
    <dgm:pt modelId="{8DFD51D6-7804-2345-928A-D63574842C0F}" type="pres">
      <dgm:prSet presAssocID="{9CC44CBB-2CA7-0B42-8AB5-1BAEE8126ED4}" presName="compChildNode" presStyleCnt="0"/>
      <dgm:spPr/>
    </dgm:pt>
    <dgm:pt modelId="{0282EDF2-F8D4-1842-B428-26898FCC581D}" type="pres">
      <dgm:prSet presAssocID="{9CC44CBB-2CA7-0B42-8AB5-1BAEE8126ED4}" presName="theInnerList" presStyleCnt="0"/>
      <dgm:spPr/>
    </dgm:pt>
    <dgm:pt modelId="{F1E3B988-C57B-0C49-83E7-38236117A7AA}" type="pres">
      <dgm:prSet presAssocID="{93B56CFD-936E-CA47-B105-92DE28E07496}" presName="child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7E7184-6064-EF4D-AC01-A5C2D55EAA14}" type="pres">
      <dgm:prSet presAssocID="{93B56CFD-936E-CA47-B105-92DE28E07496}" presName="aSpace2" presStyleCnt="0"/>
      <dgm:spPr/>
    </dgm:pt>
    <dgm:pt modelId="{DD1123C1-7AB8-4743-9FE4-EE167A7C4151}" type="pres">
      <dgm:prSet presAssocID="{33E3FF8A-5E2E-B242-B754-633E8C1C4E6E}" presName="child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B28D2-58EB-0D40-ABAB-9FFF5636C2F0}" type="pres">
      <dgm:prSet presAssocID="{33E3FF8A-5E2E-B242-B754-633E8C1C4E6E}" presName="aSpace2" presStyleCnt="0"/>
      <dgm:spPr/>
    </dgm:pt>
    <dgm:pt modelId="{CDBA1CCB-B290-264D-9851-9D7198A60DFC}" type="pres">
      <dgm:prSet presAssocID="{B9D80E4B-EE3F-7148-B989-74775848ECD1}" presName="child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D3C72D-854E-5243-8591-4DBF933A8002}" type="pres">
      <dgm:prSet presAssocID="{9CC44CBB-2CA7-0B42-8AB5-1BAEE8126ED4}" presName="aSpace" presStyleCnt="0"/>
      <dgm:spPr/>
    </dgm:pt>
    <dgm:pt modelId="{A182A188-7C28-9241-B235-08147C2FB87B}" type="pres">
      <dgm:prSet presAssocID="{BE1280C6-A045-7C42-8A42-761CB66DBF19}" presName="compNode" presStyleCnt="0"/>
      <dgm:spPr/>
    </dgm:pt>
    <dgm:pt modelId="{3F58A591-3819-C747-9AF4-A19694BB0994}" type="pres">
      <dgm:prSet presAssocID="{BE1280C6-A045-7C42-8A42-761CB66DBF19}" presName="aNode" presStyleLbl="bgShp" presStyleIdx="1" presStyleCnt="4"/>
      <dgm:spPr/>
      <dgm:t>
        <a:bodyPr/>
        <a:lstStyle/>
        <a:p>
          <a:endParaRPr lang="en-US"/>
        </a:p>
      </dgm:t>
    </dgm:pt>
    <dgm:pt modelId="{2886A49D-1673-C843-9C42-C8AF6A32D6F7}" type="pres">
      <dgm:prSet presAssocID="{BE1280C6-A045-7C42-8A42-761CB66DBF19}" presName="textNode" presStyleLbl="bgShp" presStyleIdx="1" presStyleCnt="4"/>
      <dgm:spPr/>
      <dgm:t>
        <a:bodyPr/>
        <a:lstStyle/>
        <a:p>
          <a:endParaRPr lang="en-US"/>
        </a:p>
      </dgm:t>
    </dgm:pt>
    <dgm:pt modelId="{C836F822-9386-564E-8A1E-75C427839AAE}" type="pres">
      <dgm:prSet presAssocID="{BE1280C6-A045-7C42-8A42-761CB66DBF19}" presName="compChildNode" presStyleCnt="0"/>
      <dgm:spPr/>
    </dgm:pt>
    <dgm:pt modelId="{03092C62-E8EA-0641-BD29-CC9E2F215075}" type="pres">
      <dgm:prSet presAssocID="{BE1280C6-A045-7C42-8A42-761CB66DBF19}" presName="theInnerList" presStyleCnt="0"/>
      <dgm:spPr/>
    </dgm:pt>
    <dgm:pt modelId="{45FF2CF9-3EF3-434F-ACF5-3525E00FD6AD}" type="pres">
      <dgm:prSet presAssocID="{EE1B033E-75DB-1448-B924-D60CA0BC0CE8}" presName="child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0BC827-ADE0-4A4D-A06A-49C031AE8EF7}" type="pres">
      <dgm:prSet presAssocID="{EE1B033E-75DB-1448-B924-D60CA0BC0CE8}" presName="aSpace2" presStyleCnt="0"/>
      <dgm:spPr/>
    </dgm:pt>
    <dgm:pt modelId="{C3B9F297-0852-F14B-ACD4-7FF38C7540A9}" type="pres">
      <dgm:prSet presAssocID="{46A5275E-1B26-2544-8EC6-178C35EA6722}" presName="child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26C9F5-A588-6547-81CA-B59C7A7882E0}" type="pres">
      <dgm:prSet presAssocID="{46A5275E-1B26-2544-8EC6-178C35EA6722}" presName="aSpace2" presStyleCnt="0"/>
      <dgm:spPr/>
    </dgm:pt>
    <dgm:pt modelId="{F7E9652A-D698-ED40-B177-9078D4302797}" type="pres">
      <dgm:prSet presAssocID="{4AD7B286-C46C-AF4A-9A99-A3C89AA57B0F}" presName="child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475A18-6A25-9244-A8B9-29978E846390}" type="pres">
      <dgm:prSet presAssocID="{BE1280C6-A045-7C42-8A42-761CB66DBF19}" presName="aSpace" presStyleCnt="0"/>
      <dgm:spPr/>
    </dgm:pt>
    <dgm:pt modelId="{5EAA761A-8D7D-8C46-8AC1-AAF58EB1CFFF}" type="pres">
      <dgm:prSet presAssocID="{4B62542D-E7E7-D847-91AA-E5053B298AF6}" presName="compNode" presStyleCnt="0"/>
      <dgm:spPr/>
    </dgm:pt>
    <dgm:pt modelId="{29118BCC-B3D6-3C48-8CFD-D002FBE179BC}" type="pres">
      <dgm:prSet presAssocID="{4B62542D-E7E7-D847-91AA-E5053B298AF6}" presName="aNode" presStyleLbl="bgShp" presStyleIdx="2" presStyleCnt="4"/>
      <dgm:spPr/>
      <dgm:t>
        <a:bodyPr/>
        <a:lstStyle/>
        <a:p>
          <a:endParaRPr lang="en-US"/>
        </a:p>
      </dgm:t>
    </dgm:pt>
    <dgm:pt modelId="{B618341E-1864-5D40-AA71-0F8148EDF411}" type="pres">
      <dgm:prSet presAssocID="{4B62542D-E7E7-D847-91AA-E5053B298AF6}" presName="textNode" presStyleLbl="bgShp" presStyleIdx="2" presStyleCnt="4"/>
      <dgm:spPr/>
      <dgm:t>
        <a:bodyPr/>
        <a:lstStyle/>
        <a:p>
          <a:endParaRPr lang="en-US"/>
        </a:p>
      </dgm:t>
    </dgm:pt>
    <dgm:pt modelId="{DAB337AB-107E-914F-BAE3-780E1AEE669B}" type="pres">
      <dgm:prSet presAssocID="{4B62542D-E7E7-D847-91AA-E5053B298AF6}" presName="compChildNode" presStyleCnt="0"/>
      <dgm:spPr/>
    </dgm:pt>
    <dgm:pt modelId="{BEE74B3B-0157-5D49-9EFE-7C334B1DBE18}" type="pres">
      <dgm:prSet presAssocID="{4B62542D-E7E7-D847-91AA-E5053B298AF6}" presName="theInnerList" presStyleCnt="0"/>
      <dgm:spPr/>
    </dgm:pt>
    <dgm:pt modelId="{1C2D2B2C-656B-7E4C-BC29-7FF2235389F8}" type="pres">
      <dgm:prSet presAssocID="{D8FC2356-660E-F648-9E47-E684B59FBD80}" presName="child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D145D7-2D74-9A4F-BB0F-64DC3B11C1A9}" type="pres">
      <dgm:prSet presAssocID="{D8FC2356-660E-F648-9E47-E684B59FBD80}" presName="aSpace2" presStyleCnt="0"/>
      <dgm:spPr/>
    </dgm:pt>
    <dgm:pt modelId="{86F2ABB5-CBAA-2141-A694-96E6350BDCD2}" type="pres">
      <dgm:prSet presAssocID="{6AB30E71-94E3-B740-9596-169DB0834A1D}" presName="child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0B6C69-C2C3-574A-B029-07F9311E87D1}" type="pres">
      <dgm:prSet presAssocID="{6AB30E71-94E3-B740-9596-169DB0834A1D}" presName="aSpace2" presStyleCnt="0"/>
      <dgm:spPr/>
    </dgm:pt>
    <dgm:pt modelId="{99C56B16-16AA-5444-AF59-4A9978257A37}" type="pres">
      <dgm:prSet presAssocID="{7BBE7D3B-BC4C-064B-8A74-9ACBDF9DAF3B}" presName="child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FF5FC4-8556-DE4F-BAE5-46EF5DD90EBB}" type="pres">
      <dgm:prSet presAssocID="{4B62542D-E7E7-D847-91AA-E5053B298AF6}" presName="aSpace" presStyleCnt="0"/>
      <dgm:spPr/>
    </dgm:pt>
    <dgm:pt modelId="{99EB4954-2EB2-BE40-9AC5-35C6AB961712}" type="pres">
      <dgm:prSet presAssocID="{8608CCE0-3DB3-B64A-8055-6A81E9EE5A6E}" presName="compNode" presStyleCnt="0"/>
      <dgm:spPr/>
    </dgm:pt>
    <dgm:pt modelId="{02412280-B7CD-6E47-B6ED-232FF140320D}" type="pres">
      <dgm:prSet presAssocID="{8608CCE0-3DB3-B64A-8055-6A81E9EE5A6E}" presName="aNode" presStyleLbl="bgShp" presStyleIdx="3" presStyleCnt="4"/>
      <dgm:spPr/>
      <dgm:t>
        <a:bodyPr/>
        <a:lstStyle/>
        <a:p>
          <a:endParaRPr lang="en-US"/>
        </a:p>
      </dgm:t>
    </dgm:pt>
    <dgm:pt modelId="{4978A9DE-A526-1A41-AA27-AB13A3E06AA8}" type="pres">
      <dgm:prSet presAssocID="{8608CCE0-3DB3-B64A-8055-6A81E9EE5A6E}" presName="textNode" presStyleLbl="bgShp" presStyleIdx="3" presStyleCnt="4"/>
      <dgm:spPr/>
      <dgm:t>
        <a:bodyPr/>
        <a:lstStyle/>
        <a:p>
          <a:endParaRPr lang="en-US"/>
        </a:p>
      </dgm:t>
    </dgm:pt>
    <dgm:pt modelId="{417EA34F-A176-3A40-B949-EA8514413DD3}" type="pres">
      <dgm:prSet presAssocID="{8608CCE0-3DB3-B64A-8055-6A81E9EE5A6E}" presName="compChildNode" presStyleCnt="0"/>
      <dgm:spPr/>
    </dgm:pt>
    <dgm:pt modelId="{854753F3-3A47-F843-BB1E-7EE755724A4A}" type="pres">
      <dgm:prSet presAssocID="{8608CCE0-3DB3-B64A-8055-6A81E9EE5A6E}" presName="theInnerList" presStyleCnt="0"/>
      <dgm:spPr/>
    </dgm:pt>
    <dgm:pt modelId="{C5C9CBD4-1FB9-F542-A00F-2CFF6437A7DF}" type="pres">
      <dgm:prSet presAssocID="{24E8FB12-4A68-4946-A792-30D874A4847F}" presName="child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423D8C-1033-C647-8275-91ABBC4E80F1}" type="pres">
      <dgm:prSet presAssocID="{24E8FB12-4A68-4946-A792-30D874A4847F}" presName="aSpace2" presStyleCnt="0"/>
      <dgm:spPr/>
    </dgm:pt>
    <dgm:pt modelId="{D306B415-3912-DD41-A3C9-75137C8FD43C}" type="pres">
      <dgm:prSet presAssocID="{CA0209F7-3E19-2E4C-81CF-8CE834B7CF5A}" presName="child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C2E33B-1075-5F4D-9A06-9CBC17281F33}" type="pres">
      <dgm:prSet presAssocID="{CA0209F7-3E19-2E4C-81CF-8CE834B7CF5A}" presName="aSpace2" presStyleCnt="0"/>
      <dgm:spPr/>
    </dgm:pt>
    <dgm:pt modelId="{C3081521-C096-8049-B15C-58B732F94E12}" type="pres">
      <dgm:prSet presAssocID="{330731B1-5375-974F-87E1-1A68B4D1EB63}" presName="child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B222E1-E278-1F41-A18D-8A16188B9B46}" type="presOf" srcId="{061A5F68-1452-8949-BF24-90678E9C5528}" destId="{501E6A78-280D-6A4A-AAF0-3EAB5E651DBF}" srcOrd="0" destOrd="0" presId="urn:microsoft.com/office/officeart/2005/8/layout/lProcess2"/>
    <dgm:cxn modelId="{E9A0BA99-9B55-3A49-BFF8-3F0B19CD6EAD}" type="presOf" srcId="{D8FC2356-660E-F648-9E47-E684B59FBD80}" destId="{1C2D2B2C-656B-7E4C-BC29-7FF2235389F8}" srcOrd="0" destOrd="0" presId="urn:microsoft.com/office/officeart/2005/8/layout/lProcess2"/>
    <dgm:cxn modelId="{8C9260C2-1773-3340-A7BE-D9C6A8268547}" srcId="{061A5F68-1452-8949-BF24-90678E9C5528}" destId="{4B62542D-E7E7-D847-91AA-E5053B298AF6}" srcOrd="2" destOrd="0" parTransId="{517B3B86-BFC2-9543-9626-859B5A62AC22}" sibTransId="{8C6A2550-C9F3-D04F-A899-CA9F99B0334F}"/>
    <dgm:cxn modelId="{1AD7B1FF-1FC0-594A-A387-F3E9C57BA00C}" type="presOf" srcId="{24E8FB12-4A68-4946-A792-30D874A4847F}" destId="{C5C9CBD4-1FB9-F542-A00F-2CFF6437A7DF}" srcOrd="0" destOrd="0" presId="urn:microsoft.com/office/officeart/2005/8/layout/lProcess2"/>
    <dgm:cxn modelId="{C4D28C9A-2C33-0349-9938-A794DE75428C}" type="presOf" srcId="{4AD7B286-C46C-AF4A-9A99-A3C89AA57B0F}" destId="{F7E9652A-D698-ED40-B177-9078D4302797}" srcOrd="0" destOrd="0" presId="urn:microsoft.com/office/officeart/2005/8/layout/lProcess2"/>
    <dgm:cxn modelId="{84DA7CE6-745F-BF4C-BC44-372B4028D8AB}" type="presOf" srcId="{EE1B033E-75DB-1448-B924-D60CA0BC0CE8}" destId="{45FF2CF9-3EF3-434F-ACF5-3525E00FD6AD}" srcOrd="0" destOrd="0" presId="urn:microsoft.com/office/officeart/2005/8/layout/lProcess2"/>
    <dgm:cxn modelId="{33A24662-1C69-B044-91D8-8920376424AD}" srcId="{BE1280C6-A045-7C42-8A42-761CB66DBF19}" destId="{46A5275E-1B26-2544-8EC6-178C35EA6722}" srcOrd="1" destOrd="0" parTransId="{C34DD777-507E-0945-BF51-4230E968638C}" sibTransId="{DE8CA460-5D3E-A140-9261-5725241C1DA4}"/>
    <dgm:cxn modelId="{D56E7D00-2D07-8045-AE4B-91F9391CEA70}" type="presOf" srcId="{9CC44CBB-2CA7-0B42-8AB5-1BAEE8126ED4}" destId="{C162216B-5A9E-D84D-A8F9-B27080DB8D8D}" srcOrd="0" destOrd="0" presId="urn:microsoft.com/office/officeart/2005/8/layout/lProcess2"/>
    <dgm:cxn modelId="{AD239962-1DAE-D040-AE54-8B78EB218DC8}" srcId="{BE1280C6-A045-7C42-8A42-761CB66DBF19}" destId="{EE1B033E-75DB-1448-B924-D60CA0BC0CE8}" srcOrd="0" destOrd="0" parTransId="{2E213CEA-CA85-3B46-9D7F-0793FB2E21AE}" sibTransId="{DA44F18D-65AE-3048-9374-E783568B554E}"/>
    <dgm:cxn modelId="{30C5C818-0644-674B-BD85-916570723184}" type="presOf" srcId="{7BBE7D3B-BC4C-064B-8A74-9ACBDF9DAF3B}" destId="{99C56B16-16AA-5444-AF59-4A9978257A37}" srcOrd="0" destOrd="0" presId="urn:microsoft.com/office/officeart/2005/8/layout/lProcess2"/>
    <dgm:cxn modelId="{7C4AE73E-D702-4542-AEF9-A6EF2D4B4798}" type="presOf" srcId="{BE1280C6-A045-7C42-8A42-761CB66DBF19}" destId="{2886A49D-1673-C843-9C42-C8AF6A32D6F7}" srcOrd="1" destOrd="0" presId="urn:microsoft.com/office/officeart/2005/8/layout/lProcess2"/>
    <dgm:cxn modelId="{A87AA06F-0556-B94B-9FCD-1F1808475391}" srcId="{BE1280C6-A045-7C42-8A42-761CB66DBF19}" destId="{4AD7B286-C46C-AF4A-9A99-A3C89AA57B0F}" srcOrd="2" destOrd="0" parTransId="{3313E837-C4EB-3B42-BD08-A2A5CEF1F167}" sibTransId="{6B230F5E-2446-674A-9236-31C972E6EDA7}"/>
    <dgm:cxn modelId="{6F436E5A-9C72-C34A-80A6-0F1715DC711D}" type="presOf" srcId="{93B56CFD-936E-CA47-B105-92DE28E07496}" destId="{F1E3B988-C57B-0C49-83E7-38236117A7AA}" srcOrd="0" destOrd="0" presId="urn:microsoft.com/office/officeart/2005/8/layout/lProcess2"/>
    <dgm:cxn modelId="{05D999B7-FC24-584B-AD4B-52228B02EF32}" srcId="{061A5F68-1452-8949-BF24-90678E9C5528}" destId="{8608CCE0-3DB3-B64A-8055-6A81E9EE5A6E}" srcOrd="3" destOrd="0" parTransId="{4F43CCAA-FB2B-8C40-9CD1-E4C4D3A8E449}" sibTransId="{5C74D4E6-A661-C048-B410-BD28C1092157}"/>
    <dgm:cxn modelId="{7DC4C01F-DF4E-6B46-A099-C611D7E09F08}" type="presOf" srcId="{9CC44CBB-2CA7-0B42-8AB5-1BAEE8126ED4}" destId="{A8BF3E0A-B8F9-4F45-9D4E-BCCDAA6B9E97}" srcOrd="1" destOrd="0" presId="urn:microsoft.com/office/officeart/2005/8/layout/lProcess2"/>
    <dgm:cxn modelId="{FF5F044F-A400-6742-B876-D598822B58FC}" type="presOf" srcId="{46A5275E-1B26-2544-8EC6-178C35EA6722}" destId="{C3B9F297-0852-F14B-ACD4-7FF38C7540A9}" srcOrd="0" destOrd="0" presId="urn:microsoft.com/office/officeart/2005/8/layout/lProcess2"/>
    <dgm:cxn modelId="{F8119618-AAE3-CD48-9B3B-D7400314851C}" srcId="{8608CCE0-3DB3-B64A-8055-6A81E9EE5A6E}" destId="{24E8FB12-4A68-4946-A792-30D874A4847F}" srcOrd="0" destOrd="0" parTransId="{D68F6242-ED35-BD4C-B69C-831DE04D6649}" sibTransId="{AE2A5D51-056E-DE4F-B543-9BB6FB1DADB0}"/>
    <dgm:cxn modelId="{A567A54B-106E-E146-A652-D9D04A181BA1}" type="presOf" srcId="{4B62542D-E7E7-D847-91AA-E5053B298AF6}" destId="{B618341E-1864-5D40-AA71-0F8148EDF411}" srcOrd="1" destOrd="0" presId="urn:microsoft.com/office/officeart/2005/8/layout/lProcess2"/>
    <dgm:cxn modelId="{9D6C0D1C-753D-8A48-A621-B74EFA16219F}" srcId="{9CC44CBB-2CA7-0B42-8AB5-1BAEE8126ED4}" destId="{B9D80E4B-EE3F-7148-B989-74775848ECD1}" srcOrd="2" destOrd="0" parTransId="{4ACB8310-2378-7A4D-A28B-B9EFADD88309}" sibTransId="{8271A1F6-FF43-F041-B488-19DB2C91E85B}"/>
    <dgm:cxn modelId="{9557D36F-F456-4742-8B50-A01110E60B7E}" type="presOf" srcId="{BE1280C6-A045-7C42-8A42-761CB66DBF19}" destId="{3F58A591-3819-C747-9AF4-A19694BB0994}" srcOrd="0" destOrd="0" presId="urn:microsoft.com/office/officeart/2005/8/layout/lProcess2"/>
    <dgm:cxn modelId="{1F6B8386-EB52-244C-9849-E8E502781304}" type="presOf" srcId="{CA0209F7-3E19-2E4C-81CF-8CE834B7CF5A}" destId="{D306B415-3912-DD41-A3C9-75137C8FD43C}" srcOrd="0" destOrd="0" presId="urn:microsoft.com/office/officeart/2005/8/layout/lProcess2"/>
    <dgm:cxn modelId="{F3EEAC90-8A30-AB4C-96FE-F2CA94A46066}" type="presOf" srcId="{8608CCE0-3DB3-B64A-8055-6A81E9EE5A6E}" destId="{02412280-B7CD-6E47-B6ED-232FF140320D}" srcOrd="0" destOrd="0" presId="urn:microsoft.com/office/officeart/2005/8/layout/lProcess2"/>
    <dgm:cxn modelId="{CA99A01D-51F8-204F-851D-45B0B1CA77A6}" type="presOf" srcId="{330731B1-5375-974F-87E1-1A68B4D1EB63}" destId="{C3081521-C096-8049-B15C-58B732F94E12}" srcOrd="0" destOrd="0" presId="urn:microsoft.com/office/officeart/2005/8/layout/lProcess2"/>
    <dgm:cxn modelId="{C99F376F-A411-2D42-BEEF-E6B720950678}" srcId="{9CC44CBB-2CA7-0B42-8AB5-1BAEE8126ED4}" destId="{93B56CFD-936E-CA47-B105-92DE28E07496}" srcOrd="0" destOrd="0" parTransId="{78EAE070-F6B2-4845-AAA2-77F4305B6A23}" sibTransId="{6FA17197-39DB-5C48-A5C2-272C008DDDDC}"/>
    <dgm:cxn modelId="{D31A8713-8CF5-944A-BA1B-A3E2EBB7A32B}" srcId="{8608CCE0-3DB3-B64A-8055-6A81E9EE5A6E}" destId="{330731B1-5375-974F-87E1-1A68B4D1EB63}" srcOrd="2" destOrd="0" parTransId="{0FAE1E22-F16A-B24D-9535-BC7C55B58D64}" sibTransId="{E4D6B1DF-CFE2-7F47-B9DC-D61589510116}"/>
    <dgm:cxn modelId="{BF2BB289-1800-A84D-80A3-6D23F766657F}" type="presOf" srcId="{33E3FF8A-5E2E-B242-B754-633E8C1C4E6E}" destId="{DD1123C1-7AB8-4743-9FE4-EE167A7C4151}" srcOrd="0" destOrd="0" presId="urn:microsoft.com/office/officeart/2005/8/layout/lProcess2"/>
    <dgm:cxn modelId="{EC2C7FFA-ED26-8E45-918C-743BEF934565}" srcId="{8608CCE0-3DB3-B64A-8055-6A81E9EE5A6E}" destId="{CA0209F7-3E19-2E4C-81CF-8CE834B7CF5A}" srcOrd="1" destOrd="0" parTransId="{9D6E04A0-7783-D34B-B750-3246D08D2168}" sibTransId="{6CAB763F-B08C-014C-A505-DC5EF3ECD947}"/>
    <dgm:cxn modelId="{ADDAFC42-A05B-3C4B-AA0D-E3FB6F240DDB}" type="presOf" srcId="{6AB30E71-94E3-B740-9596-169DB0834A1D}" destId="{86F2ABB5-CBAA-2141-A694-96E6350BDCD2}" srcOrd="0" destOrd="0" presId="urn:microsoft.com/office/officeart/2005/8/layout/lProcess2"/>
    <dgm:cxn modelId="{00214892-84F3-9C45-916C-5484CC387942}" type="presOf" srcId="{B9D80E4B-EE3F-7148-B989-74775848ECD1}" destId="{CDBA1CCB-B290-264D-9851-9D7198A60DFC}" srcOrd="0" destOrd="0" presId="urn:microsoft.com/office/officeart/2005/8/layout/lProcess2"/>
    <dgm:cxn modelId="{830986D1-EED2-F44A-8532-76ADEA2BCA4D}" srcId="{4B62542D-E7E7-D847-91AA-E5053B298AF6}" destId="{6AB30E71-94E3-B740-9596-169DB0834A1D}" srcOrd="1" destOrd="0" parTransId="{45533E3A-092F-2041-BAA3-B85AB043A51B}" sibTransId="{4B41AA54-709B-504D-86B9-C3939B644A9F}"/>
    <dgm:cxn modelId="{A4C1FB6F-1172-EC4B-884F-0846F1E4339D}" srcId="{061A5F68-1452-8949-BF24-90678E9C5528}" destId="{BE1280C6-A045-7C42-8A42-761CB66DBF19}" srcOrd="1" destOrd="0" parTransId="{120F4AC6-F91D-664A-9BB2-7D948962FE05}" sibTransId="{D65011B4-795D-DC49-A394-17258DC314B9}"/>
    <dgm:cxn modelId="{0172ED01-C00F-7645-BD1E-65766D5DA376}" type="presOf" srcId="{4B62542D-E7E7-D847-91AA-E5053B298AF6}" destId="{29118BCC-B3D6-3C48-8CFD-D002FBE179BC}" srcOrd="0" destOrd="0" presId="urn:microsoft.com/office/officeart/2005/8/layout/lProcess2"/>
    <dgm:cxn modelId="{69410438-6ABA-E24C-9D0D-8CD9D5CADA07}" srcId="{4B62542D-E7E7-D847-91AA-E5053B298AF6}" destId="{D8FC2356-660E-F648-9E47-E684B59FBD80}" srcOrd="0" destOrd="0" parTransId="{52E39937-080A-B740-A4B2-15E062A63992}" sibTransId="{C3A23788-F7D6-0D49-8A6D-148B2984E57E}"/>
    <dgm:cxn modelId="{4211D707-D356-444E-8DB2-0A4F71B634EB}" type="presOf" srcId="{8608CCE0-3DB3-B64A-8055-6A81E9EE5A6E}" destId="{4978A9DE-A526-1A41-AA27-AB13A3E06AA8}" srcOrd="1" destOrd="0" presId="urn:microsoft.com/office/officeart/2005/8/layout/lProcess2"/>
    <dgm:cxn modelId="{280E0E7E-EE26-3943-A3CF-FE6EC29F5968}" srcId="{061A5F68-1452-8949-BF24-90678E9C5528}" destId="{9CC44CBB-2CA7-0B42-8AB5-1BAEE8126ED4}" srcOrd="0" destOrd="0" parTransId="{66812546-3A62-FA4D-A2F3-107AB2681D7A}" sibTransId="{0288C3E0-847D-2F4E-8B1C-4738BF12C57D}"/>
    <dgm:cxn modelId="{5AFB883E-95B0-694C-99B7-2FE54F58C41E}" srcId="{4B62542D-E7E7-D847-91AA-E5053B298AF6}" destId="{7BBE7D3B-BC4C-064B-8A74-9ACBDF9DAF3B}" srcOrd="2" destOrd="0" parTransId="{D36210AE-1028-7142-8D09-A9E737E4FD0F}" sibTransId="{EB5A0EF4-A052-D440-8584-892CE2C2C89A}"/>
    <dgm:cxn modelId="{28475975-84E1-054D-A3B1-7FA4161AF31A}" srcId="{9CC44CBB-2CA7-0B42-8AB5-1BAEE8126ED4}" destId="{33E3FF8A-5E2E-B242-B754-633E8C1C4E6E}" srcOrd="1" destOrd="0" parTransId="{52DB7D83-BBE4-0842-A205-447B2B8E4C2A}" sibTransId="{FF66636A-FB93-C246-A25D-2C5F2C3C8618}"/>
    <dgm:cxn modelId="{54246ACC-36CD-4940-8245-CFE8803A6F05}" type="presParOf" srcId="{501E6A78-280D-6A4A-AAF0-3EAB5E651DBF}" destId="{F2477966-5F37-2D43-9E99-6F9290856951}" srcOrd="0" destOrd="0" presId="urn:microsoft.com/office/officeart/2005/8/layout/lProcess2"/>
    <dgm:cxn modelId="{848AEB63-274C-6E48-9F76-9DCC4D99722E}" type="presParOf" srcId="{F2477966-5F37-2D43-9E99-6F9290856951}" destId="{C162216B-5A9E-D84D-A8F9-B27080DB8D8D}" srcOrd="0" destOrd="0" presId="urn:microsoft.com/office/officeart/2005/8/layout/lProcess2"/>
    <dgm:cxn modelId="{FC110659-34DD-B64F-82C1-0C0A7C962D72}" type="presParOf" srcId="{F2477966-5F37-2D43-9E99-6F9290856951}" destId="{A8BF3E0A-B8F9-4F45-9D4E-BCCDAA6B9E97}" srcOrd="1" destOrd="0" presId="urn:microsoft.com/office/officeart/2005/8/layout/lProcess2"/>
    <dgm:cxn modelId="{4E488D44-DE9B-A249-9BF4-F84329B35BFB}" type="presParOf" srcId="{F2477966-5F37-2D43-9E99-6F9290856951}" destId="{8DFD51D6-7804-2345-928A-D63574842C0F}" srcOrd="2" destOrd="0" presId="urn:microsoft.com/office/officeart/2005/8/layout/lProcess2"/>
    <dgm:cxn modelId="{656F2B86-A894-AF43-9446-0D9EABE77118}" type="presParOf" srcId="{8DFD51D6-7804-2345-928A-D63574842C0F}" destId="{0282EDF2-F8D4-1842-B428-26898FCC581D}" srcOrd="0" destOrd="0" presId="urn:microsoft.com/office/officeart/2005/8/layout/lProcess2"/>
    <dgm:cxn modelId="{CB3E522E-F4F6-0049-809A-B3E6F977F1E2}" type="presParOf" srcId="{0282EDF2-F8D4-1842-B428-26898FCC581D}" destId="{F1E3B988-C57B-0C49-83E7-38236117A7AA}" srcOrd="0" destOrd="0" presId="urn:microsoft.com/office/officeart/2005/8/layout/lProcess2"/>
    <dgm:cxn modelId="{2A561563-45E4-6041-8A4E-7A0FAB7EA251}" type="presParOf" srcId="{0282EDF2-F8D4-1842-B428-26898FCC581D}" destId="{547E7184-6064-EF4D-AC01-A5C2D55EAA14}" srcOrd="1" destOrd="0" presId="urn:microsoft.com/office/officeart/2005/8/layout/lProcess2"/>
    <dgm:cxn modelId="{46FBD65A-B30F-AB48-9AFA-DD99FD7A24ED}" type="presParOf" srcId="{0282EDF2-F8D4-1842-B428-26898FCC581D}" destId="{DD1123C1-7AB8-4743-9FE4-EE167A7C4151}" srcOrd="2" destOrd="0" presId="urn:microsoft.com/office/officeart/2005/8/layout/lProcess2"/>
    <dgm:cxn modelId="{EFDB084B-CDDF-564F-8DD5-43BA2BE0ADEE}" type="presParOf" srcId="{0282EDF2-F8D4-1842-B428-26898FCC581D}" destId="{8C2B28D2-58EB-0D40-ABAB-9FFF5636C2F0}" srcOrd="3" destOrd="0" presId="urn:microsoft.com/office/officeart/2005/8/layout/lProcess2"/>
    <dgm:cxn modelId="{5DA8C3B9-5704-524E-8053-C7F64E15BC69}" type="presParOf" srcId="{0282EDF2-F8D4-1842-B428-26898FCC581D}" destId="{CDBA1CCB-B290-264D-9851-9D7198A60DFC}" srcOrd="4" destOrd="0" presId="urn:microsoft.com/office/officeart/2005/8/layout/lProcess2"/>
    <dgm:cxn modelId="{36780621-6FA8-624F-8F70-10785CAFA074}" type="presParOf" srcId="{501E6A78-280D-6A4A-AAF0-3EAB5E651DBF}" destId="{AED3C72D-854E-5243-8591-4DBF933A8002}" srcOrd="1" destOrd="0" presId="urn:microsoft.com/office/officeart/2005/8/layout/lProcess2"/>
    <dgm:cxn modelId="{1CFF5CAB-0D2B-C049-BC55-4E2CA4A6BFCE}" type="presParOf" srcId="{501E6A78-280D-6A4A-AAF0-3EAB5E651DBF}" destId="{A182A188-7C28-9241-B235-08147C2FB87B}" srcOrd="2" destOrd="0" presId="urn:microsoft.com/office/officeart/2005/8/layout/lProcess2"/>
    <dgm:cxn modelId="{7C28C4C6-1716-E947-80B0-E1DD62876760}" type="presParOf" srcId="{A182A188-7C28-9241-B235-08147C2FB87B}" destId="{3F58A591-3819-C747-9AF4-A19694BB0994}" srcOrd="0" destOrd="0" presId="urn:microsoft.com/office/officeart/2005/8/layout/lProcess2"/>
    <dgm:cxn modelId="{11E0F801-F027-EB4A-AFBF-C2675EC8AA07}" type="presParOf" srcId="{A182A188-7C28-9241-B235-08147C2FB87B}" destId="{2886A49D-1673-C843-9C42-C8AF6A32D6F7}" srcOrd="1" destOrd="0" presId="urn:microsoft.com/office/officeart/2005/8/layout/lProcess2"/>
    <dgm:cxn modelId="{BB059A6D-E4BE-E84E-A6D1-1BA2C4EBF973}" type="presParOf" srcId="{A182A188-7C28-9241-B235-08147C2FB87B}" destId="{C836F822-9386-564E-8A1E-75C427839AAE}" srcOrd="2" destOrd="0" presId="urn:microsoft.com/office/officeart/2005/8/layout/lProcess2"/>
    <dgm:cxn modelId="{3FDD0872-2670-A04D-9CEB-C8485093C5F3}" type="presParOf" srcId="{C836F822-9386-564E-8A1E-75C427839AAE}" destId="{03092C62-E8EA-0641-BD29-CC9E2F215075}" srcOrd="0" destOrd="0" presId="urn:microsoft.com/office/officeart/2005/8/layout/lProcess2"/>
    <dgm:cxn modelId="{1161547C-DDE3-A646-9236-02D2A864B95E}" type="presParOf" srcId="{03092C62-E8EA-0641-BD29-CC9E2F215075}" destId="{45FF2CF9-3EF3-434F-ACF5-3525E00FD6AD}" srcOrd="0" destOrd="0" presId="urn:microsoft.com/office/officeart/2005/8/layout/lProcess2"/>
    <dgm:cxn modelId="{AFFB8F0D-FDA6-234F-9E5A-ED6CF983C78C}" type="presParOf" srcId="{03092C62-E8EA-0641-BD29-CC9E2F215075}" destId="{A70BC827-ADE0-4A4D-A06A-49C031AE8EF7}" srcOrd="1" destOrd="0" presId="urn:microsoft.com/office/officeart/2005/8/layout/lProcess2"/>
    <dgm:cxn modelId="{917F5801-59FC-B440-BDB0-58F069E76A15}" type="presParOf" srcId="{03092C62-E8EA-0641-BD29-CC9E2F215075}" destId="{C3B9F297-0852-F14B-ACD4-7FF38C7540A9}" srcOrd="2" destOrd="0" presId="urn:microsoft.com/office/officeart/2005/8/layout/lProcess2"/>
    <dgm:cxn modelId="{6B745DC3-3052-6E43-BC7E-2543666386DE}" type="presParOf" srcId="{03092C62-E8EA-0641-BD29-CC9E2F215075}" destId="{ED26C9F5-A588-6547-81CA-B59C7A7882E0}" srcOrd="3" destOrd="0" presId="urn:microsoft.com/office/officeart/2005/8/layout/lProcess2"/>
    <dgm:cxn modelId="{58A0AAFF-6084-644C-A350-2376D99DF9AE}" type="presParOf" srcId="{03092C62-E8EA-0641-BD29-CC9E2F215075}" destId="{F7E9652A-D698-ED40-B177-9078D4302797}" srcOrd="4" destOrd="0" presId="urn:microsoft.com/office/officeart/2005/8/layout/lProcess2"/>
    <dgm:cxn modelId="{1F59D33C-3391-C744-B05A-8B5E8AC86EE5}" type="presParOf" srcId="{501E6A78-280D-6A4A-AAF0-3EAB5E651DBF}" destId="{09475A18-6A25-9244-A8B9-29978E846390}" srcOrd="3" destOrd="0" presId="urn:microsoft.com/office/officeart/2005/8/layout/lProcess2"/>
    <dgm:cxn modelId="{3F365E1A-534C-9842-9E6D-B33460BA4C74}" type="presParOf" srcId="{501E6A78-280D-6A4A-AAF0-3EAB5E651DBF}" destId="{5EAA761A-8D7D-8C46-8AC1-AAF58EB1CFFF}" srcOrd="4" destOrd="0" presId="urn:microsoft.com/office/officeart/2005/8/layout/lProcess2"/>
    <dgm:cxn modelId="{A7D473D9-B766-5344-8017-3A0DA7018FA7}" type="presParOf" srcId="{5EAA761A-8D7D-8C46-8AC1-AAF58EB1CFFF}" destId="{29118BCC-B3D6-3C48-8CFD-D002FBE179BC}" srcOrd="0" destOrd="0" presId="urn:microsoft.com/office/officeart/2005/8/layout/lProcess2"/>
    <dgm:cxn modelId="{0AA43261-8372-DE46-8E9E-293CDCE542B7}" type="presParOf" srcId="{5EAA761A-8D7D-8C46-8AC1-AAF58EB1CFFF}" destId="{B618341E-1864-5D40-AA71-0F8148EDF411}" srcOrd="1" destOrd="0" presId="urn:microsoft.com/office/officeart/2005/8/layout/lProcess2"/>
    <dgm:cxn modelId="{F456593F-B116-9546-8979-E5BFA3E9EFA9}" type="presParOf" srcId="{5EAA761A-8D7D-8C46-8AC1-AAF58EB1CFFF}" destId="{DAB337AB-107E-914F-BAE3-780E1AEE669B}" srcOrd="2" destOrd="0" presId="urn:microsoft.com/office/officeart/2005/8/layout/lProcess2"/>
    <dgm:cxn modelId="{D4BF8615-52FC-AA44-8C71-A9AF552DE79C}" type="presParOf" srcId="{DAB337AB-107E-914F-BAE3-780E1AEE669B}" destId="{BEE74B3B-0157-5D49-9EFE-7C334B1DBE18}" srcOrd="0" destOrd="0" presId="urn:microsoft.com/office/officeart/2005/8/layout/lProcess2"/>
    <dgm:cxn modelId="{1FA6A23D-F5E4-0C41-9339-78A6687DF154}" type="presParOf" srcId="{BEE74B3B-0157-5D49-9EFE-7C334B1DBE18}" destId="{1C2D2B2C-656B-7E4C-BC29-7FF2235389F8}" srcOrd="0" destOrd="0" presId="urn:microsoft.com/office/officeart/2005/8/layout/lProcess2"/>
    <dgm:cxn modelId="{0D3C8224-1F58-A44F-998A-0E8059F2B175}" type="presParOf" srcId="{BEE74B3B-0157-5D49-9EFE-7C334B1DBE18}" destId="{B5D145D7-2D74-9A4F-BB0F-64DC3B11C1A9}" srcOrd="1" destOrd="0" presId="urn:microsoft.com/office/officeart/2005/8/layout/lProcess2"/>
    <dgm:cxn modelId="{A6CE0D6D-94E5-3D42-8145-DCA275409CA1}" type="presParOf" srcId="{BEE74B3B-0157-5D49-9EFE-7C334B1DBE18}" destId="{86F2ABB5-CBAA-2141-A694-96E6350BDCD2}" srcOrd="2" destOrd="0" presId="urn:microsoft.com/office/officeart/2005/8/layout/lProcess2"/>
    <dgm:cxn modelId="{41D9B4FE-61C1-E84F-8FD5-F7BD891C2828}" type="presParOf" srcId="{BEE74B3B-0157-5D49-9EFE-7C334B1DBE18}" destId="{750B6C69-C2C3-574A-B029-07F9311E87D1}" srcOrd="3" destOrd="0" presId="urn:microsoft.com/office/officeart/2005/8/layout/lProcess2"/>
    <dgm:cxn modelId="{E448102F-CFA0-664A-BF93-3B56F3987802}" type="presParOf" srcId="{BEE74B3B-0157-5D49-9EFE-7C334B1DBE18}" destId="{99C56B16-16AA-5444-AF59-4A9978257A37}" srcOrd="4" destOrd="0" presId="urn:microsoft.com/office/officeart/2005/8/layout/lProcess2"/>
    <dgm:cxn modelId="{E9666C4D-77E0-374C-A40F-1DDDC7E219A8}" type="presParOf" srcId="{501E6A78-280D-6A4A-AAF0-3EAB5E651DBF}" destId="{DCFF5FC4-8556-DE4F-BAE5-46EF5DD90EBB}" srcOrd="5" destOrd="0" presId="urn:microsoft.com/office/officeart/2005/8/layout/lProcess2"/>
    <dgm:cxn modelId="{882E648B-9F79-2E4D-B246-B49109E6310F}" type="presParOf" srcId="{501E6A78-280D-6A4A-AAF0-3EAB5E651DBF}" destId="{99EB4954-2EB2-BE40-9AC5-35C6AB961712}" srcOrd="6" destOrd="0" presId="urn:microsoft.com/office/officeart/2005/8/layout/lProcess2"/>
    <dgm:cxn modelId="{0FF61E7B-3E14-BE49-B5B4-78BEFF41B952}" type="presParOf" srcId="{99EB4954-2EB2-BE40-9AC5-35C6AB961712}" destId="{02412280-B7CD-6E47-B6ED-232FF140320D}" srcOrd="0" destOrd="0" presId="urn:microsoft.com/office/officeart/2005/8/layout/lProcess2"/>
    <dgm:cxn modelId="{6557FA4F-FAD5-9B44-A68F-16490723D690}" type="presParOf" srcId="{99EB4954-2EB2-BE40-9AC5-35C6AB961712}" destId="{4978A9DE-A526-1A41-AA27-AB13A3E06AA8}" srcOrd="1" destOrd="0" presId="urn:microsoft.com/office/officeart/2005/8/layout/lProcess2"/>
    <dgm:cxn modelId="{2DF4E9A9-B7FD-504D-B351-2F31F5D5DE2C}" type="presParOf" srcId="{99EB4954-2EB2-BE40-9AC5-35C6AB961712}" destId="{417EA34F-A176-3A40-B949-EA8514413DD3}" srcOrd="2" destOrd="0" presId="urn:microsoft.com/office/officeart/2005/8/layout/lProcess2"/>
    <dgm:cxn modelId="{9C9BC8B8-4983-884B-AF1A-9454197FF002}" type="presParOf" srcId="{417EA34F-A176-3A40-B949-EA8514413DD3}" destId="{854753F3-3A47-F843-BB1E-7EE755724A4A}" srcOrd="0" destOrd="0" presId="urn:microsoft.com/office/officeart/2005/8/layout/lProcess2"/>
    <dgm:cxn modelId="{9093340B-A5B1-0544-B5E1-960C73A63714}" type="presParOf" srcId="{854753F3-3A47-F843-BB1E-7EE755724A4A}" destId="{C5C9CBD4-1FB9-F542-A00F-2CFF6437A7DF}" srcOrd="0" destOrd="0" presId="urn:microsoft.com/office/officeart/2005/8/layout/lProcess2"/>
    <dgm:cxn modelId="{7DC78A2F-7E58-DF43-BAA2-7A76CAF23FF0}" type="presParOf" srcId="{854753F3-3A47-F843-BB1E-7EE755724A4A}" destId="{2A423D8C-1033-C647-8275-91ABBC4E80F1}" srcOrd="1" destOrd="0" presId="urn:microsoft.com/office/officeart/2005/8/layout/lProcess2"/>
    <dgm:cxn modelId="{B283BF3C-83C5-D54B-8128-5B4703F2ED4F}" type="presParOf" srcId="{854753F3-3A47-F843-BB1E-7EE755724A4A}" destId="{D306B415-3912-DD41-A3C9-75137C8FD43C}" srcOrd="2" destOrd="0" presId="urn:microsoft.com/office/officeart/2005/8/layout/lProcess2"/>
    <dgm:cxn modelId="{D9821825-15BC-1A4A-BB84-903CB5E8C5A8}" type="presParOf" srcId="{854753F3-3A47-F843-BB1E-7EE755724A4A}" destId="{85C2E33B-1075-5F4D-9A06-9CBC17281F33}" srcOrd="3" destOrd="0" presId="urn:microsoft.com/office/officeart/2005/8/layout/lProcess2"/>
    <dgm:cxn modelId="{70DA7773-666C-A943-89B7-512737D9AC51}" type="presParOf" srcId="{854753F3-3A47-F843-BB1E-7EE755724A4A}" destId="{C3081521-C096-8049-B15C-58B732F94E12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21685-8E0A-4E39-A86E-689F20CE6F88}" type="datetimeFigureOut">
              <a:rPr lang="x-none" smtClean="0"/>
              <a:t>12/7/2018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D1DC6-B028-484E-8FAC-97503511EEC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614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B6D95-85CD-4E4C-A074-F948E2FB2521}" type="slidenum">
              <a:rPr kumimoji="0" lang="en-US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90241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D1DC6-B028-484E-8FAC-97503511EEC3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30518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1D1DC6-B028-484E-8FAC-97503511EEC3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75428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1D1DC6-B028-484E-8FAC-97503511EEC3}" type="slidenum">
              <a:rPr lang="x-none" smtClean="0"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32878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81"/>
            <a:ext cx="12192000" cy="686336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42779" y="1638624"/>
            <a:ext cx="5655685" cy="3245797"/>
          </a:xfrm>
        </p:spPr>
        <p:txBody>
          <a:bodyPr anchor="b" anchorCtr="0">
            <a:noAutofit/>
          </a:bodyPr>
          <a:lstStyle>
            <a:lvl1pPr>
              <a:lnSpc>
                <a:spcPct val="85000"/>
              </a:lnSpc>
              <a:defRPr sz="7200">
                <a:solidFill>
                  <a:schemeClr val="tx2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342779" y="4965913"/>
            <a:ext cx="5210336" cy="694267"/>
          </a:xfrm>
        </p:spPr>
        <p:txBody>
          <a:bodyPr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 sz="18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82" y="136402"/>
            <a:ext cx="2266950" cy="116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243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/>
          <a:stretch/>
        </p:blipFill>
        <p:spPr>
          <a:xfrm>
            <a:off x="0" y="0"/>
            <a:ext cx="12192000" cy="68770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099" y="308597"/>
            <a:ext cx="1876425" cy="81068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42779" y="1992307"/>
            <a:ext cx="6953477" cy="3245797"/>
          </a:xfrm>
        </p:spPr>
        <p:txBody>
          <a:bodyPr anchor="ctr" anchorCtr="0">
            <a:noAutofit/>
          </a:bodyPr>
          <a:lstStyle>
            <a:lvl1pPr>
              <a:lnSpc>
                <a:spcPct val="85000"/>
              </a:lnSpc>
              <a:defRPr sz="660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476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266" y="262467"/>
            <a:ext cx="11088980" cy="86232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266" y="1075267"/>
            <a:ext cx="11093244" cy="492759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0935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266" y="262800"/>
            <a:ext cx="11088980" cy="100929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5265" y="826358"/>
            <a:ext cx="11111716" cy="928301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9699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62801"/>
            <a:ext cx="10972800" cy="947737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8631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600" y="262801"/>
            <a:ext cx="10972800" cy="7016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108076" y="1473200"/>
            <a:ext cx="10380133" cy="4343400"/>
          </a:xfrm>
        </p:spPr>
        <p:txBody>
          <a:bodyPr anchor="ctr">
            <a:normAutofit/>
          </a:bodyPr>
          <a:lstStyle>
            <a:lvl1pPr marL="0" indent="0">
              <a:buNone/>
              <a:defRPr sz="2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370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258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266" y="262800"/>
            <a:ext cx="11088980" cy="100929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266" y="1560513"/>
            <a:ext cx="11111716" cy="41134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5265" y="1089005"/>
            <a:ext cx="11111716" cy="471509"/>
          </a:xfrm>
        </p:spPr>
        <p:txBody>
          <a:bodyPr/>
          <a:lstStyle>
            <a:lvl1pPr>
              <a:buNone/>
              <a:defRPr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4742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90524" y="263526"/>
            <a:ext cx="11320951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/>
              <a:t>CLICK TO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88408" y="1236664"/>
            <a:ext cx="11327190" cy="451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/>
              <a:t>Click to edit Master text styles</a:t>
            </a:r>
          </a:p>
          <a:p>
            <a:pPr lvl="1"/>
            <a:r>
              <a:rPr lang="en-US" altLang="fr-FR" dirty="0"/>
              <a:t>Second level</a:t>
            </a:r>
          </a:p>
          <a:p>
            <a:pPr lvl="2"/>
            <a:r>
              <a:rPr lang="en-US" altLang="fr-FR" dirty="0"/>
              <a:t>Third level</a:t>
            </a:r>
          </a:p>
          <a:p>
            <a:pPr lvl="3"/>
            <a:r>
              <a:rPr lang="en-US" altLang="fr-FR" dirty="0"/>
              <a:t>Fourth level</a:t>
            </a:r>
          </a:p>
          <a:p>
            <a:pPr lvl="4"/>
            <a:r>
              <a:rPr lang="en-US" altLang="fr-FR" dirty="0"/>
              <a:t>Fifth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8F7EC28-CB00-4702-ADF3-F2A37F1563FF}"/>
              </a:ext>
            </a:extLst>
          </p:cNvPr>
          <p:cNvSpPr txBox="1"/>
          <p:nvPr/>
        </p:nvSpPr>
        <p:spPr>
          <a:xfrm>
            <a:off x="10456739" y="6434138"/>
            <a:ext cx="1386918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sz="1050" dirty="0">
                <a:solidFill>
                  <a:srgbClr val="00367F"/>
                </a:solidFill>
                <a:cs typeface="Arial" panose="020B0604020202020204" pitchFamily="34" charset="0"/>
              </a:rPr>
              <a:t>www.eda.europa.eu</a:t>
            </a:r>
            <a:endParaRPr lang="en-US" sz="1050" dirty="0">
              <a:solidFill>
                <a:srgbClr val="00367F"/>
              </a:solidFill>
              <a:cs typeface="Arial" panose="020B0604020202020204" pitchFamily="34" charset="0"/>
            </a:endParaRPr>
          </a:p>
        </p:txBody>
      </p:sp>
      <p:sp>
        <p:nvSpPr>
          <p:cNvPr id="1032" name="TextBox 13">
            <a:extLst>
              <a:ext uri="{FF2B5EF4-FFF2-40B4-BE49-F238E27FC236}">
                <a16:creationId xmlns:a16="http://schemas.microsoft.com/office/drawing/2014/main" xmlns="" id="{CACF1FA0-9F76-4BF7-8D56-4F1187161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1471" y="6361078"/>
            <a:ext cx="62905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anose="020B05030201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2C515671-CD9B-47DF-BBBA-0B78051D669D}" type="slidenum">
              <a:rPr lang="fr-BE" altLang="fr-FR" sz="1000" smtClean="0">
                <a:solidFill>
                  <a:srgbClr val="00367F"/>
                </a:solidFill>
                <a:latin typeface="Arial" panose="020B0604020202020204" pitchFamily="34" charset="0"/>
              </a:rPr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fr-FR" sz="1000" dirty="0">
              <a:solidFill>
                <a:srgbClr val="00367F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370" y="6099685"/>
            <a:ext cx="1369218" cy="70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00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kern="1200" cap="all" baseline="0">
          <a:solidFill>
            <a:schemeClr val="tx2"/>
          </a:solidFill>
          <a:latin typeface="Arial Narrow" panose="020B060602020203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Franklin Gothic Medium" pitchFamily="34" charset="0"/>
        </a:defRPr>
      </a:lvl9pPr>
    </p:titleStyle>
    <p:bodyStyle>
      <a:lvl1pPr marL="266700" indent="-266700" algn="l" rtl="0" eaLnBrk="0" fontAlgn="base" hangingPunct="0">
        <a:spcBef>
          <a:spcPts val="12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542925" indent="-2762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 Narrow" panose="020B0606020202030204" pitchFamily="34" charset="0"/>
        <a:buChar char="-"/>
        <a:defRPr sz="1600" kern="1200">
          <a:solidFill>
            <a:srgbClr val="000000"/>
          </a:solidFill>
          <a:latin typeface="+mn-lt"/>
          <a:ea typeface="+mn-ea"/>
          <a:cs typeface="+mn-cs"/>
        </a:defRPr>
      </a:lvl2pPr>
      <a:lvl3pPr marL="809625" indent="-2667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1076325" indent="-2667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000000"/>
          </a:solidFill>
          <a:latin typeface="+mn-lt"/>
          <a:ea typeface="+mn-ea"/>
          <a:cs typeface="+mn-cs"/>
        </a:defRPr>
      </a:lvl4pPr>
      <a:lvl5pPr marL="1343025" indent="-2667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>
          <a:xfrm>
            <a:off x="0" y="922746"/>
            <a:ext cx="10990976" cy="1312454"/>
          </a:xfrm>
        </p:spPr>
        <p:txBody>
          <a:bodyPr/>
          <a:lstStyle/>
          <a:p>
            <a:r>
              <a:rPr lang="fr-BE" altLang="fr-FR" sz="5400" dirty="0"/>
              <a:t>Cyberspace </a:t>
            </a:r>
            <a:r>
              <a:rPr lang="fr-BE" altLang="fr-FR" sz="5400" dirty="0" err="1"/>
              <a:t>threats</a:t>
            </a:r>
            <a:endParaRPr lang="fr-BE" altLang="fr-FR" sz="5400" dirty="0"/>
          </a:p>
        </p:txBody>
      </p:sp>
      <p:sp>
        <p:nvSpPr>
          <p:cNvPr id="2560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altLang="fr-FR" dirty="0"/>
              <a:t>Mr. Mario </a:t>
            </a:r>
            <a:r>
              <a:rPr lang="fr-BE" altLang="fr-FR" dirty="0" err="1"/>
              <a:t>Beccia</a:t>
            </a:r>
            <a:r>
              <a:rPr lang="fr-BE" altLang="fr-FR" dirty="0"/>
              <a:t> – Cyber </a:t>
            </a:r>
            <a:r>
              <a:rPr lang="fr-BE" altLang="fr-FR" dirty="0" err="1"/>
              <a:t>Defence</a:t>
            </a:r>
            <a:r>
              <a:rPr lang="fr-BE" altLang="fr-FR" dirty="0"/>
              <a:t> Project </a:t>
            </a:r>
            <a:r>
              <a:rPr lang="fr-BE" altLang="fr-FR" dirty="0" err="1"/>
              <a:t>Officer</a:t>
            </a:r>
            <a:endParaRPr lang="fr-BE" altLang="fr-FR" dirty="0"/>
          </a:p>
          <a:p>
            <a:r>
              <a:rPr lang="fr-BE" altLang="fr-FR" dirty="0" err="1"/>
              <a:t>November</a:t>
            </a:r>
            <a:r>
              <a:rPr lang="fr-BE" altLang="fr-FR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95837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Cyberspace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450" y="1614990"/>
            <a:ext cx="8333787" cy="266491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For the purpose of this session, cyberspace can be described with the following properties:</a:t>
            </a:r>
          </a:p>
          <a:p>
            <a:pPr lvl="1"/>
            <a:r>
              <a:rPr lang="en-US" sz="1800" i="1" dirty="0"/>
              <a:t>Bilateral</a:t>
            </a:r>
            <a:r>
              <a:rPr lang="en-US" sz="1800" dirty="0"/>
              <a:t> Human and network engagement</a:t>
            </a:r>
          </a:p>
          <a:p>
            <a:pPr lvl="1"/>
            <a:r>
              <a:rPr lang="en-US" sz="1800" i="1" dirty="0"/>
              <a:t>Hyper</a:t>
            </a:r>
            <a:r>
              <a:rPr lang="en-US" sz="1800" dirty="0"/>
              <a:t> connectivity and networking</a:t>
            </a:r>
          </a:p>
          <a:p>
            <a:pPr lvl="1"/>
            <a:r>
              <a:rPr lang="en-US" sz="1800" i="1" dirty="0"/>
              <a:t>No</a:t>
            </a:r>
            <a:r>
              <a:rPr lang="en-US" sz="1800" dirty="0"/>
              <a:t> geographical boundaries</a:t>
            </a:r>
          </a:p>
          <a:p>
            <a:pPr lvl="1"/>
            <a:r>
              <a:rPr lang="en-US" sz="1800" i="1" dirty="0"/>
              <a:t>Owned </a:t>
            </a:r>
            <a:r>
              <a:rPr lang="en-US" sz="1800" dirty="0"/>
              <a:t>by commercial entities (not owned or controlled by governments)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9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Cyber weapon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665446A-C022-FB42-B8ED-75B517580C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1744" y="0"/>
            <a:ext cx="649271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CEA1837-E899-8A42-9686-61CA8B3A16B6}"/>
              </a:ext>
            </a:extLst>
          </p:cNvPr>
          <p:cNvSpPr txBox="1"/>
          <p:nvPr/>
        </p:nvSpPr>
        <p:spPr>
          <a:xfrm>
            <a:off x="415266" y="1814763"/>
            <a:ext cx="52664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cyber weapon: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sponsored or employed by a state or non-state 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Meets an objective which would otherwise require espionage or the use of force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employed against specific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Its effects vary greatly with usage and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Unlike for instance CBR agents, cyber ‘weapons’ are neither banned nor controlled internationally.</a:t>
            </a:r>
          </a:p>
        </p:txBody>
      </p:sp>
    </p:spTree>
    <p:extLst>
      <p:ext uri="{BB962C8B-B14F-4D97-AF65-F5344CB8AC3E}">
        <p14:creationId xmlns:p14="http://schemas.microsoft.com/office/powerpoint/2010/main" val="388623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do we defend from?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AAE51100-5842-4646-8844-FFEAA44CCCEF}"/>
              </a:ext>
            </a:extLst>
          </p:cNvPr>
          <p:cNvSpPr/>
          <p:nvPr/>
        </p:nvSpPr>
        <p:spPr>
          <a:xfrm>
            <a:off x="2256366" y="1272090"/>
            <a:ext cx="1748366" cy="1607970"/>
          </a:xfrm>
          <a:custGeom>
            <a:avLst/>
            <a:gdLst>
              <a:gd name="connsiteX0" fmla="*/ 0 w 1748366"/>
              <a:gd name="connsiteY0" fmla="*/ 1607970 h 1607970"/>
              <a:gd name="connsiteX1" fmla="*/ 874183 w 1748366"/>
              <a:gd name="connsiteY1" fmla="*/ 0 h 1607970"/>
              <a:gd name="connsiteX2" fmla="*/ 874183 w 1748366"/>
              <a:gd name="connsiteY2" fmla="*/ 0 h 1607970"/>
              <a:gd name="connsiteX3" fmla="*/ 1748366 w 1748366"/>
              <a:gd name="connsiteY3" fmla="*/ 1607970 h 1607970"/>
              <a:gd name="connsiteX4" fmla="*/ 0 w 1748366"/>
              <a:gd name="connsiteY4" fmla="*/ 1607970 h 160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8366" h="1607970">
                <a:moveTo>
                  <a:pt x="0" y="1607970"/>
                </a:moveTo>
                <a:lnTo>
                  <a:pt x="874183" y="0"/>
                </a:lnTo>
                <a:lnTo>
                  <a:pt x="874183" y="0"/>
                </a:lnTo>
                <a:lnTo>
                  <a:pt x="1748366" y="1607970"/>
                </a:lnTo>
                <a:lnTo>
                  <a:pt x="0" y="160797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20" tIns="20320" rIns="20320" bIns="2032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solidFill>
                  <a:schemeClr val="bg1">
                    <a:lumMod val="65000"/>
                  </a:schemeClr>
                </a:solidFill>
              </a:rPr>
              <a:t>Tier I</a:t>
            </a:r>
            <a:br>
              <a:rPr lang="en-US" sz="1600" kern="12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600" kern="1200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1600" kern="12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kern="1200" dirty="0">
                <a:solidFill>
                  <a:schemeClr val="bg1">
                    <a:lumMod val="65000"/>
                  </a:schemeClr>
                </a:solidFill>
              </a:rPr>
              <a:t>Inject new vulnerabilities, create game-changing tools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xmlns="" id="{6935C3B8-7B4B-4107-AC5C-ED2DF3D28F09}"/>
              </a:ext>
            </a:extLst>
          </p:cNvPr>
          <p:cNvSpPr/>
          <p:nvPr/>
        </p:nvSpPr>
        <p:spPr>
          <a:xfrm>
            <a:off x="1382183" y="2880060"/>
            <a:ext cx="3496733" cy="1607970"/>
          </a:xfrm>
          <a:custGeom>
            <a:avLst/>
            <a:gdLst>
              <a:gd name="connsiteX0" fmla="*/ 0 w 3496733"/>
              <a:gd name="connsiteY0" fmla="*/ 1607970 h 1607970"/>
              <a:gd name="connsiteX1" fmla="*/ 874189 w 3496733"/>
              <a:gd name="connsiteY1" fmla="*/ 0 h 1607970"/>
              <a:gd name="connsiteX2" fmla="*/ 2622544 w 3496733"/>
              <a:gd name="connsiteY2" fmla="*/ 0 h 1607970"/>
              <a:gd name="connsiteX3" fmla="*/ 3496733 w 3496733"/>
              <a:gd name="connsiteY3" fmla="*/ 1607970 h 1607970"/>
              <a:gd name="connsiteX4" fmla="*/ 0 w 3496733"/>
              <a:gd name="connsiteY4" fmla="*/ 1607970 h 160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6733" h="1607970">
                <a:moveTo>
                  <a:pt x="0" y="1607970"/>
                </a:moveTo>
                <a:lnTo>
                  <a:pt x="874189" y="0"/>
                </a:lnTo>
                <a:lnTo>
                  <a:pt x="2622544" y="0"/>
                </a:lnTo>
                <a:lnTo>
                  <a:pt x="3496733" y="1607970"/>
                </a:lnTo>
                <a:lnTo>
                  <a:pt x="0" y="160797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2248" tIns="20320" rIns="632249" bIns="2032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solidFill>
                  <a:schemeClr val="bg1"/>
                </a:solidFill>
              </a:rPr>
              <a:t>Tier II</a:t>
            </a:r>
            <a:br>
              <a:rPr lang="en-US" sz="1600" kern="1200" dirty="0">
                <a:solidFill>
                  <a:schemeClr val="bg1"/>
                </a:solidFill>
              </a:rPr>
            </a:br>
            <a:r>
              <a:rPr lang="en-US" sz="1600" kern="1200" dirty="0">
                <a:solidFill>
                  <a:schemeClr val="bg1"/>
                </a:solidFill>
              </a:rPr>
              <a:t/>
            </a:r>
            <a:br>
              <a:rPr lang="en-US" sz="1600" kern="1200" dirty="0">
                <a:solidFill>
                  <a:schemeClr val="bg1"/>
                </a:solidFill>
              </a:rPr>
            </a:br>
            <a:r>
              <a:rPr lang="en-US" sz="1600" kern="1200" dirty="0">
                <a:solidFill>
                  <a:schemeClr val="bg1"/>
                </a:solidFill>
              </a:rPr>
              <a:t>Find new vulnerabilities, exploit them with new tools</a:t>
            </a: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xmlns="" id="{8E8884A7-7116-4CD8-AA30-BFE3946B4B1E}"/>
              </a:ext>
            </a:extLst>
          </p:cNvPr>
          <p:cNvSpPr/>
          <p:nvPr/>
        </p:nvSpPr>
        <p:spPr>
          <a:xfrm>
            <a:off x="508000" y="4488030"/>
            <a:ext cx="5245100" cy="1607970"/>
          </a:xfrm>
          <a:custGeom>
            <a:avLst/>
            <a:gdLst>
              <a:gd name="connsiteX0" fmla="*/ 0 w 5245100"/>
              <a:gd name="connsiteY0" fmla="*/ 1607970 h 1607970"/>
              <a:gd name="connsiteX1" fmla="*/ 874189 w 5245100"/>
              <a:gd name="connsiteY1" fmla="*/ 0 h 1607970"/>
              <a:gd name="connsiteX2" fmla="*/ 4370911 w 5245100"/>
              <a:gd name="connsiteY2" fmla="*/ 0 h 1607970"/>
              <a:gd name="connsiteX3" fmla="*/ 5245100 w 5245100"/>
              <a:gd name="connsiteY3" fmla="*/ 1607970 h 1607970"/>
              <a:gd name="connsiteX4" fmla="*/ 0 w 5245100"/>
              <a:gd name="connsiteY4" fmla="*/ 1607970 h 160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5100" h="1607970">
                <a:moveTo>
                  <a:pt x="0" y="1607970"/>
                </a:moveTo>
                <a:lnTo>
                  <a:pt x="874189" y="0"/>
                </a:lnTo>
                <a:lnTo>
                  <a:pt x="4370911" y="0"/>
                </a:lnTo>
                <a:lnTo>
                  <a:pt x="5245100" y="1607970"/>
                </a:lnTo>
                <a:lnTo>
                  <a:pt x="0" y="160797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8212" tIns="20320" rIns="938213" bIns="20320" numCol="1" spcCol="1270" anchor="ctr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solidFill>
                  <a:schemeClr val="bg1"/>
                </a:solidFill>
              </a:rPr>
              <a:t>Tier III</a:t>
            </a:r>
            <a:br>
              <a:rPr lang="en-US" sz="1600" kern="1200" dirty="0">
                <a:solidFill>
                  <a:schemeClr val="bg1"/>
                </a:solidFill>
              </a:rPr>
            </a:br>
            <a:r>
              <a:rPr lang="en-US" sz="1600" kern="1200" dirty="0">
                <a:solidFill>
                  <a:schemeClr val="bg1"/>
                </a:solidFill>
              </a:rPr>
              <a:t/>
            </a:r>
            <a:br>
              <a:rPr lang="en-US" sz="1600" kern="1200" dirty="0">
                <a:solidFill>
                  <a:schemeClr val="bg1"/>
                </a:solidFill>
              </a:rPr>
            </a:br>
            <a:r>
              <a:rPr lang="en-US" sz="1600" kern="1200" dirty="0">
                <a:solidFill>
                  <a:schemeClr val="bg1"/>
                </a:solidFill>
              </a:rPr>
              <a:t>Use existing tools &amp; vulnerabilities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42D4F9A-93FD-4748-B5FC-41D0722A7D42}"/>
              </a:ext>
            </a:extLst>
          </p:cNvPr>
          <p:cNvGrpSpPr/>
          <p:nvPr/>
        </p:nvGrpSpPr>
        <p:grpSpPr>
          <a:xfrm>
            <a:off x="6356228" y="1614708"/>
            <a:ext cx="4922525" cy="3876170"/>
            <a:chOff x="6356228" y="1614708"/>
            <a:chExt cx="4922525" cy="387617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F35363B4-9664-45B4-9E20-A727D2B4FE58}"/>
                </a:ext>
              </a:extLst>
            </p:cNvPr>
            <p:cNvSpPr/>
            <p:nvPr/>
          </p:nvSpPr>
          <p:spPr>
            <a:xfrm>
              <a:off x="6389254" y="3640368"/>
              <a:ext cx="4889499" cy="1560446"/>
            </a:xfrm>
            <a:custGeom>
              <a:avLst/>
              <a:gdLst>
                <a:gd name="connsiteX0" fmla="*/ 4889499 w 4889499"/>
                <a:gd name="connsiteY0" fmla="*/ 0 h 1560446"/>
                <a:gd name="connsiteX1" fmla="*/ 0 w 4889499"/>
                <a:gd name="connsiteY1" fmla="*/ 1560446 h 1560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89499" h="1560446">
                  <a:moveTo>
                    <a:pt x="4889499" y="0"/>
                  </a:moveTo>
                  <a:lnTo>
                    <a:pt x="0" y="1560446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29138" tIns="651912" rIns="2329138" bIns="651911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900" kern="120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981DC843-C43F-4E0B-A935-8CBA3095991C}"/>
                </a:ext>
              </a:extLst>
            </p:cNvPr>
            <p:cNvSpPr/>
            <p:nvPr/>
          </p:nvSpPr>
          <p:spPr>
            <a:xfrm>
              <a:off x="6384459" y="3493775"/>
              <a:ext cx="4894294" cy="146593"/>
            </a:xfrm>
            <a:custGeom>
              <a:avLst/>
              <a:gdLst>
                <a:gd name="connsiteX0" fmla="*/ 4894294 w 4894294"/>
                <a:gd name="connsiteY0" fmla="*/ 146593 h 146593"/>
                <a:gd name="connsiteX1" fmla="*/ 0 w 4894294"/>
                <a:gd name="connsiteY1" fmla="*/ 0 h 146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94294" h="146593">
                  <a:moveTo>
                    <a:pt x="4894294" y="146593"/>
                  </a:moveTo>
                  <a:lnTo>
                    <a:pt x="0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37435" tIns="-49116" rIns="2337435" bIns="-49115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8FF79CEA-904E-418D-9C82-F54430061E68}"/>
                </a:ext>
              </a:extLst>
            </p:cNvPr>
            <p:cNvSpPr/>
            <p:nvPr/>
          </p:nvSpPr>
          <p:spPr>
            <a:xfrm>
              <a:off x="6356228" y="1934830"/>
              <a:ext cx="4922525" cy="1705537"/>
            </a:xfrm>
            <a:custGeom>
              <a:avLst/>
              <a:gdLst>
                <a:gd name="connsiteX0" fmla="*/ 4922525 w 4922525"/>
                <a:gd name="connsiteY0" fmla="*/ 1705537 h 1705537"/>
                <a:gd name="connsiteX1" fmla="*/ 0 w 4922525"/>
                <a:gd name="connsiteY1" fmla="*/ 0 h 1705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22525" h="1705537">
                  <a:moveTo>
                    <a:pt x="4922525" y="1705537"/>
                  </a:moveTo>
                  <a:lnTo>
                    <a:pt x="0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3722" tIns="722529" rIns="2343723" bIns="7225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900" kern="12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3F2E222D-645A-4FF1-A1D2-BB256126336B}"/>
                </a:ext>
              </a:extLst>
            </p:cNvPr>
            <p:cNvSpPr/>
            <p:nvPr/>
          </p:nvSpPr>
          <p:spPr>
            <a:xfrm rot="16200000">
              <a:off x="9481273" y="3125595"/>
              <a:ext cx="2565413" cy="1029546"/>
            </a:xfrm>
            <a:custGeom>
              <a:avLst/>
              <a:gdLst>
                <a:gd name="connsiteX0" fmla="*/ 0 w 2565413"/>
                <a:gd name="connsiteY0" fmla="*/ 0 h 1029546"/>
                <a:gd name="connsiteX1" fmla="*/ 2565413 w 2565413"/>
                <a:gd name="connsiteY1" fmla="*/ 0 h 1029546"/>
                <a:gd name="connsiteX2" fmla="*/ 2565413 w 2565413"/>
                <a:gd name="connsiteY2" fmla="*/ 1029546 h 1029546"/>
                <a:gd name="connsiteX3" fmla="*/ 0 w 2565413"/>
                <a:gd name="connsiteY3" fmla="*/ 1029546 h 1029546"/>
                <a:gd name="connsiteX4" fmla="*/ 0 w 2565413"/>
                <a:gd name="connsiteY4" fmla="*/ 0 h 102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413" h="1029546">
                  <a:moveTo>
                    <a:pt x="0" y="0"/>
                  </a:moveTo>
                  <a:lnTo>
                    <a:pt x="2565413" y="0"/>
                  </a:lnTo>
                  <a:lnTo>
                    <a:pt x="2565413" y="1029546"/>
                  </a:lnTo>
                  <a:lnTo>
                    <a:pt x="0" y="102954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39" tIns="15240" rIns="15240" bIns="15239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/>
                <a:t>Resources</a:t>
              </a: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2220674-60B9-4631-8512-6AD752F6BC0B}"/>
                </a:ext>
              </a:extLst>
            </p:cNvPr>
            <p:cNvSpPr/>
            <p:nvPr/>
          </p:nvSpPr>
          <p:spPr>
            <a:xfrm>
              <a:off x="6356228" y="1614708"/>
              <a:ext cx="2654287" cy="640244"/>
            </a:xfrm>
            <a:custGeom>
              <a:avLst/>
              <a:gdLst>
                <a:gd name="connsiteX0" fmla="*/ 0 w 2654287"/>
                <a:gd name="connsiteY0" fmla="*/ 0 h 640244"/>
                <a:gd name="connsiteX1" fmla="*/ 2654287 w 2654287"/>
                <a:gd name="connsiteY1" fmla="*/ 0 h 640244"/>
                <a:gd name="connsiteX2" fmla="*/ 2654287 w 2654287"/>
                <a:gd name="connsiteY2" fmla="*/ 640244 h 640244"/>
                <a:gd name="connsiteX3" fmla="*/ 0 w 2654287"/>
                <a:gd name="connsiteY3" fmla="*/ 640244 h 640244"/>
                <a:gd name="connsiteX4" fmla="*/ 0 w 2654287"/>
                <a:gd name="connsiteY4" fmla="*/ 0 h 64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4287" h="640244">
                  <a:moveTo>
                    <a:pt x="0" y="0"/>
                  </a:moveTo>
                  <a:lnTo>
                    <a:pt x="2654287" y="0"/>
                  </a:lnTo>
                  <a:lnTo>
                    <a:pt x="2654287" y="640244"/>
                  </a:lnTo>
                  <a:lnTo>
                    <a:pt x="0" y="64024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(infinite)</a:t>
              </a: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570C6391-8D35-4A9D-A4CD-5EB327D15C9C}"/>
                </a:ext>
              </a:extLst>
            </p:cNvPr>
            <p:cNvSpPr/>
            <p:nvPr/>
          </p:nvSpPr>
          <p:spPr>
            <a:xfrm>
              <a:off x="6384459" y="3192241"/>
              <a:ext cx="2634566" cy="603067"/>
            </a:xfrm>
            <a:custGeom>
              <a:avLst/>
              <a:gdLst>
                <a:gd name="connsiteX0" fmla="*/ 0 w 2634566"/>
                <a:gd name="connsiteY0" fmla="*/ 0 h 603067"/>
                <a:gd name="connsiteX1" fmla="*/ 2634566 w 2634566"/>
                <a:gd name="connsiteY1" fmla="*/ 0 h 603067"/>
                <a:gd name="connsiteX2" fmla="*/ 2634566 w 2634566"/>
                <a:gd name="connsiteY2" fmla="*/ 603067 h 603067"/>
                <a:gd name="connsiteX3" fmla="*/ 0 w 2634566"/>
                <a:gd name="connsiteY3" fmla="*/ 603067 h 603067"/>
                <a:gd name="connsiteX4" fmla="*/ 0 w 2634566"/>
                <a:gd name="connsiteY4" fmla="*/ 0 h 60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4566" h="603067">
                  <a:moveTo>
                    <a:pt x="0" y="0"/>
                  </a:moveTo>
                  <a:lnTo>
                    <a:pt x="2634566" y="0"/>
                  </a:lnTo>
                  <a:lnTo>
                    <a:pt x="2634566" y="603067"/>
                  </a:lnTo>
                  <a:lnTo>
                    <a:pt x="0" y="60306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100000s of EUR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926EB24-1F2C-4077-BA2F-080B778F428D}"/>
                </a:ext>
              </a:extLst>
            </p:cNvPr>
            <p:cNvSpPr/>
            <p:nvPr/>
          </p:nvSpPr>
          <p:spPr>
            <a:xfrm>
              <a:off x="6389254" y="4910750"/>
              <a:ext cx="2669551" cy="580128"/>
            </a:xfrm>
            <a:custGeom>
              <a:avLst/>
              <a:gdLst>
                <a:gd name="connsiteX0" fmla="*/ 0 w 2669551"/>
                <a:gd name="connsiteY0" fmla="*/ 0 h 580128"/>
                <a:gd name="connsiteX1" fmla="*/ 2669551 w 2669551"/>
                <a:gd name="connsiteY1" fmla="*/ 0 h 580128"/>
                <a:gd name="connsiteX2" fmla="*/ 2669551 w 2669551"/>
                <a:gd name="connsiteY2" fmla="*/ 580128 h 580128"/>
                <a:gd name="connsiteX3" fmla="*/ 0 w 2669551"/>
                <a:gd name="connsiteY3" fmla="*/ 580128 h 580128"/>
                <a:gd name="connsiteX4" fmla="*/ 0 w 2669551"/>
                <a:gd name="connsiteY4" fmla="*/ 0 h 58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551" h="580128">
                  <a:moveTo>
                    <a:pt x="0" y="0"/>
                  </a:moveTo>
                  <a:lnTo>
                    <a:pt x="2669551" y="0"/>
                  </a:lnTo>
                  <a:lnTo>
                    <a:pt x="2669551" y="580128"/>
                  </a:lnTo>
                  <a:lnTo>
                    <a:pt x="0" y="580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100s of EUR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9F24A73C-566E-4B22-BC77-C06D274B0CDC}"/>
              </a:ext>
            </a:extLst>
          </p:cNvPr>
          <p:cNvGrpSpPr/>
          <p:nvPr/>
        </p:nvGrpSpPr>
        <p:grpSpPr>
          <a:xfrm>
            <a:off x="6356227" y="1614708"/>
            <a:ext cx="4922525" cy="3876170"/>
            <a:chOff x="6393174" y="1657041"/>
            <a:chExt cx="4922525" cy="3876170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992DCE9C-F26F-4046-80C1-B9BCFB693B78}"/>
                </a:ext>
              </a:extLst>
            </p:cNvPr>
            <p:cNvSpPr/>
            <p:nvPr/>
          </p:nvSpPr>
          <p:spPr>
            <a:xfrm>
              <a:off x="6426200" y="3682701"/>
              <a:ext cx="4889499" cy="1560446"/>
            </a:xfrm>
            <a:custGeom>
              <a:avLst/>
              <a:gdLst>
                <a:gd name="connsiteX0" fmla="*/ 4889499 w 4889499"/>
                <a:gd name="connsiteY0" fmla="*/ 0 h 1560446"/>
                <a:gd name="connsiteX1" fmla="*/ 0 w 4889499"/>
                <a:gd name="connsiteY1" fmla="*/ 1560446 h 1560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89499" h="1560446">
                  <a:moveTo>
                    <a:pt x="4889499" y="0"/>
                  </a:moveTo>
                  <a:lnTo>
                    <a:pt x="0" y="1560446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29138" tIns="651912" rIns="2329138" bIns="651911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900" kern="120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7408B8E-E905-4587-B510-A3E201213549}"/>
                </a:ext>
              </a:extLst>
            </p:cNvPr>
            <p:cNvSpPr/>
            <p:nvPr/>
          </p:nvSpPr>
          <p:spPr>
            <a:xfrm>
              <a:off x="6421405" y="3536108"/>
              <a:ext cx="4894294" cy="146593"/>
            </a:xfrm>
            <a:custGeom>
              <a:avLst/>
              <a:gdLst>
                <a:gd name="connsiteX0" fmla="*/ 4894294 w 4894294"/>
                <a:gd name="connsiteY0" fmla="*/ 146593 h 146593"/>
                <a:gd name="connsiteX1" fmla="*/ 0 w 4894294"/>
                <a:gd name="connsiteY1" fmla="*/ 0 h 146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94294" h="146593">
                  <a:moveTo>
                    <a:pt x="4894294" y="146593"/>
                  </a:moveTo>
                  <a:lnTo>
                    <a:pt x="0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37435" tIns="-49116" rIns="2337435" bIns="-49115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9696570B-5F92-4C55-8924-55608D064A99}"/>
                </a:ext>
              </a:extLst>
            </p:cNvPr>
            <p:cNvSpPr/>
            <p:nvPr/>
          </p:nvSpPr>
          <p:spPr>
            <a:xfrm>
              <a:off x="6393174" y="1977163"/>
              <a:ext cx="4922525" cy="1705537"/>
            </a:xfrm>
            <a:custGeom>
              <a:avLst/>
              <a:gdLst>
                <a:gd name="connsiteX0" fmla="*/ 4922525 w 4922525"/>
                <a:gd name="connsiteY0" fmla="*/ 1705537 h 1705537"/>
                <a:gd name="connsiteX1" fmla="*/ 0 w 4922525"/>
                <a:gd name="connsiteY1" fmla="*/ 0 h 1705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22525" h="1705537">
                  <a:moveTo>
                    <a:pt x="4922525" y="1705537"/>
                  </a:moveTo>
                  <a:lnTo>
                    <a:pt x="0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3722" tIns="722529" rIns="2343723" bIns="7225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900" kern="12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9EABE032-EC69-4AE6-89A4-9A0D61228778}"/>
                </a:ext>
              </a:extLst>
            </p:cNvPr>
            <p:cNvSpPr/>
            <p:nvPr/>
          </p:nvSpPr>
          <p:spPr>
            <a:xfrm rot="16200000">
              <a:off x="9518219" y="3167928"/>
              <a:ext cx="2565413" cy="1029546"/>
            </a:xfrm>
            <a:custGeom>
              <a:avLst/>
              <a:gdLst>
                <a:gd name="connsiteX0" fmla="*/ 0 w 2565413"/>
                <a:gd name="connsiteY0" fmla="*/ 0 h 1029546"/>
                <a:gd name="connsiteX1" fmla="*/ 2565413 w 2565413"/>
                <a:gd name="connsiteY1" fmla="*/ 0 h 1029546"/>
                <a:gd name="connsiteX2" fmla="*/ 2565413 w 2565413"/>
                <a:gd name="connsiteY2" fmla="*/ 1029546 h 1029546"/>
                <a:gd name="connsiteX3" fmla="*/ 0 w 2565413"/>
                <a:gd name="connsiteY3" fmla="*/ 1029546 h 1029546"/>
                <a:gd name="connsiteX4" fmla="*/ 0 w 2565413"/>
                <a:gd name="connsiteY4" fmla="*/ 0 h 102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413" h="1029546">
                  <a:moveTo>
                    <a:pt x="0" y="0"/>
                  </a:moveTo>
                  <a:lnTo>
                    <a:pt x="2565413" y="0"/>
                  </a:lnTo>
                  <a:lnTo>
                    <a:pt x="2565413" y="1029546"/>
                  </a:lnTo>
                  <a:lnTo>
                    <a:pt x="0" y="102954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39" tIns="15240" rIns="15240" bIns="15239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/>
                <a:t>Actor</a:t>
              </a: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8A3FC1A0-1C1E-4951-8899-77D3D46985AB}"/>
                </a:ext>
              </a:extLst>
            </p:cNvPr>
            <p:cNvSpPr/>
            <p:nvPr/>
          </p:nvSpPr>
          <p:spPr>
            <a:xfrm>
              <a:off x="6393174" y="1657041"/>
              <a:ext cx="2654287" cy="640244"/>
            </a:xfrm>
            <a:custGeom>
              <a:avLst/>
              <a:gdLst>
                <a:gd name="connsiteX0" fmla="*/ 0 w 2654287"/>
                <a:gd name="connsiteY0" fmla="*/ 0 h 640244"/>
                <a:gd name="connsiteX1" fmla="*/ 2654287 w 2654287"/>
                <a:gd name="connsiteY1" fmla="*/ 0 h 640244"/>
                <a:gd name="connsiteX2" fmla="*/ 2654287 w 2654287"/>
                <a:gd name="connsiteY2" fmla="*/ 640244 h 640244"/>
                <a:gd name="connsiteX3" fmla="*/ 0 w 2654287"/>
                <a:gd name="connsiteY3" fmla="*/ 640244 h 640244"/>
                <a:gd name="connsiteX4" fmla="*/ 0 w 2654287"/>
                <a:gd name="connsiteY4" fmla="*/ 0 h 64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4287" h="640244">
                  <a:moveTo>
                    <a:pt x="0" y="0"/>
                  </a:moveTo>
                  <a:lnTo>
                    <a:pt x="2654287" y="0"/>
                  </a:lnTo>
                  <a:lnTo>
                    <a:pt x="2654287" y="640244"/>
                  </a:lnTo>
                  <a:lnTo>
                    <a:pt x="0" y="64024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State Actors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D6920E31-0BF1-414C-9513-8070503CAB19}"/>
                </a:ext>
              </a:extLst>
            </p:cNvPr>
            <p:cNvSpPr/>
            <p:nvPr/>
          </p:nvSpPr>
          <p:spPr>
            <a:xfrm>
              <a:off x="6421405" y="3234574"/>
              <a:ext cx="2634566" cy="603067"/>
            </a:xfrm>
            <a:custGeom>
              <a:avLst/>
              <a:gdLst>
                <a:gd name="connsiteX0" fmla="*/ 0 w 2634566"/>
                <a:gd name="connsiteY0" fmla="*/ 0 h 603067"/>
                <a:gd name="connsiteX1" fmla="*/ 2634566 w 2634566"/>
                <a:gd name="connsiteY1" fmla="*/ 0 h 603067"/>
                <a:gd name="connsiteX2" fmla="*/ 2634566 w 2634566"/>
                <a:gd name="connsiteY2" fmla="*/ 603067 h 603067"/>
                <a:gd name="connsiteX3" fmla="*/ 0 w 2634566"/>
                <a:gd name="connsiteY3" fmla="*/ 603067 h 603067"/>
                <a:gd name="connsiteX4" fmla="*/ 0 w 2634566"/>
                <a:gd name="connsiteY4" fmla="*/ 0 h 60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4566" h="603067">
                  <a:moveTo>
                    <a:pt x="0" y="0"/>
                  </a:moveTo>
                  <a:lnTo>
                    <a:pt x="2634566" y="0"/>
                  </a:lnTo>
                  <a:lnTo>
                    <a:pt x="2634566" y="603067"/>
                  </a:lnTo>
                  <a:lnTo>
                    <a:pt x="0" y="60306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Cybercriminals</a:t>
              </a: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58536502-8578-40E4-9F79-87A4F9DA49DC}"/>
                </a:ext>
              </a:extLst>
            </p:cNvPr>
            <p:cNvSpPr/>
            <p:nvPr/>
          </p:nvSpPr>
          <p:spPr>
            <a:xfrm>
              <a:off x="6426200" y="4953083"/>
              <a:ext cx="2669551" cy="580128"/>
            </a:xfrm>
            <a:custGeom>
              <a:avLst/>
              <a:gdLst>
                <a:gd name="connsiteX0" fmla="*/ 0 w 2669551"/>
                <a:gd name="connsiteY0" fmla="*/ 0 h 580128"/>
                <a:gd name="connsiteX1" fmla="*/ 2669551 w 2669551"/>
                <a:gd name="connsiteY1" fmla="*/ 0 h 580128"/>
                <a:gd name="connsiteX2" fmla="*/ 2669551 w 2669551"/>
                <a:gd name="connsiteY2" fmla="*/ 580128 h 580128"/>
                <a:gd name="connsiteX3" fmla="*/ 0 w 2669551"/>
                <a:gd name="connsiteY3" fmla="*/ 580128 h 580128"/>
                <a:gd name="connsiteX4" fmla="*/ 0 w 2669551"/>
                <a:gd name="connsiteY4" fmla="*/ 0 h 58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551" h="580128">
                  <a:moveTo>
                    <a:pt x="0" y="0"/>
                  </a:moveTo>
                  <a:lnTo>
                    <a:pt x="2669551" y="0"/>
                  </a:lnTo>
                  <a:lnTo>
                    <a:pt x="2669551" y="580128"/>
                  </a:lnTo>
                  <a:lnTo>
                    <a:pt x="0" y="580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Hacktivists, casual hackers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C0AEB851-C3DE-4028-AD43-DD5630A0CDA3}"/>
              </a:ext>
            </a:extLst>
          </p:cNvPr>
          <p:cNvGrpSpPr/>
          <p:nvPr/>
        </p:nvGrpSpPr>
        <p:grpSpPr>
          <a:xfrm>
            <a:off x="6306708" y="1153394"/>
            <a:ext cx="4999755" cy="4586712"/>
            <a:chOff x="6315944" y="1181102"/>
            <a:chExt cx="4999755" cy="458671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39163775-9A57-4148-93BD-99CFC8761653}"/>
                </a:ext>
              </a:extLst>
            </p:cNvPr>
            <p:cNvSpPr/>
            <p:nvPr/>
          </p:nvSpPr>
          <p:spPr>
            <a:xfrm>
              <a:off x="6348970" y="3682701"/>
              <a:ext cx="4966729" cy="1634002"/>
            </a:xfrm>
            <a:custGeom>
              <a:avLst/>
              <a:gdLst>
                <a:gd name="connsiteX0" fmla="*/ 4966729 w 4966729"/>
                <a:gd name="connsiteY0" fmla="*/ 0 h 1634002"/>
                <a:gd name="connsiteX1" fmla="*/ 0 w 4966729"/>
                <a:gd name="connsiteY1" fmla="*/ 1634002 h 1634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66729" h="1634002">
                  <a:moveTo>
                    <a:pt x="4966729" y="0"/>
                  </a:moveTo>
                  <a:lnTo>
                    <a:pt x="0" y="1634002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65350" tIns="686286" rIns="2365349" bIns="686286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900" kern="120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5C048449-8D14-4FDF-AC75-12BC28DCEEB8}"/>
                </a:ext>
              </a:extLst>
            </p:cNvPr>
            <p:cNvSpPr/>
            <p:nvPr/>
          </p:nvSpPr>
          <p:spPr>
            <a:xfrm>
              <a:off x="6344175" y="3528989"/>
              <a:ext cx="4971524" cy="153712"/>
            </a:xfrm>
            <a:custGeom>
              <a:avLst/>
              <a:gdLst>
                <a:gd name="connsiteX0" fmla="*/ 4971524 w 4971524"/>
                <a:gd name="connsiteY0" fmla="*/ 153712 h 153712"/>
                <a:gd name="connsiteX1" fmla="*/ 0 w 4971524"/>
                <a:gd name="connsiteY1" fmla="*/ 0 h 153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71524" h="153712">
                  <a:moveTo>
                    <a:pt x="4971524" y="153712"/>
                  </a:moveTo>
                  <a:lnTo>
                    <a:pt x="0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74115" tIns="-47492" rIns="2374114" bIns="-47491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800" kern="120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9798B71-AE47-4FEC-984B-17A222692329}"/>
                </a:ext>
              </a:extLst>
            </p:cNvPr>
            <p:cNvSpPr/>
            <p:nvPr/>
          </p:nvSpPr>
          <p:spPr>
            <a:xfrm>
              <a:off x="6315944" y="1655152"/>
              <a:ext cx="4999755" cy="2027549"/>
            </a:xfrm>
            <a:custGeom>
              <a:avLst/>
              <a:gdLst>
                <a:gd name="connsiteX0" fmla="*/ 4999755 w 4999755"/>
                <a:gd name="connsiteY0" fmla="*/ 2027549 h 2027549"/>
                <a:gd name="connsiteX1" fmla="*/ 0 w 4999755"/>
                <a:gd name="connsiteY1" fmla="*/ 0 h 2027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99755" h="2027549">
                  <a:moveTo>
                    <a:pt x="4999755" y="2027549"/>
                  </a:moveTo>
                  <a:lnTo>
                    <a:pt x="0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77697" tIns="878894" rIns="2377697" bIns="878894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000" kern="12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4025F9FC-9CE4-40FC-BD6A-E56EA5B4CE28}"/>
                </a:ext>
              </a:extLst>
            </p:cNvPr>
            <p:cNvSpPr/>
            <p:nvPr/>
          </p:nvSpPr>
          <p:spPr>
            <a:xfrm rot="16200000">
              <a:off x="9518219" y="3167928"/>
              <a:ext cx="2565413" cy="1029546"/>
            </a:xfrm>
            <a:custGeom>
              <a:avLst/>
              <a:gdLst>
                <a:gd name="connsiteX0" fmla="*/ 0 w 2565413"/>
                <a:gd name="connsiteY0" fmla="*/ 0 h 1029546"/>
                <a:gd name="connsiteX1" fmla="*/ 2565413 w 2565413"/>
                <a:gd name="connsiteY1" fmla="*/ 0 h 1029546"/>
                <a:gd name="connsiteX2" fmla="*/ 2565413 w 2565413"/>
                <a:gd name="connsiteY2" fmla="*/ 1029546 h 1029546"/>
                <a:gd name="connsiteX3" fmla="*/ 0 w 2565413"/>
                <a:gd name="connsiteY3" fmla="*/ 1029546 h 1029546"/>
                <a:gd name="connsiteX4" fmla="*/ 0 w 2565413"/>
                <a:gd name="connsiteY4" fmla="*/ 0 h 102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413" h="1029546">
                  <a:moveTo>
                    <a:pt x="0" y="0"/>
                  </a:moveTo>
                  <a:lnTo>
                    <a:pt x="2565413" y="0"/>
                  </a:lnTo>
                  <a:lnTo>
                    <a:pt x="2565413" y="1029546"/>
                  </a:lnTo>
                  <a:lnTo>
                    <a:pt x="0" y="102954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239" tIns="15240" rIns="15240" bIns="15239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/>
                <a:t>Counter measures (incremental)</a:t>
              </a: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7DFA750A-C04C-4972-85D5-F03FBD87B8C9}"/>
                </a:ext>
              </a:extLst>
            </p:cNvPr>
            <p:cNvSpPr/>
            <p:nvPr/>
          </p:nvSpPr>
          <p:spPr>
            <a:xfrm>
              <a:off x="6315944" y="1181102"/>
              <a:ext cx="2814758" cy="948099"/>
            </a:xfrm>
            <a:custGeom>
              <a:avLst/>
              <a:gdLst>
                <a:gd name="connsiteX0" fmla="*/ 0 w 2814758"/>
                <a:gd name="connsiteY0" fmla="*/ 0 h 948099"/>
                <a:gd name="connsiteX1" fmla="*/ 2814758 w 2814758"/>
                <a:gd name="connsiteY1" fmla="*/ 0 h 948099"/>
                <a:gd name="connsiteX2" fmla="*/ 2814758 w 2814758"/>
                <a:gd name="connsiteY2" fmla="*/ 948099 h 948099"/>
                <a:gd name="connsiteX3" fmla="*/ 0 w 2814758"/>
                <a:gd name="connsiteY3" fmla="*/ 948099 h 948099"/>
                <a:gd name="connsiteX4" fmla="*/ 0 w 2814758"/>
                <a:gd name="connsiteY4" fmla="*/ 0 h 94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4758" h="948099">
                  <a:moveTo>
                    <a:pt x="0" y="0"/>
                  </a:moveTo>
                  <a:lnTo>
                    <a:pt x="2814758" y="0"/>
                  </a:lnTo>
                  <a:lnTo>
                    <a:pt x="2814758" y="948099"/>
                  </a:lnTo>
                  <a:lnTo>
                    <a:pt x="0" y="94809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Diplomatic / Political measures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4C141F73-EEE9-4BB3-921A-4A19306532CA}"/>
                </a:ext>
              </a:extLst>
            </p:cNvPr>
            <p:cNvSpPr/>
            <p:nvPr/>
          </p:nvSpPr>
          <p:spPr>
            <a:xfrm>
              <a:off x="6344175" y="3066490"/>
              <a:ext cx="2824011" cy="924996"/>
            </a:xfrm>
            <a:custGeom>
              <a:avLst/>
              <a:gdLst>
                <a:gd name="connsiteX0" fmla="*/ 0 w 2824011"/>
                <a:gd name="connsiteY0" fmla="*/ 0 h 924996"/>
                <a:gd name="connsiteX1" fmla="*/ 2824011 w 2824011"/>
                <a:gd name="connsiteY1" fmla="*/ 0 h 924996"/>
                <a:gd name="connsiteX2" fmla="*/ 2824011 w 2824011"/>
                <a:gd name="connsiteY2" fmla="*/ 924996 h 924996"/>
                <a:gd name="connsiteX3" fmla="*/ 0 w 2824011"/>
                <a:gd name="connsiteY3" fmla="*/ 924996 h 924996"/>
                <a:gd name="connsiteX4" fmla="*/ 0 w 2824011"/>
                <a:gd name="connsiteY4" fmla="*/ 0 h 92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4011" h="924996">
                  <a:moveTo>
                    <a:pt x="0" y="0"/>
                  </a:moveTo>
                  <a:lnTo>
                    <a:pt x="2824011" y="0"/>
                  </a:lnTo>
                  <a:lnTo>
                    <a:pt x="2824011" y="924996"/>
                  </a:lnTo>
                  <a:lnTo>
                    <a:pt x="0" y="92499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Commercial Cybersecurity measures</a:t>
              </a: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789CB5F2-D732-4663-9E9F-40E2983D6BF9}"/>
                </a:ext>
              </a:extLst>
            </p:cNvPr>
            <p:cNvSpPr/>
            <p:nvPr/>
          </p:nvSpPr>
          <p:spPr>
            <a:xfrm>
              <a:off x="6348970" y="4865592"/>
              <a:ext cx="2794497" cy="902222"/>
            </a:xfrm>
            <a:custGeom>
              <a:avLst/>
              <a:gdLst>
                <a:gd name="connsiteX0" fmla="*/ 0 w 2794497"/>
                <a:gd name="connsiteY0" fmla="*/ 0 h 902222"/>
                <a:gd name="connsiteX1" fmla="*/ 2794497 w 2794497"/>
                <a:gd name="connsiteY1" fmla="*/ 0 h 902222"/>
                <a:gd name="connsiteX2" fmla="*/ 2794497 w 2794497"/>
                <a:gd name="connsiteY2" fmla="*/ 902222 h 902222"/>
                <a:gd name="connsiteX3" fmla="*/ 0 w 2794497"/>
                <a:gd name="connsiteY3" fmla="*/ 902222 h 902222"/>
                <a:gd name="connsiteX4" fmla="*/ 0 w 2794497"/>
                <a:gd name="connsiteY4" fmla="*/ 0 h 90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497" h="902222">
                  <a:moveTo>
                    <a:pt x="0" y="0"/>
                  </a:moveTo>
                  <a:lnTo>
                    <a:pt x="2794497" y="0"/>
                  </a:lnTo>
                  <a:lnTo>
                    <a:pt x="2794497" y="902222"/>
                  </a:lnTo>
                  <a:lnTo>
                    <a:pt x="0" y="90222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Cyber Hygiene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608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131464" y="156898"/>
            <a:ext cx="7803431" cy="1518047"/>
          </a:xfrm>
        </p:spPr>
        <p:txBody>
          <a:bodyPr/>
          <a:lstStyle/>
          <a:p>
            <a:pPr eaLnBrk="1">
              <a:defRPr/>
            </a:pPr>
            <a:r>
              <a:rPr lang="en-US" sz="2800" dirty="0"/>
              <a:t>Our mission in cyberspace</a:t>
            </a:r>
            <a:endParaRPr lang="en-US" dirty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6906" y="3114439"/>
            <a:ext cx="8465344" cy="626286"/>
          </a:xfrm>
        </p:spPr>
        <p:txBody>
          <a:bodyPr/>
          <a:lstStyle/>
          <a:p>
            <a:pPr indent="0">
              <a:buNone/>
              <a:defRPr/>
            </a:pPr>
            <a:r>
              <a:rPr lang="en-US" sz="28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Cyber</a:t>
            </a:r>
            <a:r>
              <a:rPr lang="en-US" sz="2400" i="1" dirty="0">
                <a:solidFill>
                  <a:schemeClr val="accent2">
                    <a:lumMod val="75000"/>
                  </a:schemeClr>
                </a:solidFill>
              </a:rPr>
              <a:t> Resilience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/>
              <a:t>= </a:t>
            </a: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Cyber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security</a:t>
            </a: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/>
              <a:t>+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Business</a:t>
            </a:r>
            <a:r>
              <a:rPr lang="en-US" sz="2400" dirty="0"/>
              <a:t> </a:t>
            </a:r>
            <a:r>
              <a:rPr lang="en-US" sz="2400" i="1" dirty="0">
                <a:solidFill>
                  <a:schemeClr val="accent2">
                    <a:lumMod val="75000"/>
                  </a:schemeClr>
                </a:solidFill>
              </a:rPr>
              <a:t>Resilience</a:t>
            </a:r>
            <a:r>
              <a:rPr lang="en-US" sz="2400" i="1" baseline="30000" dirty="0">
                <a:solidFill>
                  <a:schemeClr val="accent2">
                    <a:lumMod val="75000"/>
                  </a:schemeClr>
                </a:solidFill>
              </a:rPr>
              <a:t>*</a:t>
            </a:r>
          </a:p>
          <a:p>
            <a:pPr lvl="1" indent="0">
              <a:buNone/>
              <a:defRPr/>
            </a:pPr>
            <a:endParaRPr lang="en-US" i="1" dirty="0">
              <a:solidFill>
                <a:schemeClr val="accent2">
                  <a:lumMod val="75000"/>
                </a:schemeClr>
              </a:solidFill>
            </a:endParaRPr>
          </a:p>
          <a:p>
            <a:pPr marL="286325" indent="-401822"/>
            <a:r>
              <a:rPr lang="en-US" altLang="en-US" sz="1800" dirty="0"/>
              <a:t>Risk </a:t>
            </a:r>
            <a:r>
              <a:rPr lang="en-US" altLang="en-US" sz="1800" b="1" dirty="0"/>
              <a:t>Management</a:t>
            </a:r>
            <a:r>
              <a:rPr lang="en-US" altLang="en-US" sz="1800" dirty="0"/>
              <a:t>, as opposed to Risk </a:t>
            </a:r>
            <a:r>
              <a:rPr lang="en-US" altLang="en-US" sz="1800" b="1" dirty="0"/>
              <a:t>Avoidance</a:t>
            </a:r>
          </a:p>
          <a:p>
            <a:pPr marL="286325" indent="-401822"/>
            <a:r>
              <a:rPr lang="en-US" altLang="en-US" sz="1800" b="1" dirty="0"/>
              <a:t>Manage the “unknown”</a:t>
            </a:r>
            <a:r>
              <a:rPr lang="en-US" altLang="en-US" sz="1800" dirty="0"/>
              <a:t> (known and unknown unknowns), as opposed to manage the “known”</a:t>
            </a:r>
          </a:p>
          <a:p>
            <a:pPr marL="286325" indent="-401822"/>
            <a:r>
              <a:rPr lang="en-US" altLang="en-US" sz="1800" dirty="0"/>
              <a:t>People, Process, Technology</a:t>
            </a:r>
          </a:p>
          <a:p>
            <a:pPr lvl="1" indent="0">
              <a:buNone/>
              <a:defRPr/>
            </a:pPr>
            <a:endParaRPr lang="en-US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7368067" y="5724094"/>
            <a:ext cx="3161109" cy="48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5pPr>
            <a:lvl6pPr marL="25146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6pPr>
            <a:lvl7pPr marL="29718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7pPr>
            <a:lvl8pPr marL="34290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8pPr>
            <a:lvl9pPr marL="3886200" indent="-228600" algn="ctr" defTabSz="584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9pPr>
          </a:lstStyle>
          <a:p>
            <a:pPr eaLnBrk="1"/>
            <a:r>
              <a:rPr lang="en-US" altLang="en-US" sz="633" i="1" dirty="0"/>
              <a:t>Source: adapted from the ISO27001 definition of Cyber Resilience</a:t>
            </a:r>
            <a:r>
              <a:rPr lang="en-US" altLang="en-US" sz="2531" i="1" dirty="0"/>
              <a:t>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B185866E-5987-4AD0-88FE-9EB07EABC13F}"/>
              </a:ext>
            </a:extLst>
          </p:cNvPr>
          <p:cNvSpPr txBox="1">
            <a:spLocks/>
          </p:cNvSpPr>
          <p:nvPr/>
        </p:nvSpPr>
        <p:spPr bwMode="auto">
          <a:xfrm>
            <a:off x="1392104" y="1211862"/>
            <a:ext cx="8333787" cy="926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42925" indent="-276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Narrow" panose="020B0606020202030204" pitchFamily="34" charset="0"/>
              <a:buChar char="-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8096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0763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343025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800">
                <a:solidFill>
                  <a:schemeClr val="accent1">
                    <a:lumMod val="50000"/>
                  </a:schemeClr>
                </a:solidFill>
              </a:rPr>
              <a:t>Achieve </a:t>
            </a:r>
            <a:r>
              <a:rPr lang="en-US" sz="2800">
                <a:solidFill>
                  <a:schemeClr val="accent5">
                    <a:lumMod val="75000"/>
                  </a:schemeClr>
                </a:solidFill>
              </a:rPr>
              <a:t>Better</a:t>
            </a:r>
            <a:r>
              <a:rPr lang="en-US" sz="2800"/>
              <a:t> </a:t>
            </a:r>
            <a:r>
              <a:rPr lang="en-US" sz="2800">
                <a:solidFill>
                  <a:schemeClr val="tx1"/>
                </a:solidFill>
              </a:rPr>
              <a:t>Cybersecurity</a:t>
            </a:r>
            <a:r>
              <a:rPr lang="en-US" sz="2800"/>
              <a:t> </a:t>
            </a:r>
            <a:r>
              <a:rPr lang="en-US" sz="2800">
                <a:solidFill>
                  <a:schemeClr val="accent6">
                    <a:lumMod val="75000"/>
                  </a:schemeClr>
                </a:solidFill>
              </a:rPr>
              <a:t>Resilience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2674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209285" y="137442"/>
            <a:ext cx="7803431" cy="1518047"/>
          </a:xfrm>
        </p:spPr>
        <p:txBody>
          <a:bodyPr/>
          <a:lstStyle/>
          <a:p>
            <a:pPr eaLnBrk="1">
              <a:defRPr/>
            </a:pPr>
            <a:r>
              <a:rPr lang="en-US" sz="2400" dirty="0"/>
              <a:t>Cyber Resilience: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538" y="1071563"/>
            <a:ext cx="11093244" cy="3156265"/>
          </a:xfrm>
        </p:spPr>
        <p:txBody>
          <a:bodyPr/>
          <a:lstStyle/>
          <a:p>
            <a:pPr marL="401822" indent="-401822">
              <a:spcBef>
                <a:spcPts val="1266"/>
              </a:spcBef>
              <a:buFont typeface="Arial"/>
              <a:buChar char="•"/>
              <a:defRPr/>
            </a:pPr>
            <a:r>
              <a:rPr lang="en-US" b="1" dirty="0">
                <a:ea typeface="+mn-ea"/>
              </a:rPr>
              <a:t>Anticipate</a:t>
            </a:r>
            <a:r>
              <a:rPr lang="en-US" dirty="0">
                <a:ea typeface="+mn-ea"/>
              </a:rPr>
              <a:t> </a:t>
            </a:r>
            <a:r>
              <a:rPr lang="en-US" dirty="0">
                <a:ea typeface="+mn-ea"/>
                <a:sym typeface="Wingdings"/>
              </a:rPr>
              <a:t> </a:t>
            </a:r>
            <a:r>
              <a:rPr lang="en-US" sz="1969" i="1" dirty="0"/>
              <a:t>Maintain</a:t>
            </a:r>
            <a:r>
              <a:rPr lang="en-US" sz="1969" dirty="0"/>
              <a:t> a state of informed preparedness in order to forestall compromises of mission/business functions from adversary attacks</a:t>
            </a:r>
          </a:p>
          <a:p>
            <a:pPr marL="401822" indent="-401822">
              <a:spcBef>
                <a:spcPts val="1266"/>
              </a:spcBef>
              <a:buFont typeface="Arial"/>
              <a:buChar char="•"/>
              <a:defRPr/>
            </a:pPr>
            <a:endParaRPr lang="en-US" b="1" dirty="0">
              <a:ea typeface="+mn-ea"/>
            </a:endParaRPr>
          </a:p>
          <a:p>
            <a:pPr marL="401822" indent="-401822">
              <a:spcBef>
                <a:spcPts val="1266"/>
              </a:spcBef>
              <a:buFont typeface="Arial"/>
              <a:buChar char="•"/>
              <a:defRPr/>
            </a:pPr>
            <a:r>
              <a:rPr lang="en-US" b="1" dirty="0">
                <a:ea typeface="+mn-ea"/>
              </a:rPr>
              <a:t>Withstand</a:t>
            </a:r>
            <a:r>
              <a:rPr lang="en-US" dirty="0">
                <a:ea typeface="+mn-ea"/>
              </a:rPr>
              <a:t> </a:t>
            </a:r>
            <a:r>
              <a:rPr lang="en-US" dirty="0">
                <a:ea typeface="+mn-ea"/>
                <a:sym typeface="Wingdings"/>
              </a:rPr>
              <a:t></a:t>
            </a:r>
            <a:r>
              <a:rPr lang="en-US" dirty="0">
                <a:ea typeface="+mn-ea"/>
              </a:rPr>
              <a:t> </a:t>
            </a:r>
            <a:r>
              <a:rPr lang="en-US" sz="1969" i="1" dirty="0"/>
              <a:t>Continue</a:t>
            </a:r>
            <a:r>
              <a:rPr lang="en-US" sz="1969" dirty="0"/>
              <a:t> essential mission/business functions despite successful execution of an attack by an adversary</a:t>
            </a:r>
            <a:endParaRPr lang="en-US" dirty="0">
              <a:ea typeface="+mn-ea"/>
            </a:endParaRPr>
          </a:p>
          <a:p>
            <a:pPr marL="401822" indent="-401822">
              <a:spcBef>
                <a:spcPts val="1266"/>
              </a:spcBef>
              <a:buFont typeface="Arial"/>
              <a:buChar char="•"/>
              <a:defRPr/>
            </a:pPr>
            <a:endParaRPr lang="en-US" b="1" dirty="0">
              <a:ea typeface="+mn-ea"/>
            </a:endParaRPr>
          </a:p>
          <a:p>
            <a:pPr marL="401822" indent="-401822">
              <a:spcBef>
                <a:spcPts val="1266"/>
              </a:spcBef>
              <a:buFont typeface="Arial"/>
              <a:buChar char="•"/>
              <a:defRPr/>
            </a:pPr>
            <a:r>
              <a:rPr lang="en-US" b="1" dirty="0">
                <a:ea typeface="+mn-ea"/>
              </a:rPr>
              <a:t>Recover</a:t>
            </a:r>
            <a:r>
              <a:rPr lang="en-US" dirty="0">
                <a:ea typeface="+mn-ea"/>
              </a:rPr>
              <a:t> </a:t>
            </a:r>
            <a:r>
              <a:rPr lang="en-US" dirty="0">
                <a:ea typeface="+mn-ea"/>
                <a:sym typeface="Wingdings"/>
              </a:rPr>
              <a:t> </a:t>
            </a:r>
            <a:r>
              <a:rPr lang="en-US" sz="1969" i="1" dirty="0"/>
              <a:t>Restore</a:t>
            </a:r>
            <a:r>
              <a:rPr lang="en-US" sz="1969" dirty="0"/>
              <a:t> mission/business functions to the maximum extent possible subsequent to successful execution of an attack by an adversary</a:t>
            </a:r>
          </a:p>
          <a:p>
            <a:pPr marL="401822" indent="-401822">
              <a:spcBef>
                <a:spcPts val="1266"/>
              </a:spcBef>
              <a:buFont typeface="Arial"/>
              <a:buChar char="•"/>
              <a:defRPr/>
            </a:pPr>
            <a:endParaRPr lang="en-US" b="1" dirty="0">
              <a:ea typeface="+mn-ea"/>
            </a:endParaRPr>
          </a:p>
          <a:p>
            <a:pPr marL="401822" indent="-401822">
              <a:spcBef>
                <a:spcPts val="1266"/>
              </a:spcBef>
              <a:buFont typeface="Arial"/>
              <a:buChar char="•"/>
              <a:defRPr/>
            </a:pPr>
            <a:r>
              <a:rPr lang="en-US" b="1" dirty="0">
                <a:ea typeface="+mn-ea"/>
              </a:rPr>
              <a:t>Evolve</a:t>
            </a:r>
            <a:r>
              <a:rPr lang="en-US" dirty="0">
                <a:ea typeface="+mn-ea"/>
              </a:rPr>
              <a:t> </a:t>
            </a:r>
            <a:r>
              <a:rPr lang="en-US" dirty="0">
                <a:ea typeface="+mn-ea"/>
                <a:sym typeface="Wingdings"/>
              </a:rPr>
              <a:t></a:t>
            </a:r>
            <a:r>
              <a:rPr lang="en-US" dirty="0">
                <a:ea typeface="+mn-ea"/>
              </a:rPr>
              <a:t> </a:t>
            </a:r>
            <a:r>
              <a:rPr lang="en-US" sz="1969" i="1" dirty="0"/>
              <a:t>To change</a:t>
            </a:r>
            <a:r>
              <a:rPr lang="en-US" sz="1969" dirty="0"/>
              <a:t> missions/business functions, so as to minimize adverse impacts from actual or predicted adversary attacks</a:t>
            </a:r>
          </a:p>
        </p:txBody>
      </p:sp>
    </p:spTree>
    <p:extLst>
      <p:ext uri="{BB962C8B-B14F-4D97-AF65-F5344CB8AC3E}">
        <p14:creationId xmlns:p14="http://schemas.microsoft.com/office/powerpoint/2010/main" val="15919095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Achieve better Cybersecurity Resilience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0665" y="1262362"/>
            <a:ext cx="6434036" cy="4113456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Better cybersecurity resilience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implies: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Better preparedness (people)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Better organization of assets (process)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Better assets (technology)</a:t>
            </a:r>
          </a:p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A mixture of cybersecurity capabilities (in the DOTMLPFI sense, including materiel, personnel, organization,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etc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…)</a:t>
            </a:r>
          </a:p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Once in place, appropriate capabilities ensure the ability to execute processes across the entire scope of cybersecurity, such as: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Preparedness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Incident analysis and response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Deterrence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Information sharing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BE27235-478F-EA4D-B8D1-B1307C3A9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1262362"/>
            <a:ext cx="5092700" cy="388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015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189830" y="184433"/>
            <a:ext cx="7803431" cy="1518047"/>
          </a:xfrm>
        </p:spPr>
        <p:txBody>
          <a:bodyPr/>
          <a:lstStyle/>
          <a:p>
            <a:pPr eaLnBrk="1">
              <a:defRPr/>
            </a:pPr>
            <a:r>
              <a:rPr lang="en-US" sz="2400" dirty="0"/>
              <a:t>EDA Cyber </a:t>
            </a:r>
            <a:r>
              <a:rPr lang="en-US" sz="2400" dirty="0" err="1"/>
              <a:t>defence</a:t>
            </a:r>
            <a:r>
              <a:rPr lang="en-US" sz="2400" dirty="0"/>
              <a:t> projects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2DAD1399-8186-7D44-87D0-FE88004F1948}"/>
              </a:ext>
            </a:extLst>
          </p:cNvPr>
          <p:cNvGraphicFramePr/>
          <p:nvPr/>
        </p:nvGraphicFramePr>
        <p:xfrm>
          <a:off x="2193728" y="984738"/>
          <a:ext cx="7803431" cy="4816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7BD353A7-474E-E344-8E33-68B2CD117D81}"/>
              </a:ext>
            </a:extLst>
          </p:cNvPr>
          <p:cNvSpPr/>
          <p:nvPr/>
        </p:nvSpPr>
        <p:spPr>
          <a:xfrm>
            <a:off x="2286001" y="3833452"/>
            <a:ext cx="5627077" cy="1148861"/>
          </a:xfrm>
          <a:prstGeom prst="roundRect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FFFF00"/>
                </a:solidFill>
              </a:rPr>
              <a:t>CySAP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sz="1400" dirty="0">
                <a:solidFill>
                  <a:srgbClr val="FFFF00"/>
                </a:solidFill>
              </a:rPr>
              <a:t>(cyber situational awareness)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2B5E08B5-9DCD-2D4B-AF49-EAF41536EA6D}"/>
              </a:ext>
            </a:extLst>
          </p:cNvPr>
          <p:cNvSpPr/>
          <p:nvPr/>
        </p:nvSpPr>
        <p:spPr>
          <a:xfrm>
            <a:off x="6201509" y="4548554"/>
            <a:ext cx="1711569" cy="1148861"/>
          </a:xfrm>
          <a:prstGeom prst="roundRect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DCEC2 </a:t>
            </a:r>
            <a:r>
              <a:rPr lang="en-US" sz="1400" dirty="0">
                <a:solidFill>
                  <a:srgbClr val="FFFF00"/>
                </a:solidFill>
              </a:rPr>
              <a:t>(forensics)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xmlns="" id="{534534AC-1056-CE47-B07A-A94D9D4B801D}"/>
              </a:ext>
            </a:extLst>
          </p:cNvPr>
          <p:cNvSpPr/>
          <p:nvPr/>
        </p:nvSpPr>
        <p:spPr>
          <a:xfrm>
            <a:off x="2286001" y="3083830"/>
            <a:ext cx="5627077" cy="1148861"/>
          </a:xfrm>
          <a:prstGeom prst="roundRect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Cyber Ranges Federation </a:t>
            </a:r>
            <a:r>
              <a:rPr lang="en-US" sz="1400" dirty="0">
                <a:solidFill>
                  <a:srgbClr val="FFFF00"/>
                </a:solidFill>
              </a:rPr>
              <a:t>(</a:t>
            </a:r>
            <a:r>
              <a:rPr lang="en-US" sz="1400" dirty="0" err="1">
                <a:solidFill>
                  <a:srgbClr val="FFFF00"/>
                </a:solidFill>
              </a:rPr>
              <a:t>training&amp;education</a:t>
            </a:r>
            <a:r>
              <a:rPr lang="en-US" sz="1400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A0161B4-2BF0-D147-82A4-025089ABA689}"/>
              </a:ext>
            </a:extLst>
          </p:cNvPr>
          <p:cNvSpPr/>
          <p:nvPr/>
        </p:nvSpPr>
        <p:spPr>
          <a:xfrm>
            <a:off x="4278923" y="2850027"/>
            <a:ext cx="5627077" cy="1066800"/>
          </a:xfrm>
          <a:prstGeom prst="rect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Senior Decision Makers Seminar </a:t>
            </a:r>
            <a:r>
              <a:rPr lang="en-US" sz="1400" dirty="0">
                <a:solidFill>
                  <a:srgbClr val="FFFF00"/>
                </a:solidFill>
              </a:rPr>
              <a:t>(</a:t>
            </a:r>
            <a:r>
              <a:rPr lang="en-US" sz="1400" dirty="0" err="1">
                <a:solidFill>
                  <a:srgbClr val="FFFF00"/>
                </a:solidFill>
              </a:rPr>
              <a:t>training&amp;education</a:t>
            </a:r>
            <a:r>
              <a:rPr lang="en-US" sz="1400" dirty="0">
                <a:solidFill>
                  <a:srgbClr val="FFFF00"/>
                </a:solidFill>
              </a:rPr>
              <a:t>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F4782977-06E8-314D-9C30-4976662C9421}"/>
              </a:ext>
            </a:extLst>
          </p:cNvPr>
          <p:cNvSpPr/>
          <p:nvPr/>
        </p:nvSpPr>
        <p:spPr>
          <a:xfrm>
            <a:off x="2286001" y="2334207"/>
            <a:ext cx="5627077" cy="1088931"/>
          </a:xfrm>
          <a:prstGeom prst="rect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CDTEX-P </a:t>
            </a:r>
            <a:r>
              <a:rPr lang="en-US" sz="1400" dirty="0">
                <a:solidFill>
                  <a:srgbClr val="FFFF00"/>
                </a:solidFill>
              </a:rPr>
              <a:t>(training course management)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3C0B86CF-6C4C-1D4D-A4E6-557FADBC01D7}"/>
              </a:ext>
            </a:extLst>
          </p:cNvPr>
          <p:cNvSpPr/>
          <p:nvPr/>
        </p:nvSpPr>
        <p:spPr>
          <a:xfrm>
            <a:off x="2286001" y="4505650"/>
            <a:ext cx="1711569" cy="1148861"/>
          </a:xfrm>
          <a:prstGeom prst="roundRect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MASFAD II </a:t>
            </a:r>
            <a:r>
              <a:rPr lang="en-US" sz="1400" dirty="0">
                <a:solidFill>
                  <a:srgbClr val="FFFF00"/>
                </a:solidFill>
              </a:rPr>
              <a:t>(APT detection)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203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8" grpId="0" animBg="1"/>
      <p:bldP spid="12" grpId="0" animBg="1"/>
      <p:bldP spid="11" grpId="0" animBg="1"/>
      <p:bldP spid="14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6C38C85B-FE98-D140-81A1-9A0E55D53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2734" y="1992308"/>
            <a:ext cx="6953477" cy="1515824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638C1E7D-D21A-4583-809C-2A5BED579F7A}"/>
              </a:ext>
            </a:extLst>
          </p:cNvPr>
          <p:cNvSpPr txBox="1">
            <a:spLocks/>
          </p:cNvSpPr>
          <p:nvPr/>
        </p:nvSpPr>
        <p:spPr bwMode="auto">
          <a:xfrm>
            <a:off x="9187833" y="5101983"/>
            <a:ext cx="2589395" cy="685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6600" kern="1200" cap="all" baseline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fr-FR" sz="1800" b="0" i="0" u="none" strike="noStrike" kern="1200" cap="all" spc="0" normalizeH="0" baseline="0" noProof="0" dirty="0" err="1">
                <a:ln>
                  <a:noFill/>
                </a:ln>
                <a:solidFill>
                  <a:srgbClr val="00367F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Follow</a:t>
            </a:r>
            <a:r>
              <a:rPr kumimoji="0" lang="fr-BE" altLang="fr-FR" sz="1800" b="0" i="0" u="none" strike="noStrike" kern="1200" cap="all" spc="0" normalizeH="0" baseline="0" noProof="0" dirty="0">
                <a:ln>
                  <a:noFill/>
                </a:ln>
                <a:solidFill>
                  <a:srgbClr val="00367F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 us on Twitter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fr-FR" sz="1600" b="0" i="0" u="none" strike="noStrike" kern="1200" cap="all" spc="0" normalizeH="0" baseline="0" noProof="0" dirty="0">
                <a:ln>
                  <a:noFill/>
                </a:ln>
                <a:solidFill>
                  <a:srgbClr val="00367F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fr-BE" altLang="fr-FR" sz="1600" b="0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@</a:t>
            </a:r>
            <a:r>
              <a:rPr kumimoji="0" lang="fr-BE" altLang="fr-FR" sz="1600" b="0" i="0" u="none" strike="noStrike" kern="1200" cap="all" spc="0" normalizeH="0" baseline="0" noProof="0" dirty="0" err="1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EUDefenceAgency</a:t>
            </a:r>
            <a:endParaRPr kumimoji="0" lang="fr-BE" altLang="fr-FR" sz="1600" b="0" i="0" u="none" strike="noStrike" kern="1200" cap="all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B4AA8C9F-910B-4DBF-B2D8-1D513782C6C3}"/>
              </a:ext>
            </a:extLst>
          </p:cNvPr>
          <p:cNvSpPr txBox="1">
            <a:spLocks/>
          </p:cNvSpPr>
          <p:nvPr/>
        </p:nvSpPr>
        <p:spPr bwMode="auto">
          <a:xfrm>
            <a:off x="9187833" y="3991707"/>
            <a:ext cx="2593850" cy="81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6600" kern="1200" cap="all" baseline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fr-FR" sz="1800" b="0" i="0" u="none" strike="noStrike" kern="1200" cap="all" spc="0" normalizeH="0" baseline="0" noProof="0" dirty="0">
                <a:ln>
                  <a:noFill/>
                </a:ln>
                <a:solidFill>
                  <a:srgbClr val="00367F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For More information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fr-FR" sz="1600" b="0" i="0" u="none" strike="noStrike" kern="1200" cap="all" spc="0" normalizeH="0" baseline="0" noProof="0" dirty="0" err="1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Arial" panose="020B0604020202020204" pitchFamily="34" charset="0"/>
              </a:rPr>
              <a:t>www.eda.europa.eu</a:t>
            </a:r>
            <a:endParaRPr kumimoji="0" lang="fr-BE" altLang="fr-FR" sz="1600" b="0" i="0" u="none" strike="noStrike" kern="1200" cap="all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85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3_Office Theme">
  <a:themeElements>
    <a:clrScheme name="Custom 30">
      <a:dk1>
        <a:srgbClr val="0078C1"/>
      </a:dk1>
      <a:lt1>
        <a:sysClr val="window" lastClr="FFFFFF"/>
      </a:lt1>
      <a:dk2>
        <a:srgbClr val="00367F"/>
      </a:dk2>
      <a:lt2>
        <a:srgbClr val="FFFFFF"/>
      </a:lt2>
      <a:accent1>
        <a:srgbClr val="00367F"/>
      </a:accent1>
      <a:accent2>
        <a:srgbClr val="8EAA3C"/>
      </a:accent2>
      <a:accent3>
        <a:srgbClr val="27AAE1"/>
      </a:accent3>
      <a:accent4>
        <a:srgbClr val="94969A"/>
      </a:accent4>
      <a:accent5>
        <a:srgbClr val="FFD600"/>
      </a:accent5>
      <a:accent6>
        <a:srgbClr val="BED73B"/>
      </a:accent6>
      <a:hlink>
        <a:srgbClr val="BFE7FF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440</Words>
  <Application>Microsoft Office PowerPoint</Application>
  <PresentationFormat>Widescreen</PresentationFormat>
  <Paragraphs>91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MS PGothic</vt:lpstr>
      <vt:lpstr>Arial</vt:lpstr>
      <vt:lpstr>Arial Narrow</vt:lpstr>
      <vt:lpstr>Calibri</vt:lpstr>
      <vt:lpstr>Franklin Gothic Medium</vt:lpstr>
      <vt:lpstr>Helvetica Light</vt:lpstr>
      <vt:lpstr>Wingdings</vt:lpstr>
      <vt:lpstr>3_Office Theme</vt:lpstr>
      <vt:lpstr>Cyberspace threats</vt:lpstr>
      <vt:lpstr>Cyberspace</vt:lpstr>
      <vt:lpstr>Cyber weapon</vt:lpstr>
      <vt:lpstr>Who do we defend from?</vt:lpstr>
      <vt:lpstr>Our mission in cyberspace</vt:lpstr>
      <vt:lpstr>Cyber Resilience: Goals</vt:lpstr>
      <vt:lpstr>Achieve better Cybersecurity Resilience</vt:lpstr>
      <vt:lpstr>EDA Cyber defence projects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/>
  <cp:lastModifiedBy/>
  <cp:revision>1</cp:revision>
  <dcterms:created xsi:type="dcterms:W3CDTF">2018-12-05T14:27:47Z</dcterms:created>
  <dcterms:modified xsi:type="dcterms:W3CDTF">2018-12-07T14:54:06Z</dcterms:modified>
</cp:coreProperties>
</file>