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861" r:id="rId1"/>
  </p:sldMasterIdLst>
  <p:notesMasterIdLst>
    <p:notesMasterId r:id="rId20"/>
  </p:notesMasterIdLst>
  <p:handoutMasterIdLst>
    <p:handoutMasterId r:id="rId21"/>
  </p:handoutMasterIdLst>
  <p:sldIdLst>
    <p:sldId id="769" r:id="rId2"/>
    <p:sldId id="827" r:id="rId3"/>
    <p:sldId id="821" r:id="rId4"/>
    <p:sldId id="822" r:id="rId5"/>
    <p:sldId id="830" r:id="rId6"/>
    <p:sldId id="832" r:id="rId7"/>
    <p:sldId id="820" r:id="rId8"/>
    <p:sldId id="779" r:id="rId9"/>
    <p:sldId id="803" r:id="rId10"/>
    <p:sldId id="835" r:id="rId11"/>
    <p:sldId id="834" r:id="rId12"/>
    <p:sldId id="764" r:id="rId13"/>
    <p:sldId id="825" r:id="rId14"/>
    <p:sldId id="833" r:id="rId15"/>
    <p:sldId id="826" r:id="rId16"/>
    <p:sldId id="818" r:id="rId17"/>
    <p:sldId id="819" r:id="rId18"/>
    <p:sldId id="800" r:id="rId19"/>
  </p:sldIdLst>
  <p:sldSz cx="9144000" cy="5715000" type="screen16x10"/>
  <p:notesSz cx="7077075" cy="9369425"/>
  <p:defaultTextStyle>
    <a:defPPr>
      <a:defRPr lang="en-US"/>
    </a:defPPr>
    <a:lvl1pPr algn="l" rtl="0" fontAlgn="base">
      <a:spcBef>
        <a:spcPct val="0"/>
      </a:spcBef>
      <a:spcAft>
        <a:spcPct val="0"/>
      </a:spcAft>
      <a:defRPr sz="1200" kern="1200">
        <a:solidFill>
          <a:schemeClr val="tx1"/>
        </a:solidFill>
        <a:latin typeface="Arial" pitchFamily="34" charset="0"/>
        <a:ea typeface="ＭＳ Ｐゴシック" pitchFamily="34" charset="-128"/>
        <a:cs typeface="+mn-cs"/>
      </a:defRPr>
    </a:lvl1pPr>
    <a:lvl2pPr marL="457181" algn="l" rtl="0" fontAlgn="base">
      <a:spcBef>
        <a:spcPct val="0"/>
      </a:spcBef>
      <a:spcAft>
        <a:spcPct val="0"/>
      </a:spcAft>
      <a:defRPr sz="1200" kern="1200">
        <a:solidFill>
          <a:schemeClr val="tx1"/>
        </a:solidFill>
        <a:latin typeface="Arial" pitchFamily="34" charset="0"/>
        <a:ea typeface="ＭＳ Ｐゴシック" pitchFamily="34" charset="-128"/>
        <a:cs typeface="+mn-cs"/>
      </a:defRPr>
    </a:lvl2pPr>
    <a:lvl3pPr marL="914364" algn="l" rtl="0" fontAlgn="base">
      <a:spcBef>
        <a:spcPct val="0"/>
      </a:spcBef>
      <a:spcAft>
        <a:spcPct val="0"/>
      </a:spcAft>
      <a:defRPr sz="1200" kern="1200">
        <a:solidFill>
          <a:schemeClr val="tx1"/>
        </a:solidFill>
        <a:latin typeface="Arial" pitchFamily="34" charset="0"/>
        <a:ea typeface="ＭＳ Ｐゴシック" pitchFamily="34" charset="-128"/>
        <a:cs typeface="+mn-cs"/>
      </a:defRPr>
    </a:lvl3pPr>
    <a:lvl4pPr marL="1371545" algn="l" rtl="0" fontAlgn="base">
      <a:spcBef>
        <a:spcPct val="0"/>
      </a:spcBef>
      <a:spcAft>
        <a:spcPct val="0"/>
      </a:spcAft>
      <a:defRPr sz="1200" kern="1200">
        <a:solidFill>
          <a:schemeClr val="tx1"/>
        </a:solidFill>
        <a:latin typeface="Arial" pitchFamily="34" charset="0"/>
        <a:ea typeface="ＭＳ Ｐゴシック" pitchFamily="34" charset="-128"/>
        <a:cs typeface="+mn-cs"/>
      </a:defRPr>
    </a:lvl4pPr>
    <a:lvl5pPr marL="1828727" algn="l" rtl="0" fontAlgn="base">
      <a:spcBef>
        <a:spcPct val="0"/>
      </a:spcBef>
      <a:spcAft>
        <a:spcPct val="0"/>
      </a:spcAft>
      <a:defRPr sz="1200" kern="1200">
        <a:solidFill>
          <a:schemeClr val="tx1"/>
        </a:solidFill>
        <a:latin typeface="Arial" pitchFamily="34" charset="0"/>
        <a:ea typeface="ＭＳ Ｐゴシック" pitchFamily="34" charset="-128"/>
        <a:cs typeface="+mn-cs"/>
      </a:defRPr>
    </a:lvl5pPr>
    <a:lvl6pPr marL="2285909" algn="l" defTabSz="914364" rtl="0" eaLnBrk="1" latinLnBrk="0" hangingPunct="1">
      <a:defRPr sz="1200" kern="1200">
        <a:solidFill>
          <a:schemeClr val="tx1"/>
        </a:solidFill>
        <a:latin typeface="Arial" pitchFamily="34" charset="0"/>
        <a:ea typeface="ＭＳ Ｐゴシック" pitchFamily="34" charset="-128"/>
        <a:cs typeface="+mn-cs"/>
      </a:defRPr>
    </a:lvl6pPr>
    <a:lvl7pPr marL="2743090" algn="l" defTabSz="914364" rtl="0" eaLnBrk="1" latinLnBrk="0" hangingPunct="1">
      <a:defRPr sz="1200" kern="1200">
        <a:solidFill>
          <a:schemeClr val="tx1"/>
        </a:solidFill>
        <a:latin typeface="Arial" pitchFamily="34" charset="0"/>
        <a:ea typeface="ＭＳ Ｐゴシック" pitchFamily="34" charset="-128"/>
        <a:cs typeface="+mn-cs"/>
      </a:defRPr>
    </a:lvl7pPr>
    <a:lvl8pPr marL="3200272" algn="l" defTabSz="914364" rtl="0" eaLnBrk="1" latinLnBrk="0" hangingPunct="1">
      <a:defRPr sz="1200" kern="1200">
        <a:solidFill>
          <a:schemeClr val="tx1"/>
        </a:solidFill>
        <a:latin typeface="Arial" pitchFamily="34" charset="0"/>
        <a:ea typeface="ＭＳ Ｐゴシック" pitchFamily="34" charset="-128"/>
        <a:cs typeface="+mn-cs"/>
      </a:defRPr>
    </a:lvl8pPr>
    <a:lvl9pPr marL="3657454" algn="l" defTabSz="914364" rtl="0" eaLnBrk="1" latinLnBrk="0" hangingPunct="1">
      <a:defRPr sz="12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15:guide id="1" orient="horz" pos="2951" userDrawn="1">
          <p15:clr>
            <a:srgbClr val="A4A3A4"/>
          </p15:clr>
        </p15:guide>
        <p15:guide id="2" pos="22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13C5B"/>
    <a:srgbClr val="357BBA"/>
    <a:srgbClr val="4CA3DB"/>
    <a:srgbClr val="216193"/>
    <a:srgbClr val="81C0E9"/>
    <a:srgbClr val="F25822"/>
    <a:srgbClr val="C1E5FA"/>
    <a:srgbClr val="8D8F91"/>
    <a:srgbClr val="253645"/>
    <a:srgbClr val="F99D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47" autoAdjust="0"/>
    <p:restoredTop sz="78899" autoAdjust="0"/>
  </p:normalViewPr>
  <p:slideViewPr>
    <p:cSldViewPr snapToGrid="0">
      <p:cViewPr varScale="1">
        <p:scale>
          <a:sx n="109" d="100"/>
          <a:sy n="109" d="100"/>
        </p:scale>
        <p:origin x="1992" y="90"/>
      </p:cViewPr>
      <p:guideLst>
        <p:guide orient="horz" pos="1800"/>
        <p:guide pos="2880"/>
      </p:guideLst>
    </p:cSldViewPr>
  </p:slideViewPr>
  <p:outlineViewPr>
    <p:cViewPr>
      <p:scale>
        <a:sx n="33" d="100"/>
        <a:sy n="33" d="100"/>
      </p:scale>
      <p:origin x="0" y="-965"/>
    </p:cViewPr>
  </p:outlineViewPr>
  <p:notesTextViewPr>
    <p:cViewPr>
      <p:scale>
        <a:sx n="3" d="2"/>
        <a:sy n="3" d="2"/>
      </p:scale>
      <p:origin x="0" y="0"/>
    </p:cViewPr>
  </p:notesTextViewPr>
  <p:sorterViewPr>
    <p:cViewPr>
      <p:scale>
        <a:sx n="50" d="100"/>
        <a:sy n="50" d="100"/>
      </p:scale>
      <p:origin x="0" y="0"/>
    </p:cViewPr>
  </p:sorterViewPr>
  <p:notesViewPr>
    <p:cSldViewPr snapToGrid="0">
      <p:cViewPr>
        <p:scale>
          <a:sx n="60" d="100"/>
          <a:sy n="60" d="100"/>
        </p:scale>
        <p:origin x="2357" y="38"/>
      </p:cViewPr>
      <p:guideLst>
        <p:guide orient="horz" pos="2951"/>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9" name="Rectangle 3"/>
          <p:cNvSpPr>
            <a:spLocks noGrp="1" noChangeArrowheads="1"/>
          </p:cNvSpPr>
          <p:nvPr>
            <p:ph type="dt" sz="quarter" idx="1"/>
          </p:nvPr>
        </p:nvSpPr>
        <p:spPr bwMode="auto">
          <a:xfrm>
            <a:off x="5710236" y="151278"/>
            <a:ext cx="1162051" cy="2478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hangingPunct="1">
              <a:defRPr sz="1000">
                <a:latin typeface="Arial" charset="0"/>
                <a:ea typeface="+mn-ea"/>
                <a:cs typeface="+mn-cs"/>
              </a:defRPr>
            </a:lvl1pPr>
          </a:lstStyle>
          <a:p>
            <a:pPr>
              <a:defRPr/>
            </a:pPr>
            <a:fld id="{EDD3B116-13A1-4BC1-A202-5693288CC901}" type="datetime1">
              <a:rPr lang="en-US" sz="900" smtClean="0"/>
              <a:t>5/30/2018</a:t>
            </a:fld>
            <a:endParaRPr lang="en-US" sz="900" dirty="0"/>
          </a:p>
        </p:txBody>
      </p:sp>
      <p:sp>
        <p:nvSpPr>
          <p:cNvPr id="80900" name="Rectangle 4"/>
          <p:cNvSpPr>
            <a:spLocks noGrp="1" noChangeArrowheads="1"/>
          </p:cNvSpPr>
          <p:nvPr>
            <p:ph type="ftr" sz="quarter" idx="2"/>
          </p:nvPr>
        </p:nvSpPr>
        <p:spPr bwMode="auto">
          <a:xfrm>
            <a:off x="1595438" y="8950765"/>
            <a:ext cx="4819610" cy="2810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lvl1pPr algn="l" eaLnBrk="1" hangingPunct="1">
              <a:defRPr sz="1000">
                <a:latin typeface="Arial" charset="0"/>
                <a:ea typeface="+mn-ea"/>
                <a:cs typeface="+mn-cs"/>
              </a:defRPr>
            </a:lvl1pPr>
          </a:lstStyle>
          <a:p>
            <a:pPr algn="r">
              <a:defRPr/>
            </a:pPr>
            <a:endParaRPr lang="en-US" sz="900" dirty="0"/>
          </a:p>
        </p:txBody>
      </p:sp>
      <p:sp>
        <p:nvSpPr>
          <p:cNvPr id="80901" name="Rectangle 5"/>
          <p:cNvSpPr>
            <a:spLocks noGrp="1" noChangeArrowheads="1"/>
          </p:cNvSpPr>
          <p:nvPr>
            <p:ph type="sldNum" sz="quarter" idx="3"/>
          </p:nvPr>
        </p:nvSpPr>
        <p:spPr bwMode="auto">
          <a:xfrm>
            <a:off x="100566" y="8950765"/>
            <a:ext cx="1494871" cy="2810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hangingPunct="1">
              <a:defRPr sz="1000">
                <a:latin typeface="Arial" charset="0"/>
                <a:ea typeface="+mn-ea"/>
                <a:cs typeface="+mn-cs"/>
              </a:defRPr>
            </a:lvl1pPr>
          </a:lstStyle>
          <a:p>
            <a:pPr algn="l">
              <a:tabLst>
                <a:tab pos="285750" algn="r"/>
                <a:tab pos="590550" algn="l"/>
              </a:tabLst>
              <a:defRPr/>
            </a:pPr>
            <a:r>
              <a:rPr lang="en-US" sz="900" dirty="0"/>
              <a:t>	</a:t>
            </a:r>
            <a:fld id="{EF5086F7-8D61-4005-821D-6721B3FC81DA}" type="slidenum">
              <a:rPr lang="en-US" sz="900" smtClean="0"/>
              <a:pPr algn="l">
                <a:tabLst>
                  <a:tab pos="285750" algn="r"/>
                  <a:tab pos="590550" algn="l"/>
                </a:tabLst>
                <a:defRPr/>
              </a:pPr>
              <a:t>‹#›</a:t>
            </a:fld>
            <a:r>
              <a:rPr lang="en-US" sz="900" dirty="0"/>
              <a:t>	IBM SECURITY</a:t>
            </a:r>
          </a:p>
        </p:txBody>
      </p:sp>
      <p:pic>
        <p:nvPicPr>
          <p:cNvPr id="7" name="Picture 6"/>
          <p:cNvPicPr>
            <a:picLocks noChangeAspect="1"/>
          </p:cNvPicPr>
          <p:nvPr/>
        </p:nvPicPr>
        <p:blipFill>
          <a:blip r:embed="rId2">
            <a:lum bright="-100000"/>
          </a:blip>
          <a:stretch>
            <a:fillRect/>
          </a:stretch>
        </p:blipFill>
        <p:spPr>
          <a:xfrm>
            <a:off x="6567487" y="9092615"/>
            <a:ext cx="342900" cy="128805"/>
          </a:xfrm>
          <a:prstGeom prst="rect">
            <a:avLst/>
          </a:prstGeom>
        </p:spPr>
      </p:pic>
      <p:sp>
        <p:nvSpPr>
          <p:cNvPr id="3" name="Header Placeholder 2"/>
          <p:cNvSpPr>
            <a:spLocks noGrp="1"/>
          </p:cNvSpPr>
          <p:nvPr>
            <p:ph type="hdr" sz="quarter"/>
          </p:nvPr>
        </p:nvSpPr>
        <p:spPr>
          <a:xfrm>
            <a:off x="228599" y="151278"/>
            <a:ext cx="5481637" cy="247802"/>
          </a:xfrm>
          <a:prstGeom prst="rect">
            <a:avLst/>
          </a:prstGeom>
        </p:spPr>
        <p:txBody>
          <a:bodyPr vert="horz" lIns="0" tIns="0" rIns="0" bIns="0" rtlCol="0" anchor="b" anchorCtr="0"/>
          <a:lstStyle>
            <a:lvl1pPr algn="l">
              <a:defRPr sz="1200"/>
            </a:lvl1pPr>
          </a:lstStyle>
          <a:p>
            <a:endParaRPr lang="en-US" sz="900" dirty="0"/>
          </a:p>
        </p:txBody>
      </p:sp>
    </p:spTree>
    <p:extLst>
      <p:ext uri="{BB962C8B-B14F-4D97-AF65-F5344CB8AC3E}">
        <p14:creationId xmlns:p14="http://schemas.microsoft.com/office/powerpoint/2010/main" val="2378803359"/>
      </p:ext>
    </p:extLst>
  </p:cSld>
  <p:clrMap bg1="lt1" tx1="dk1" bg2="lt2" tx2="dk2" accent1="accent1" accent2="accent2" accent3="accent3" accent4="accent4" accent5="accent5" accent6="accent6" hlink="hlink" folHlink="folHlink"/>
  <p:hf ftr="0"/>
  <p:extLst mod="1">
    <p:ext uri="{56416CCD-93CA-4268-BC5B-53C4BB910035}">
      <p15:sldGuideLst xmlns:p15="http://schemas.microsoft.com/office/powerpoint/2012/main">
        <p15:guide id="1" pos="144" userDrawn="1">
          <p15:clr>
            <a:srgbClr val="F26B43"/>
          </p15:clr>
        </p15:guide>
        <p15:guide id="2" pos="432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5" name="Rectangle 3"/>
          <p:cNvSpPr>
            <a:spLocks noGrp="1" noChangeArrowheads="1"/>
          </p:cNvSpPr>
          <p:nvPr>
            <p:ph type="dt" idx="1"/>
          </p:nvPr>
        </p:nvSpPr>
        <p:spPr bwMode="auto">
          <a:xfrm>
            <a:off x="5481635" y="165100"/>
            <a:ext cx="1377275" cy="19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hangingPunct="1">
              <a:defRPr sz="900">
                <a:latin typeface="Arial" charset="0"/>
                <a:ea typeface="+mn-ea"/>
                <a:cs typeface="+mn-cs"/>
              </a:defRPr>
            </a:lvl1pPr>
          </a:lstStyle>
          <a:p>
            <a:pPr>
              <a:defRPr/>
            </a:pPr>
            <a:fld id="{9DDA173A-4B37-473D-BA49-760DD514A3F3}" type="datetime1">
              <a:rPr lang="en-US" smtClean="0"/>
              <a:t>5/30/2018</a:t>
            </a:fld>
            <a:endParaRPr lang="en-US" dirty="0"/>
          </a:p>
        </p:txBody>
      </p:sp>
      <p:sp>
        <p:nvSpPr>
          <p:cNvPr id="16388" name="Rectangle 4"/>
          <p:cNvSpPr>
            <a:spLocks noGrp="1" noRot="1" noChangeAspect="1" noChangeArrowheads="1" noTextEdit="1"/>
          </p:cNvSpPr>
          <p:nvPr>
            <p:ph type="sldImg" idx="2"/>
          </p:nvPr>
        </p:nvSpPr>
        <p:spPr bwMode="auto">
          <a:xfrm>
            <a:off x="1757363" y="490538"/>
            <a:ext cx="3562350" cy="2225675"/>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8198" name="Rectangle 6"/>
          <p:cNvSpPr>
            <a:spLocks noGrp="1" noChangeArrowheads="1"/>
          </p:cNvSpPr>
          <p:nvPr>
            <p:ph type="ftr" sz="quarter" idx="4"/>
          </p:nvPr>
        </p:nvSpPr>
        <p:spPr bwMode="auto">
          <a:xfrm>
            <a:off x="1938338" y="9062102"/>
            <a:ext cx="4389437" cy="1828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hangingPunct="1">
              <a:defRPr sz="900" cap="all" baseline="0">
                <a:latin typeface="Arial" charset="0"/>
                <a:ea typeface="+mn-ea"/>
                <a:cs typeface="+mn-cs"/>
              </a:defRPr>
            </a:lvl1pPr>
          </a:lstStyle>
          <a:p>
            <a:pPr>
              <a:defRPr/>
            </a:pPr>
            <a:endParaRPr lang="en-US" dirty="0"/>
          </a:p>
        </p:txBody>
      </p:sp>
      <p:sp>
        <p:nvSpPr>
          <p:cNvPr id="8199" name="Rectangle 7"/>
          <p:cNvSpPr>
            <a:spLocks noGrp="1" noChangeArrowheads="1"/>
          </p:cNvSpPr>
          <p:nvPr>
            <p:ph type="sldNum" sz="quarter" idx="5"/>
          </p:nvPr>
        </p:nvSpPr>
        <p:spPr bwMode="auto">
          <a:xfrm>
            <a:off x="0" y="9062102"/>
            <a:ext cx="1938338" cy="1828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eaLnBrk="1" hangingPunct="1">
              <a:defRPr sz="1000" smtClean="0">
                <a:latin typeface="Arial" charset="0"/>
                <a:ea typeface="+mn-ea"/>
                <a:cs typeface="+mn-cs"/>
              </a:defRPr>
            </a:lvl1pPr>
            <a:lvl2pPr marL="0" indent="0">
              <a:tabLst>
                <a:tab pos="381000" algn="r"/>
                <a:tab pos="800100" algn="l"/>
              </a:tabLst>
              <a:defRPr sz="900" cap="all" baseline="0"/>
            </a:lvl2pPr>
          </a:lstStyle>
          <a:p>
            <a:pPr lvl="1">
              <a:defRPr/>
            </a:pPr>
            <a:r>
              <a:rPr lang="en-US" dirty="0"/>
              <a:t>	</a:t>
            </a:r>
            <a:fld id="{DD817518-FB06-4843-9B46-F72D174830EE}" type="slidenum">
              <a:rPr lang="en-US" smtClean="0"/>
              <a:pPr lvl="1">
                <a:defRPr/>
              </a:pPr>
              <a:t>‹#›</a:t>
            </a:fld>
            <a:r>
              <a:rPr lang="en-US" dirty="0"/>
              <a:t>	IBM SECURITY</a:t>
            </a:r>
          </a:p>
        </p:txBody>
      </p:sp>
      <p:sp>
        <p:nvSpPr>
          <p:cNvPr id="2" name="Notes Placeholder 1"/>
          <p:cNvSpPr>
            <a:spLocks noGrp="1"/>
          </p:cNvSpPr>
          <p:nvPr>
            <p:ph type="body" sz="quarter" idx="3"/>
          </p:nvPr>
        </p:nvSpPr>
        <p:spPr>
          <a:xfrm>
            <a:off x="228599" y="2799116"/>
            <a:ext cx="6627551" cy="6262986"/>
          </a:xfrm>
          <a:prstGeom prst="rect">
            <a:avLst/>
          </a:prstGeom>
        </p:spPr>
        <p:txBody>
          <a:bodyPr vert="horz" lIns="0" tIns="0" rIns="0" bIns="0" rtlCol="0"/>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10" name="Picture 9"/>
          <p:cNvPicPr>
            <a:picLocks noChangeAspect="1"/>
          </p:cNvPicPr>
          <p:nvPr/>
        </p:nvPicPr>
        <p:blipFill>
          <a:blip r:embed="rId2">
            <a:lum bright="-100000"/>
          </a:blip>
          <a:stretch>
            <a:fillRect/>
          </a:stretch>
        </p:blipFill>
        <p:spPr>
          <a:xfrm>
            <a:off x="6567487" y="9092615"/>
            <a:ext cx="342900" cy="128805"/>
          </a:xfrm>
          <a:prstGeom prst="rect">
            <a:avLst/>
          </a:prstGeom>
        </p:spPr>
      </p:pic>
      <p:sp>
        <p:nvSpPr>
          <p:cNvPr id="4" name="Header Placeholder 3"/>
          <p:cNvSpPr>
            <a:spLocks noGrp="1"/>
          </p:cNvSpPr>
          <p:nvPr>
            <p:ph type="hdr" sz="quarter"/>
          </p:nvPr>
        </p:nvSpPr>
        <p:spPr>
          <a:xfrm>
            <a:off x="223837" y="165100"/>
            <a:ext cx="5257799" cy="199425"/>
          </a:xfrm>
          <a:prstGeom prst="rect">
            <a:avLst/>
          </a:prstGeom>
        </p:spPr>
        <p:txBody>
          <a:bodyPr vert="horz" lIns="0" tIns="0" rIns="0" bIns="0" rtlCol="0" anchor="t" anchorCtr="0"/>
          <a:lstStyle>
            <a:lvl1pPr algn="l">
              <a:defRPr sz="1200"/>
            </a:lvl1pPr>
          </a:lstStyle>
          <a:p>
            <a:endParaRPr lang="en-US" dirty="0"/>
          </a:p>
        </p:txBody>
      </p:sp>
    </p:spTree>
    <p:extLst>
      <p:ext uri="{BB962C8B-B14F-4D97-AF65-F5344CB8AC3E}">
        <p14:creationId xmlns:p14="http://schemas.microsoft.com/office/powerpoint/2010/main" val="382039152"/>
      </p:ext>
    </p:extLst>
  </p:cSld>
  <p:clrMap bg1="lt1" tx1="dk1" bg2="lt2" tx2="dk2" accent1="accent1" accent2="accent2" accent3="accent3" accent4="accent4" accent5="accent5" accent6="accent6" hlink="hlink" folHlink="folHlink"/>
  <p:hf ftr="0"/>
  <p:notesStyle>
    <a:lvl1pPr algn="l" rtl="0" eaLnBrk="0" fontAlgn="base" hangingPunct="0">
      <a:spcBef>
        <a:spcPct val="20000"/>
      </a:spcBef>
      <a:spcAft>
        <a:spcPct val="0"/>
      </a:spcAft>
      <a:defRPr sz="1000" kern="1200">
        <a:solidFill>
          <a:schemeClr val="tx1"/>
        </a:solidFill>
        <a:latin typeface="Arial" charset="0"/>
        <a:ea typeface="+mn-ea"/>
        <a:cs typeface="Arial" charset="0"/>
      </a:defRPr>
    </a:lvl1pPr>
    <a:lvl2pPr marL="138108" indent="-136520" algn="l" rtl="0" eaLnBrk="0" fontAlgn="base" hangingPunct="0">
      <a:spcBef>
        <a:spcPct val="20000"/>
      </a:spcBef>
      <a:spcAft>
        <a:spcPct val="0"/>
      </a:spcAft>
      <a:buChar char="•"/>
      <a:defRPr sz="1000" kern="1200">
        <a:solidFill>
          <a:schemeClr val="tx1"/>
        </a:solidFill>
        <a:latin typeface="Arial" charset="0"/>
        <a:ea typeface="+mn-ea"/>
        <a:cs typeface="Arial" charset="0"/>
      </a:defRPr>
    </a:lvl2pPr>
    <a:lvl3pPr marL="258753" indent="-119058" algn="l" rtl="0" eaLnBrk="0" fontAlgn="base" hangingPunct="0">
      <a:spcBef>
        <a:spcPct val="20000"/>
      </a:spcBef>
      <a:spcAft>
        <a:spcPct val="0"/>
      </a:spcAft>
      <a:buFont typeface="Arial" pitchFamily="34" charset="0"/>
      <a:buChar char="–"/>
      <a:defRPr sz="1000" kern="1200">
        <a:solidFill>
          <a:schemeClr val="tx1"/>
        </a:solidFill>
        <a:latin typeface="Arial" charset="0"/>
        <a:ea typeface="+mn-ea"/>
        <a:cs typeface="Arial" charset="0"/>
      </a:defRPr>
    </a:lvl3pPr>
    <a:lvl4pPr marL="407972" indent="-147632" algn="l" rtl="0" eaLnBrk="0" fontAlgn="base" hangingPunct="0">
      <a:spcBef>
        <a:spcPct val="20000"/>
      </a:spcBef>
      <a:spcAft>
        <a:spcPct val="0"/>
      </a:spcAft>
      <a:buFont typeface="Arial" pitchFamily="34" charset="0"/>
      <a:buChar char="–"/>
      <a:defRPr sz="1000" i="1" kern="1200">
        <a:solidFill>
          <a:schemeClr val="tx1"/>
        </a:solidFill>
        <a:latin typeface="Arial" charset="0"/>
        <a:ea typeface="+mn-ea"/>
        <a:cs typeface="Arial" charset="0"/>
      </a:defRPr>
    </a:lvl4pPr>
    <a:lvl5pPr marL="2057318" indent="-228591" algn="l" rtl="0" eaLnBrk="0" fontAlgn="base" hangingPunct="0">
      <a:spcBef>
        <a:spcPct val="30000"/>
      </a:spcBef>
      <a:spcAft>
        <a:spcPct val="0"/>
      </a:spcAft>
      <a:buChar char="•"/>
      <a:defRPr sz="1200" kern="1200">
        <a:solidFill>
          <a:schemeClr val="tx1"/>
        </a:solidFill>
        <a:latin typeface="Arial" charset="0"/>
        <a:ea typeface="+mn-ea"/>
        <a:cs typeface="Arial" charset="0"/>
      </a:defRPr>
    </a:lvl5pPr>
    <a:lvl6pPr marL="2285909" algn="l" defTabSz="914364" rtl="0" eaLnBrk="1" latinLnBrk="0" hangingPunct="1">
      <a:defRPr sz="1200" kern="1200">
        <a:solidFill>
          <a:schemeClr val="tx1"/>
        </a:solidFill>
        <a:latin typeface="+mn-lt"/>
        <a:ea typeface="+mn-ea"/>
        <a:cs typeface="+mn-cs"/>
      </a:defRPr>
    </a:lvl6pPr>
    <a:lvl7pPr marL="2743090" algn="l" defTabSz="914364" rtl="0" eaLnBrk="1" latinLnBrk="0" hangingPunct="1">
      <a:defRPr sz="1200" kern="1200">
        <a:solidFill>
          <a:schemeClr val="tx1"/>
        </a:solidFill>
        <a:latin typeface="+mn-lt"/>
        <a:ea typeface="+mn-ea"/>
        <a:cs typeface="+mn-cs"/>
      </a:defRPr>
    </a:lvl7pPr>
    <a:lvl8pPr marL="3200272" algn="l" defTabSz="914364" rtl="0" eaLnBrk="1" latinLnBrk="0" hangingPunct="1">
      <a:defRPr sz="1200" kern="1200">
        <a:solidFill>
          <a:schemeClr val="tx1"/>
        </a:solidFill>
        <a:latin typeface="+mn-lt"/>
        <a:ea typeface="+mn-ea"/>
        <a:cs typeface="+mn-cs"/>
      </a:defRPr>
    </a:lvl8pPr>
    <a:lvl9pPr marL="3657454" algn="l" defTabSz="914364"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320" userDrawn="1">
          <p15:clr>
            <a:srgbClr val="F26B43"/>
          </p15:clr>
        </p15:guide>
        <p15:guide id="2" pos="144"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260350" y="2917825"/>
            <a:ext cx="6340475" cy="5802313"/>
          </a:xfrm>
          <a:prstGeom prst="rect">
            <a:avLst/>
          </a:prstGeom>
          <a:noFill/>
        </p:spPr>
        <p:txBody>
          <a:bodyPr/>
          <a:lstStyle/>
          <a:p>
            <a:endParaRPr lang="en-US" dirty="0">
              <a:latin typeface="Arial" pitchFamily="34" charset="0"/>
              <a:cs typeface="Arial" pitchFamily="34" charset="0"/>
            </a:endParaRPr>
          </a:p>
        </p:txBody>
      </p:sp>
      <p:sp>
        <p:nvSpPr>
          <p:cNvPr id="17411" name="Slide Image Placeholder 5"/>
          <p:cNvSpPr>
            <a:spLocks noGrp="1" noRot="1" noChangeAspect="1" noTextEdit="1"/>
          </p:cNvSpPr>
          <p:nvPr>
            <p:ph type="sldImg"/>
          </p:nvPr>
        </p:nvSpPr>
        <p:spPr>
          <a:xfrm>
            <a:off x="1692275" y="661988"/>
            <a:ext cx="3473450" cy="2171700"/>
          </a:xfrm>
          <a:ln/>
        </p:spPr>
      </p:sp>
      <p:sp>
        <p:nvSpPr>
          <p:cNvPr id="7" name="Slide Number Placeholder 6"/>
          <p:cNvSpPr>
            <a:spLocks noGrp="1"/>
          </p:cNvSpPr>
          <p:nvPr>
            <p:ph type="sldNum" sz="quarter" idx="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A3D4A3-F433-42F7-805B-20D345B00D8D}" type="slidenum">
              <a:rPr kumimoji="0" lang="en-US" sz="1800" b="0" i="0" u="none" strike="noStrike" kern="0" cap="none" spc="0" normalizeH="0" baseline="0" noProof="0">
                <a:ln>
                  <a:noFill/>
                </a:ln>
                <a:solidFill>
                  <a:srgbClr val="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a:ln>
                <a:noFill/>
              </a:ln>
              <a:solidFill>
                <a:srgbClr val="000000"/>
              </a:solidFill>
              <a:effectLst/>
              <a:uLnTx/>
              <a:uFillTx/>
            </a:endParaRPr>
          </a:p>
        </p:txBody>
      </p:sp>
      <p:sp>
        <p:nvSpPr>
          <p:cNvPr id="2" name="Date Placeholder 1"/>
          <p:cNvSpPr>
            <a:spLocks noGrp="1"/>
          </p:cNvSpPr>
          <p:nvPr>
            <p:ph type="dt" idx="10"/>
          </p:nvPr>
        </p:nvSpPr>
        <p:spPr/>
        <p:txBody>
          <a:bodyPr/>
          <a:lstStyle/>
          <a:p>
            <a:pPr>
              <a:defRPr/>
            </a:pPr>
            <a:fld id="{8A56CC06-6164-45A2-A726-F1CDD4694B8F}" type="datetime1">
              <a:rPr lang="en-US" smtClean="0"/>
              <a:t>5/30/2018</a:t>
            </a:fld>
            <a:endParaRPr lang="en-US" dirty="0"/>
          </a:p>
        </p:txBody>
      </p:sp>
    </p:spTree>
    <p:extLst>
      <p:ext uri="{BB962C8B-B14F-4D97-AF65-F5344CB8AC3E}">
        <p14:creationId xmlns:p14="http://schemas.microsoft.com/office/powerpoint/2010/main" val="284361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7363" y="490538"/>
            <a:ext cx="3562350" cy="2225675"/>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20000"/>
              </a:spcBef>
              <a:spcAft>
                <a:spcPct val="0"/>
              </a:spcAft>
              <a:buClrTx/>
              <a:buSzTx/>
              <a:buFontTx/>
              <a:buNone/>
              <a:tabLst/>
              <a:defRPr/>
            </a:pP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DD817518-FB06-4843-9B46-F72D174830EE}" type="slidenum">
              <a:rPr lang="en-US" smtClean="0"/>
              <a:pPr>
                <a:defRPr/>
              </a:pPr>
              <a:t>12</a:t>
            </a:fld>
            <a:endParaRPr lang="en-US"/>
          </a:p>
        </p:txBody>
      </p:sp>
      <p:sp>
        <p:nvSpPr>
          <p:cNvPr id="5" name="Date Placeholder 4"/>
          <p:cNvSpPr>
            <a:spLocks noGrp="1"/>
          </p:cNvSpPr>
          <p:nvPr>
            <p:ph type="dt" idx="11"/>
          </p:nvPr>
        </p:nvSpPr>
        <p:spPr/>
        <p:txBody>
          <a:bodyPr/>
          <a:lstStyle/>
          <a:p>
            <a:pPr>
              <a:defRPr/>
            </a:pPr>
            <a:fld id="{9683FDD4-22CC-4CE7-B462-20FE751E372E}" type="datetime1">
              <a:rPr lang="en-US" smtClean="0"/>
              <a:t>5/30/2018</a:t>
            </a:fld>
            <a:endParaRPr lang="en-US" dirty="0"/>
          </a:p>
        </p:txBody>
      </p:sp>
    </p:spTree>
    <p:extLst>
      <p:ext uri="{BB962C8B-B14F-4D97-AF65-F5344CB8AC3E}">
        <p14:creationId xmlns:p14="http://schemas.microsoft.com/office/powerpoint/2010/main" val="1495930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ingesting the mass amounts of data, Watson for Cyber Security is able to classify, select, extract and normalize data. Then it applies it to a security context with natural language processing (understands malware for example). With training and constant feedback loop, Watson is able to learn spit out connected information through the knowledge graphs with relational analysis.</a:t>
            </a:r>
          </a:p>
          <a:p>
            <a:endParaRPr lang="en-US" dirty="0"/>
          </a:p>
          <a:p>
            <a:r>
              <a:rPr lang="en-US" dirty="0"/>
              <a:t>What makes Cognitive different from other aspects of artificial intelligence is the ability to think and interact like a human. It is designed to build hypotheses, test them, and approach problems with multiple answers to build higher confidence in those answers. It is more advanced than the rest of what the market offers today, which mostly consist of machine learning.</a:t>
            </a:r>
          </a:p>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13</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3452993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7363" y="490538"/>
            <a:ext cx="3562350" cy="2225675"/>
          </a:xfrm>
        </p:spPr>
      </p:sp>
      <p:sp>
        <p:nvSpPr>
          <p:cNvPr id="3" name="Notes Placeholder 2"/>
          <p:cNvSpPr>
            <a:spLocks noGrp="1"/>
          </p:cNvSpPr>
          <p:nvPr>
            <p:ph type="body" idx="1"/>
          </p:nvPr>
        </p:nvSpPr>
        <p:spPr/>
        <p:txBody>
          <a:bodyPr/>
          <a:lstStyle/>
          <a:p>
            <a:r>
              <a:rPr lang="en-US" sz="1000" dirty="0">
                <a:solidFill>
                  <a:schemeClr val="bg1"/>
                </a:solidFill>
              </a:rPr>
              <a:t>QRadar Advisor with Watson automates the investigation of security incidents; Watson for Cybersecurity empowers them to be more confident in identifying and understanding threats in their environment</a:t>
            </a:r>
          </a:p>
          <a:p>
            <a:endParaRPr lang="en-US" sz="1000" dirty="0">
              <a:solidFill>
                <a:schemeClr val="bg1"/>
              </a:solidFill>
            </a:endParaRPr>
          </a:p>
          <a:p>
            <a:pPr marL="228600" indent="-228600">
              <a:buFont typeface="+mj-lt"/>
              <a:buAutoNum type="arabicPeriod"/>
            </a:pPr>
            <a:r>
              <a:rPr lang="en-US" sz="1000" dirty="0">
                <a:solidFill>
                  <a:schemeClr val="bg1"/>
                </a:solidFill>
              </a:rPr>
              <a:t>Local and External contextual threat intelligence</a:t>
            </a:r>
          </a:p>
          <a:p>
            <a:pPr marL="228600" indent="-228600">
              <a:buFont typeface="+mj-lt"/>
              <a:buAutoNum type="arabicPeriod"/>
            </a:pPr>
            <a:r>
              <a:rPr lang="en-US" sz="1000" dirty="0">
                <a:solidFill>
                  <a:schemeClr val="bg1"/>
                </a:solidFill>
              </a:rPr>
              <a:t>Rapid triage assessment of events and ecosystem impact</a:t>
            </a:r>
          </a:p>
          <a:p>
            <a:pPr marL="228600" indent="-228600">
              <a:buFont typeface="+mj-lt"/>
              <a:buAutoNum type="arabicPeriod"/>
            </a:pPr>
            <a:r>
              <a:rPr lang="en-US" sz="1000" dirty="0">
                <a:solidFill>
                  <a:schemeClr val="bg1"/>
                </a:solidFill>
              </a:rPr>
              <a:t>UBA and Asset identification</a:t>
            </a:r>
          </a:p>
          <a:p>
            <a:endParaRPr lang="en-US" sz="1000" dirty="0">
              <a:solidFill>
                <a:schemeClr val="bg1"/>
              </a:solidFill>
            </a:endParaRPr>
          </a:p>
          <a:p>
            <a:endParaRPr lang="en-US" dirty="0"/>
          </a:p>
          <a:p>
            <a:endParaRPr lang="en-US" sz="1000" dirty="0">
              <a:solidFill>
                <a:srgbClr val="1D3649"/>
              </a:solidFill>
            </a:endParaRPr>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15</a:t>
            </a:fld>
            <a:r>
              <a:rPr lang="en-US"/>
              <a:t>	IBM SECURITY</a:t>
            </a:r>
            <a:endParaRPr lang="en-US" dirty="0"/>
          </a:p>
        </p:txBody>
      </p:sp>
      <p:sp>
        <p:nvSpPr>
          <p:cNvPr id="6" name="Header Placeholder 5"/>
          <p:cNvSpPr>
            <a:spLocks noGrp="1"/>
          </p:cNvSpPr>
          <p:nvPr>
            <p:ph type="hdr" sz="quarter" idx="12"/>
          </p:nvPr>
        </p:nvSpPr>
        <p:spPr>
          <a:xfrm>
            <a:off x="0" y="0"/>
            <a:ext cx="3067050" cy="468313"/>
          </a:xfrm>
          <a:prstGeom prst="rect">
            <a:avLst/>
          </a:prstGeom>
        </p:spPr>
        <p:txBody>
          <a:bodyPr/>
          <a:lstStyle/>
          <a:p>
            <a:endParaRPr lang="en-US" dirty="0"/>
          </a:p>
        </p:txBody>
      </p:sp>
    </p:spTree>
    <p:extLst>
      <p:ext uri="{BB962C8B-B14F-4D97-AF65-F5344CB8AC3E}">
        <p14:creationId xmlns:p14="http://schemas.microsoft.com/office/powerpoint/2010/main" val="3951697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16</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2483527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17</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19323293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18</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264006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63738" y="411163"/>
            <a:ext cx="3149600" cy="1968500"/>
          </a:xfrm>
        </p:spPr>
      </p:sp>
      <p:sp>
        <p:nvSpPr>
          <p:cNvPr id="3" name="Notes Placeholder 2"/>
          <p:cNvSpPr>
            <a:spLocks noGrp="1"/>
          </p:cNvSpPr>
          <p:nvPr>
            <p:ph type="body" idx="1"/>
          </p:nvPr>
        </p:nvSpPr>
        <p:spPr/>
        <p:txBody>
          <a:bodyPr/>
          <a:lstStyle/>
          <a:p>
            <a:r>
              <a:rPr lang="en-US" dirty="0"/>
              <a:t>Since the age of the first networks and the hackers who soon followed, we’ve evolved security technology from perimeter controls of moats and castles to…</a:t>
            </a:r>
          </a:p>
          <a:p>
            <a:r>
              <a:rPr lang="en-US" i="1" dirty="0"/>
              <a:t>&lt;Mouse click&gt;</a:t>
            </a:r>
            <a:endParaRPr lang="en-US" i="1" kern="0" dirty="0">
              <a:solidFill>
                <a:srgbClr val="1D3649"/>
              </a:solidFill>
              <a:latin typeface="Arial"/>
              <a:cs typeface="Arial"/>
            </a:endParaRPr>
          </a:p>
          <a:p>
            <a:pPr marL="171433" indent="-171433">
              <a:buFont typeface="Arial" panose="020B0604020202020204" pitchFamily="34" charset="0"/>
              <a:buChar char="•"/>
              <a:defRPr/>
            </a:pPr>
            <a:r>
              <a:rPr lang="en-US" b="1" kern="0" dirty="0">
                <a:solidFill>
                  <a:srgbClr val="1D3649"/>
                </a:solidFill>
                <a:latin typeface="Arial"/>
                <a:cs typeface="Arial"/>
              </a:rPr>
              <a:t>Intelligence</a:t>
            </a:r>
            <a:r>
              <a:rPr lang="en-US" b="1" kern="0" baseline="0" dirty="0">
                <a:solidFill>
                  <a:srgbClr val="1D3649"/>
                </a:solidFill>
                <a:latin typeface="Arial"/>
                <a:cs typeface="Arial"/>
              </a:rPr>
              <a:t> and </a:t>
            </a:r>
            <a:r>
              <a:rPr lang="en-US" b="1" kern="0" dirty="0">
                <a:solidFill>
                  <a:srgbClr val="1D3649"/>
                </a:solidFill>
                <a:latin typeface="Arial"/>
                <a:cs typeface="Arial"/>
              </a:rPr>
              <a:t>Integration </a:t>
            </a:r>
            <a:r>
              <a:rPr lang="en-US" kern="0" dirty="0">
                <a:solidFill>
                  <a:srgbClr val="1D3649"/>
                </a:solidFill>
                <a:latin typeface="Arial"/>
                <a:cs typeface="Arial"/>
              </a:rPr>
              <a:t>capabilities that leverage analytics to collect and make sense of massive amounts of real-time data flow, prioritizing events and detecting high-risk threats in real-time; and now to the next era of security…</a:t>
            </a:r>
          </a:p>
          <a:p>
            <a:pPr lvl="0">
              <a:defRPr/>
            </a:pPr>
            <a:r>
              <a:rPr lang="en-US" i="1" kern="0" dirty="0">
                <a:solidFill>
                  <a:srgbClr val="1D3649"/>
                </a:solidFill>
                <a:latin typeface="Arial"/>
                <a:cs typeface="Arial"/>
              </a:rPr>
              <a:t>&lt;Mouse click&gt;</a:t>
            </a:r>
          </a:p>
          <a:p>
            <a:pPr marL="171433" indent="-171433">
              <a:buFont typeface="Arial" panose="020B0604020202020204" pitchFamily="34" charset="0"/>
              <a:buChar char="•"/>
              <a:defRPr/>
            </a:pPr>
            <a:r>
              <a:rPr lang="en-US" b="1" kern="0" dirty="0">
                <a:solidFill>
                  <a:srgbClr val="1D3649"/>
                </a:solidFill>
                <a:latin typeface="Arial"/>
                <a:cs typeface="Arial"/>
              </a:rPr>
              <a:t>CLOUD</a:t>
            </a:r>
            <a:r>
              <a:rPr lang="en-US" kern="0" dirty="0">
                <a:solidFill>
                  <a:srgbClr val="1D3649"/>
                </a:solidFill>
                <a:latin typeface="Arial"/>
                <a:cs typeface="Arial"/>
              </a:rPr>
              <a:t> security to help organizations plan, deploy, and manage security -- as workloads and data are moved across hybrid cloud environments; and </a:t>
            </a:r>
            <a:endParaRPr lang="en-US" b="1" kern="0" dirty="0">
              <a:solidFill>
                <a:srgbClr val="1D3649"/>
              </a:solidFill>
              <a:latin typeface="Arial"/>
              <a:cs typeface="Arial"/>
            </a:endParaRPr>
          </a:p>
          <a:p>
            <a:pPr marL="171433" indent="-171433">
              <a:buFont typeface="Arial" panose="020B0604020202020204" pitchFamily="34" charset="0"/>
              <a:buChar char="•"/>
              <a:defRPr/>
            </a:pPr>
            <a:r>
              <a:rPr lang="en-US" b="1" kern="0" dirty="0">
                <a:solidFill>
                  <a:srgbClr val="1D3649"/>
                </a:solidFill>
                <a:latin typeface="Arial"/>
                <a:cs typeface="Arial"/>
              </a:rPr>
              <a:t>AI</a:t>
            </a:r>
            <a:r>
              <a:rPr lang="en-US" b="0" kern="0" dirty="0">
                <a:solidFill>
                  <a:srgbClr val="1D3649"/>
                </a:solidFill>
                <a:latin typeface="Arial"/>
                <a:cs typeface="Arial"/>
              </a:rPr>
              <a:t> and Orchestration</a:t>
            </a:r>
            <a:r>
              <a:rPr lang="en-US" b="0" kern="0" baseline="0" dirty="0">
                <a:solidFill>
                  <a:srgbClr val="1D3649"/>
                </a:solidFill>
                <a:latin typeface="Arial"/>
                <a:cs typeface="Arial"/>
              </a:rPr>
              <a:t> </a:t>
            </a:r>
            <a:r>
              <a:rPr lang="en-US" b="0" kern="0" dirty="0">
                <a:solidFill>
                  <a:srgbClr val="1D3649"/>
                </a:solidFill>
                <a:latin typeface="Arial"/>
                <a:cs typeface="Arial"/>
              </a:rPr>
              <a:t>capabilities</a:t>
            </a:r>
            <a:r>
              <a:rPr lang="en-US" b="0" kern="0" baseline="0" dirty="0">
                <a:solidFill>
                  <a:srgbClr val="1D3649"/>
                </a:solidFill>
                <a:latin typeface="Arial"/>
                <a:cs typeface="Arial"/>
              </a:rPr>
              <a:t> baked in so that the solutions we use can u</a:t>
            </a:r>
            <a:r>
              <a:rPr lang="en-US" kern="0" dirty="0">
                <a:solidFill>
                  <a:srgbClr val="1D3649"/>
                </a:solidFill>
                <a:latin typeface="Arial"/>
                <a:cs typeface="Arial"/>
              </a:rPr>
              <a:t>nderstand, reason, and learn</a:t>
            </a:r>
            <a:r>
              <a:rPr lang="en-US" kern="0" baseline="0" dirty="0">
                <a:solidFill>
                  <a:srgbClr val="1D3649"/>
                </a:solidFill>
                <a:latin typeface="Arial"/>
                <a:cs typeface="Arial"/>
              </a:rPr>
              <a:t>; </a:t>
            </a:r>
            <a:r>
              <a:rPr lang="en-US" kern="0" dirty="0">
                <a:solidFill>
                  <a:srgbClr val="1D3649"/>
                </a:solidFill>
                <a:latin typeface="Arial"/>
                <a:cs typeface="Arial"/>
              </a:rPr>
              <a:t>and the</a:t>
            </a:r>
            <a:r>
              <a:rPr lang="en-US" kern="0" baseline="0" dirty="0">
                <a:solidFill>
                  <a:srgbClr val="1D3649"/>
                </a:solidFill>
                <a:latin typeface="Arial"/>
                <a:cs typeface="Arial"/>
              </a:rPr>
              <a:t> orchestration needed to </a:t>
            </a:r>
            <a:r>
              <a:rPr lang="en-US" kern="0" dirty="0">
                <a:solidFill>
                  <a:srgbClr val="1D3649"/>
                </a:solidFill>
                <a:latin typeface="Arial"/>
                <a:cs typeface="Arial"/>
              </a:rPr>
              <a:t>help drive the</a:t>
            </a:r>
            <a:r>
              <a:rPr lang="en-US" kern="0" baseline="0" dirty="0">
                <a:solidFill>
                  <a:srgbClr val="1D3649"/>
                </a:solidFill>
                <a:latin typeface="Arial"/>
                <a:cs typeface="Arial"/>
              </a:rPr>
              <a:t> analytics and insights needed across people, processes, and technologies for more actionable results. </a:t>
            </a:r>
            <a:endParaRPr lang="en-US" kern="0" dirty="0">
              <a:solidFill>
                <a:srgbClr val="1D3649"/>
              </a:solidFill>
              <a:latin typeface="Arial"/>
              <a:cs typeface="Arial"/>
            </a:endParaRPr>
          </a:p>
          <a:p>
            <a:pPr marL="171433" indent="-171433">
              <a:buFont typeface="Arial" panose="020B0604020202020204" pitchFamily="34" charset="0"/>
              <a:buChar char="•"/>
              <a:defRPr/>
            </a:pPr>
            <a:r>
              <a:rPr lang="en-US" b="1" kern="0" dirty="0">
                <a:solidFill>
                  <a:srgbClr val="1D3649"/>
                </a:solidFill>
                <a:latin typeface="Arial"/>
                <a:cs typeface="Arial"/>
              </a:rPr>
              <a:t>COLLABORATION</a:t>
            </a:r>
            <a:r>
              <a:rPr lang="en-US" kern="0" dirty="0">
                <a:solidFill>
                  <a:srgbClr val="1D3649"/>
                </a:solidFill>
                <a:latin typeface="Arial"/>
                <a:cs typeface="Arial"/>
              </a:rPr>
              <a:t> in real-time with threat intelligence crowdsourced from X-Force and a community of 14K+ users, as well as a security app marketplace to help analysts stay ahead of the threat.</a:t>
            </a:r>
            <a:endParaRPr lang="en-US" sz="1000" b="0" i="0" u="none" strike="noStrike" baseline="0" dirty="0">
              <a:effectLst/>
              <a:latin typeface="Arial" charset="0"/>
            </a:endParaRPr>
          </a:p>
        </p:txBody>
      </p:sp>
      <p:sp>
        <p:nvSpPr>
          <p:cNvPr id="4" name="Slide Number Placeholder 3"/>
          <p:cNvSpPr>
            <a:spLocks noGrp="1"/>
          </p:cNvSpPr>
          <p:nvPr>
            <p:ph type="sldNum" sz="quarter" idx="10"/>
          </p:nvPr>
        </p:nvSpPr>
        <p:spPr/>
        <p:txBody>
          <a:bodyPr/>
          <a:lstStyle/>
          <a:p>
            <a:pPr algn="r" defTabSz="914308">
              <a:defRPr/>
            </a:pPr>
            <a:fld id="{DD817518-FB06-4843-9B46-F72D174830EE}" type="slidenum">
              <a:rPr lang="en-US">
                <a:solidFill>
                  <a:srgbClr val="000000"/>
                </a:solidFill>
              </a:rPr>
              <a:pPr algn="r" defTabSz="914308">
                <a:defRPr/>
              </a:pPr>
              <a:t>2</a:t>
            </a:fld>
            <a:endParaRPr lang="en-US" dirty="0">
              <a:solidFill>
                <a:srgbClr val="000000"/>
              </a:solidFill>
            </a:endParaRPr>
          </a:p>
        </p:txBody>
      </p:sp>
    </p:spTree>
    <p:extLst>
      <p:ext uri="{BB962C8B-B14F-4D97-AF65-F5344CB8AC3E}">
        <p14:creationId xmlns:p14="http://schemas.microsoft.com/office/powerpoint/2010/main" val="121312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dirty="0"/>
              <a:t>Whether you have a security team of 2 or 100, your goals are to ensure the business thrives. And that means, protecting systems and data to stay compliant, stopping threats, and staying ahead of cyber crime.  </a:t>
            </a:r>
          </a:p>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3</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2878050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dirty="0"/>
              <a:t>However, today’s reality </a:t>
            </a:r>
            <a:r>
              <a:rPr lang="en-US" dirty="0" err="1"/>
              <a:t>andpres</a:t>
            </a:r>
            <a:endParaRPr lang="en-US" dirty="0"/>
          </a:p>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4</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2257569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b="0" i="0" u="none" strike="noStrike" kern="1200" baseline="0" dirty="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D817518-FB06-4843-9B46-F72D174830EE}" type="slidenum">
              <a:rPr kumimoji="0" lang="en-US" sz="10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0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05273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7363" y="490538"/>
            <a:ext cx="3562350" cy="2225675"/>
          </a:xfrm>
        </p:spPr>
      </p:sp>
      <p:sp>
        <p:nvSpPr>
          <p:cNvPr id="3" name="Notes Placeholder 2"/>
          <p:cNvSpPr>
            <a:spLocks noGrp="1"/>
          </p:cNvSpPr>
          <p:nvPr>
            <p:ph type="body" idx="1"/>
          </p:nvPr>
        </p:nvSpPr>
        <p:spPr/>
        <p:txBody>
          <a:bodyPr/>
          <a:lstStyle/>
          <a:p>
            <a:r>
              <a:rPr lang="en-US" dirty="0"/>
              <a:t>QRadar Watson Advisor unlocks a tremendous amount of security knowledge enabling rapid and comprehensive investigation insights </a:t>
            </a:r>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8</a:t>
            </a:fld>
            <a:r>
              <a:rPr lang="en-US"/>
              <a:t>	IBM SECURITY</a:t>
            </a:r>
            <a:endParaRPr lang="en-US" dirty="0"/>
          </a:p>
        </p:txBody>
      </p:sp>
      <p:sp>
        <p:nvSpPr>
          <p:cNvPr id="6" name="Header Placeholder 5"/>
          <p:cNvSpPr>
            <a:spLocks noGrp="1"/>
          </p:cNvSpPr>
          <p:nvPr>
            <p:ph type="hdr" sz="quarter" idx="12"/>
          </p:nvPr>
        </p:nvSpPr>
        <p:spPr>
          <a:xfrm>
            <a:off x="223837" y="165100"/>
            <a:ext cx="5257799" cy="199425"/>
          </a:xfrm>
          <a:prstGeom prst="rect">
            <a:avLst/>
          </a:prstGeom>
        </p:spPr>
        <p:txBody>
          <a:bodyPr/>
          <a:lstStyle/>
          <a:p>
            <a:endParaRPr lang="en-US" dirty="0"/>
          </a:p>
        </p:txBody>
      </p:sp>
    </p:spTree>
    <p:extLst>
      <p:ext uri="{BB962C8B-B14F-4D97-AF65-F5344CB8AC3E}">
        <p14:creationId xmlns:p14="http://schemas.microsoft.com/office/powerpoint/2010/main" val="1196201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7363" y="490538"/>
            <a:ext cx="3562350" cy="2225675"/>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9</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419526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7363" y="490538"/>
            <a:ext cx="3562350" cy="2225675"/>
          </a:xfrm>
        </p:spPr>
      </p:sp>
      <p:sp>
        <p:nvSpPr>
          <p:cNvPr id="3" name="Notes Placeholder 2"/>
          <p:cNvSpPr>
            <a:spLocks noGrp="1"/>
          </p:cNvSpPr>
          <p:nvPr>
            <p:ph type="body" idx="1"/>
          </p:nvPr>
        </p:nvSpPr>
        <p:spPr/>
        <p:txBody>
          <a:bodyPr/>
          <a:lstStyle/>
          <a:p>
            <a:r>
              <a:rPr lang="en-US" dirty="0"/>
              <a:t>The efficiencies gained in the initial assessment process is where QRadar for Advisor adds value. </a:t>
            </a:r>
          </a:p>
          <a:p>
            <a:pPr marL="0" marR="0" lvl="0" indent="0" algn="l" defTabSz="914400" rtl="0" eaLnBrk="0" fontAlgn="base" latinLnBrk="0" hangingPunct="0">
              <a:lnSpc>
                <a:spcPct val="100000"/>
              </a:lnSpc>
              <a:spcBef>
                <a:spcPct val="20000"/>
              </a:spcBef>
              <a:spcAft>
                <a:spcPct val="0"/>
              </a:spcAft>
              <a:buClrTx/>
              <a:buSzTx/>
              <a:buFontTx/>
              <a:buNone/>
              <a:tabLst/>
              <a:defRPr/>
            </a:pPr>
            <a:endParaRPr lang="en-US" sz="1000" dirty="0">
              <a:solidFill>
                <a:srgbClr val="1D3649"/>
              </a:solidFill>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a:solidFill>
                  <a:srgbClr val="1D3649"/>
                </a:solidFill>
              </a:rPr>
              <a:t>Addresses skills gaps and shortages, alert overload, increasing costs, security information currency and process risks with cognitive analytics</a:t>
            </a:r>
          </a:p>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10</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667249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7363" y="490538"/>
            <a:ext cx="3562350" cy="2225675"/>
          </a:xfrm>
        </p:spPr>
      </p:sp>
      <p:sp>
        <p:nvSpPr>
          <p:cNvPr id="3" name="Notes Placeholder 2"/>
          <p:cNvSpPr>
            <a:spLocks noGrp="1"/>
          </p:cNvSpPr>
          <p:nvPr>
            <p:ph type="body" idx="1"/>
          </p:nvPr>
        </p:nvSpPr>
        <p:spPr/>
        <p:txBody>
          <a:bodyPr/>
          <a:lstStyle/>
          <a:p>
            <a:r>
              <a:rPr lang="en-US" dirty="0"/>
              <a:t>The efficiencies gained in the initial assessment process is where QRadar for Advisor adds value. </a:t>
            </a:r>
          </a:p>
          <a:p>
            <a:pPr marL="0" marR="0" lvl="0" indent="0" algn="l" defTabSz="914400" rtl="0" eaLnBrk="0" fontAlgn="base" latinLnBrk="0" hangingPunct="0">
              <a:lnSpc>
                <a:spcPct val="100000"/>
              </a:lnSpc>
              <a:spcBef>
                <a:spcPct val="20000"/>
              </a:spcBef>
              <a:spcAft>
                <a:spcPct val="0"/>
              </a:spcAft>
              <a:buClrTx/>
              <a:buSzTx/>
              <a:buFontTx/>
              <a:buNone/>
              <a:tabLst/>
              <a:defRPr/>
            </a:pPr>
            <a:endParaRPr lang="en-US" sz="1000" dirty="0">
              <a:solidFill>
                <a:srgbClr val="1D3649"/>
              </a:solidFill>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a:solidFill>
                  <a:srgbClr val="1D3649"/>
                </a:solidFill>
              </a:rPr>
              <a:t>Addresses skills gaps and shortages, alert overload, increasing costs, security information currency and process risks with cognitive analytics</a:t>
            </a:r>
          </a:p>
          <a:p>
            <a:endParaRPr lang="en-US" dirty="0"/>
          </a:p>
        </p:txBody>
      </p:sp>
      <p:sp>
        <p:nvSpPr>
          <p:cNvPr id="4" name="Date Placeholder 3"/>
          <p:cNvSpPr>
            <a:spLocks noGrp="1"/>
          </p:cNvSpPr>
          <p:nvPr>
            <p:ph type="dt" idx="10"/>
          </p:nvPr>
        </p:nvSpPr>
        <p:spPr/>
        <p:txBody>
          <a:bodyPr/>
          <a:lstStyle/>
          <a:p>
            <a:pPr>
              <a:defRPr/>
            </a:pPr>
            <a:fld id="{9DDA173A-4B37-473D-BA49-760DD514A3F3}" type="datetime1">
              <a:rPr lang="en-US" smtClean="0"/>
              <a:t>5/30/2018</a:t>
            </a:fld>
            <a:endParaRPr lang="en-US" dirty="0"/>
          </a:p>
        </p:txBody>
      </p:sp>
      <p:sp>
        <p:nvSpPr>
          <p:cNvPr id="5" name="Slide Number Placeholder 4"/>
          <p:cNvSpPr>
            <a:spLocks noGrp="1"/>
          </p:cNvSpPr>
          <p:nvPr>
            <p:ph type="sldNum" sz="quarter" idx="11"/>
          </p:nvPr>
        </p:nvSpPr>
        <p:spPr/>
        <p:txBody>
          <a:bodyPr/>
          <a:lstStyle/>
          <a:p>
            <a:pPr lvl="1">
              <a:defRPr/>
            </a:pPr>
            <a:r>
              <a:rPr lang="en-US"/>
              <a:t>	</a:t>
            </a:r>
            <a:fld id="{DD817518-FB06-4843-9B46-F72D174830EE}" type="slidenum">
              <a:rPr lang="en-US" smtClean="0"/>
              <a:pPr lvl="1">
                <a:defRPr/>
              </a:pPr>
              <a:t>11</a:t>
            </a:fld>
            <a:r>
              <a:rPr lang="en-US"/>
              <a:t>	IBM SECURITY</a:t>
            </a:r>
            <a:endParaRPr lang="en-US" dirty="0"/>
          </a:p>
        </p:txBody>
      </p:sp>
      <p:sp>
        <p:nvSpPr>
          <p:cNvPr id="6" name="Header Placeholder 5"/>
          <p:cNvSpPr>
            <a:spLocks noGrp="1"/>
          </p:cNvSpPr>
          <p:nvPr>
            <p:ph type="hdr" sz="quarter" idx="12"/>
          </p:nvPr>
        </p:nvSpPr>
        <p:spPr/>
        <p:txBody>
          <a:bodyPr/>
          <a:lstStyle/>
          <a:p>
            <a:endParaRPr lang="en-US" dirty="0"/>
          </a:p>
        </p:txBody>
      </p:sp>
    </p:spTree>
    <p:extLst>
      <p:ext uri="{BB962C8B-B14F-4D97-AF65-F5344CB8AC3E}">
        <p14:creationId xmlns:p14="http://schemas.microsoft.com/office/powerpoint/2010/main" val="405508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1D3649"/>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srcRect l="63757" t="44138" b="14099"/>
          <a:stretch/>
        </p:blipFill>
        <p:spPr>
          <a:xfrm>
            <a:off x="5829300" y="2578166"/>
            <a:ext cx="3312263" cy="2386777"/>
          </a:xfrm>
          <a:prstGeom prst="rect">
            <a:avLst/>
          </a:prstGeom>
        </p:spPr>
      </p:pic>
      <p:sp>
        <p:nvSpPr>
          <p:cNvPr id="2" name="Title 1"/>
          <p:cNvSpPr>
            <a:spLocks noGrp="1"/>
          </p:cNvSpPr>
          <p:nvPr>
            <p:ph type="ctrTitle"/>
          </p:nvPr>
        </p:nvSpPr>
        <p:spPr>
          <a:xfrm>
            <a:off x="433465" y="1316432"/>
            <a:ext cx="8251082" cy="1252654"/>
          </a:xfrm>
        </p:spPr>
        <p:txBody>
          <a:bodyPr lIns="0" tIns="0" rIns="0" bIns="0" anchor="b" anchorCtr="0">
            <a:noAutofit/>
          </a:bodyPr>
          <a:lstStyle>
            <a:lvl1pPr algn="l">
              <a:lnSpc>
                <a:spcPct val="90000"/>
              </a:lnSpc>
              <a:defRPr sz="4400" b="1" baseline="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458731" y="2744144"/>
            <a:ext cx="8226482" cy="315170"/>
          </a:xfrm>
          <a:prstGeom prst="rect">
            <a:avLst/>
          </a:prstGeom>
        </p:spPr>
        <p:txBody>
          <a:bodyPr lIns="0" tIns="0" rIns="0" bIns="0" anchor="t" anchorCtr="0">
            <a:normAutofit/>
          </a:bodyPr>
          <a:lstStyle>
            <a:lvl1pPr marL="0" indent="0" algn="l">
              <a:lnSpc>
                <a:spcPct val="100000"/>
              </a:lnSpc>
              <a:spcBef>
                <a:spcPts val="0"/>
              </a:spcBef>
              <a:buNone/>
              <a:defRPr sz="1500" b="0" cap="all" baseline="0">
                <a:solidFill>
                  <a:schemeClr val="bg1"/>
                </a:solidFill>
                <a:latin typeface="Arial" panose="020B0604020202020204" pitchFamily="34" charset="0"/>
                <a:cs typeface="Arial" panose="020B0604020202020204" pitchFamily="34" charset="0"/>
              </a:defRPr>
            </a:lvl1pPr>
            <a:lvl2pPr marL="342886" indent="0" algn="ctr">
              <a:buNone/>
              <a:defRPr sz="1500"/>
            </a:lvl2pPr>
            <a:lvl3pPr marL="685773" indent="0" algn="ctr">
              <a:buNone/>
              <a:defRPr sz="1300"/>
            </a:lvl3pPr>
            <a:lvl4pPr marL="1028659" indent="0" algn="ctr">
              <a:buNone/>
              <a:defRPr sz="1200"/>
            </a:lvl4pPr>
            <a:lvl5pPr marL="1371545" indent="0" algn="ctr">
              <a:buNone/>
              <a:defRPr sz="1200"/>
            </a:lvl5pPr>
            <a:lvl6pPr marL="1714431" indent="0" algn="ctr">
              <a:buNone/>
              <a:defRPr sz="1200"/>
            </a:lvl6pPr>
            <a:lvl7pPr marL="2057318" indent="0" algn="ctr">
              <a:buNone/>
              <a:defRPr sz="1200"/>
            </a:lvl7pPr>
            <a:lvl8pPr marL="2400204" indent="0" algn="ctr">
              <a:buNone/>
              <a:defRPr sz="1200"/>
            </a:lvl8pPr>
            <a:lvl9pPr marL="2743090" indent="0" algn="ctr">
              <a:buNone/>
              <a:defRPr sz="1200"/>
            </a:lvl9pPr>
          </a:lstStyle>
          <a:p>
            <a:r>
              <a:rPr lang="en-US" dirty="0"/>
              <a:t>CLICK TO EDIT MASTER SUBTITLE STYLE</a:t>
            </a:r>
          </a:p>
        </p:txBody>
      </p:sp>
      <p:sp>
        <p:nvSpPr>
          <p:cNvPr id="25" name="Text Placeholder 12" title="Click to edit presenter's name, title, and date"/>
          <p:cNvSpPr>
            <a:spLocks noGrp="1"/>
          </p:cNvSpPr>
          <p:nvPr>
            <p:ph type="body" sz="quarter" idx="13" hasCustomPrompt="1"/>
          </p:nvPr>
        </p:nvSpPr>
        <p:spPr>
          <a:xfrm>
            <a:off x="454570" y="3868167"/>
            <a:ext cx="7104996" cy="261412"/>
          </a:xfrm>
          <a:prstGeom prst="rect">
            <a:avLst/>
          </a:prstGeom>
        </p:spPr>
        <p:txBody>
          <a:bodyPr lIns="0" tIns="0" rIns="0" bIns="0" anchor="b" anchorCtr="0">
            <a:noAutofit/>
          </a:bodyPr>
          <a:lstStyle>
            <a:lvl1pPr marL="0" indent="0">
              <a:lnSpc>
                <a:spcPct val="100000"/>
              </a:lnSpc>
              <a:spcBef>
                <a:spcPts val="0"/>
              </a:spcBef>
              <a:buFontTx/>
              <a:buNone/>
              <a:defRPr sz="1500" b="1" baseline="0">
                <a:solidFill>
                  <a:schemeClr val="bg1"/>
                </a:solidFill>
                <a:latin typeface="Arial" panose="020B0604020202020204" pitchFamily="34" charset="0"/>
                <a:cs typeface="Arial" panose="020B0604020202020204" pitchFamily="34" charset="0"/>
              </a:defRPr>
            </a:lvl1pPr>
            <a:lvl2pPr marL="342886" indent="0">
              <a:buFontTx/>
              <a:buNone/>
              <a:defRPr/>
            </a:lvl2pPr>
            <a:lvl3pPr marL="685773" indent="0">
              <a:buFontTx/>
              <a:buNone/>
              <a:defRPr/>
            </a:lvl3pPr>
            <a:lvl4pPr marL="1028659" indent="0">
              <a:buFontTx/>
              <a:buNone/>
              <a:defRPr/>
            </a:lvl4pPr>
            <a:lvl5pPr marL="1371545" indent="0">
              <a:buFontTx/>
              <a:buNone/>
              <a:defRPr/>
            </a:lvl5pPr>
          </a:lstStyle>
          <a:p>
            <a:pPr lvl="0"/>
            <a:r>
              <a:rPr lang="en-US" dirty="0"/>
              <a:t>Click to edit presenter’s name</a:t>
            </a:r>
          </a:p>
        </p:txBody>
      </p:sp>
      <p:sp>
        <p:nvSpPr>
          <p:cNvPr id="26" name="Text Placeholder 23"/>
          <p:cNvSpPr>
            <a:spLocks noGrp="1"/>
          </p:cNvSpPr>
          <p:nvPr>
            <p:ph type="body" sz="quarter" idx="14" hasCustomPrompt="1"/>
          </p:nvPr>
        </p:nvSpPr>
        <p:spPr>
          <a:xfrm>
            <a:off x="454571" y="5093301"/>
            <a:ext cx="2983036" cy="182880"/>
          </a:xfrm>
          <a:prstGeom prst="rect">
            <a:avLst/>
          </a:prstGeom>
        </p:spPr>
        <p:txBody>
          <a:bodyPr wrap="none" lIns="0" tIns="0" rIns="0" bIns="0" anchor="b" anchorCtr="0">
            <a:noAutofit/>
          </a:bodyPr>
          <a:lstStyle>
            <a:lvl1pPr marL="0" indent="0" algn="l">
              <a:lnSpc>
                <a:spcPct val="100000"/>
              </a:lnSpc>
              <a:buFontTx/>
              <a:buNone/>
              <a:defRPr sz="1000" i="0">
                <a:solidFill>
                  <a:schemeClr val="bg1"/>
                </a:solidFill>
              </a:defRPr>
            </a:lvl1pPr>
            <a:lvl2pPr marL="176205" indent="0" algn="r">
              <a:buFontTx/>
              <a:buNone/>
              <a:defRPr sz="1400" i="1"/>
            </a:lvl2pPr>
            <a:lvl3pPr marL="384159" indent="0" algn="r">
              <a:buFontTx/>
              <a:buNone/>
              <a:defRPr sz="1400" i="1"/>
            </a:lvl3pPr>
            <a:lvl4pPr marL="522267" indent="0" algn="r">
              <a:buFontTx/>
              <a:buNone/>
              <a:defRPr sz="1400" i="1"/>
            </a:lvl4pPr>
            <a:lvl5pPr marL="696885" indent="0" algn="r">
              <a:buFontTx/>
              <a:buNone/>
              <a:defRPr sz="1400" i="1"/>
            </a:lvl5pPr>
          </a:lstStyle>
          <a:p>
            <a:pPr lvl="0"/>
            <a:r>
              <a:rPr lang="en-US" dirty="0"/>
              <a:t>Click to edit presentation date</a:t>
            </a:r>
          </a:p>
        </p:txBody>
      </p:sp>
      <p:sp>
        <p:nvSpPr>
          <p:cNvPr id="27" name="Text Placeholder 12" title="Click to edit presenter's name, title, and date"/>
          <p:cNvSpPr>
            <a:spLocks noGrp="1"/>
          </p:cNvSpPr>
          <p:nvPr>
            <p:ph type="body" sz="quarter" idx="15" hasCustomPrompt="1"/>
          </p:nvPr>
        </p:nvSpPr>
        <p:spPr>
          <a:xfrm>
            <a:off x="454570" y="4144789"/>
            <a:ext cx="7104996" cy="223312"/>
          </a:xfrm>
          <a:prstGeom prst="rect">
            <a:avLst/>
          </a:prstGeom>
        </p:spPr>
        <p:txBody>
          <a:bodyPr lIns="0" tIns="0" rIns="0" bIns="0" anchor="t" anchorCtr="0">
            <a:normAutofit/>
          </a:bodyPr>
          <a:lstStyle>
            <a:lvl1pPr marL="0" marR="0" indent="0" algn="l" defTabSz="685773" rtl="0" eaLnBrk="1" fontAlgn="auto" latinLnBrk="0" hangingPunct="1">
              <a:lnSpc>
                <a:spcPct val="100000"/>
              </a:lnSpc>
              <a:spcBef>
                <a:spcPts val="0"/>
              </a:spcBef>
              <a:spcAft>
                <a:spcPts val="0"/>
              </a:spcAft>
              <a:buClr>
                <a:schemeClr val="tx2"/>
              </a:buClr>
              <a:buSzTx/>
              <a:buFontTx/>
              <a:buNone/>
              <a:tabLst/>
              <a:defRPr sz="1100" b="0" baseline="0">
                <a:solidFill>
                  <a:schemeClr val="bg1"/>
                </a:solidFill>
                <a:latin typeface="Arial" panose="020B0604020202020204" pitchFamily="34" charset="0"/>
                <a:cs typeface="Arial" panose="020B0604020202020204" pitchFamily="34" charset="0"/>
              </a:defRPr>
            </a:lvl1pPr>
            <a:lvl2pPr marL="342886" indent="0">
              <a:buFontTx/>
              <a:buNone/>
              <a:defRPr/>
            </a:lvl2pPr>
            <a:lvl3pPr marL="685773" indent="0">
              <a:buFontTx/>
              <a:buNone/>
              <a:defRPr/>
            </a:lvl3pPr>
            <a:lvl4pPr marL="1028659" indent="0">
              <a:buFontTx/>
              <a:buNone/>
              <a:defRPr/>
            </a:lvl4pPr>
            <a:lvl5pPr marL="1371545" indent="0">
              <a:buFontTx/>
              <a:buNone/>
              <a:defRPr/>
            </a:lvl5pPr>
          </a:lstStyle>
          <a:p>
            <a:pPr lvl="0"/>
            <a:r>
              <a:rPr lang="en-US" dirty="0"/>
              <a:t>Click to edit presenter’s title and division</a:t>
            </a:r>
          </a:p>
        </p:txBody>
      </p:sp>
      <p:sp>
        <p:nvSpPr>
          <p:cNvPr id="5" name="Footer Placeholder 4"/>
          <p:cNvSpPr>
            <a:spLocks noGrp="1"/>
          </p:cNvSpPr>
          <p:nvPr>
            <p:ph type="ftr" sz="quarter" idx="11"/>
          </p:nvPr>
        </p:nvSpPr>
        <p:spPr>
          <a:xfrm>
            <a:off x="6194234" y="5093301"/>
            <a:ext cx="1137747" cy="182880"/>
          </a:xfrm>
          <a:prstGeom prst="rect">
            <a:avLst/>
          </a:prstGeom>
          <a:noFill/>
        </p:spPr>
        <p:txBody>
          <a:bodyPr vert="horz" wrap="none" lIns="0" tIns="0" rIns="0" bIns="0" rtlCol="0" anchor="b" anchorCtr="0">
            <a:noAutofit/>
          </a:bodyPr>
          <a:lstStyle>
            <a:lvl1pPr algn="r">
              <a:lnSpc>
                <a:spcPct val="100000"/>
              </a:lnSpc>
              <a:defRPr lang="en-US" smtClean="0">
                <a:solidFill>
                  <a:schemeClr val="bg1"/>
                </a:solidFill>
              </a:defRPr>
            </a:lvl1pPr>
          </a:lstStyle>
          <a:p>
            <a:pPr defTabSz="685773">
              <a:spcBef>
                <a:spcPts val="600"/>
              </a:spcBef>
              <a:buClr>
                <a:schemeClr val="tx2"/>
              </a:buClr>
            </a:pPr>
            <a:endParaRPr lang="en-US" dirty="0"/>
          </a:p>
        </p:txBody>
      </p:sp>
      <p:pic>
        <p:nvPicPr>
          <p:cNvPr id="10" name="Picture 9"/>
          <p:cNvPicPr>
            <a:picLocks noChangeAspect="1"/>
          </p:cNvPicPr>
          <p:nvPr/>
        </p:nvPicPr>
        <p:blipFill rotWithShape="1">
          <a:blip r:embed="rId3"/>
          <a:srcRect l="14569" t="26753" r="14569" b="26753"/>
          <a:stretch/>
        </p:blipFill>
        <p:spPr>
          <a:xfrm>
            <a:off x="457201" y="425997"/>
            <a:ext cx="1268337" cy="371860"/>
          </a:xfrm>
          <a:prstGeom prst="rect">
            <a:avLst/>
          </a:prstGeom>
        </p:spPr>
      </p:pic>
      <p:cxnSp>
        <p:nvCxnSpPr>
          <p:cNvPr id="17" name="Straight Connector 16"/>
          <p:cNvCxnSpPr/>
          <p:nvPr userDrawn="1"/>
        </p:nvCxnSpPr>
        <p:spPr>
          <a:xfrm>
            <a:off x="454570" y="3709266"/>
            <a:ext cx="758952"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4"/>
          <a:srcRect l="-14222" t="-34103" r="-8052" b="-9221"/>
          <a:stretch/>
        </p:blipFill>
        <p:spPr>
          <a:xfrm>
            <a:off x="7898525" y="4887310"/>
            <a:ext cx="904080" cy="398082"/>
          </a:xfrm>
          <a:prstGeom prst="rect">
            <a:avLst/>
          </a:prstGeom>
          <a:noFill/>
        </p:spPr>
      </p:pic>
    </p:spTree>
    <p:extLst>
      <p:ext uri="{BB962C8B-B14F-4D97-AF65-F5344CB8AC3E}">
        <p14:creationId xmlns:p14="http://schemas.microsoft.com/office/powerpoint/2010/main" val="2605553064"/>
      </p:ext>
    </p:extLst>
  </p:cSld>
  <p:clrMapOvr>
    <a:masterClrMapping/>
  </p:clrMapOvr>
  <p:extLst mod="1">
    <p:ext uri="{DCECCB84-F9BA-43D5-87BE-67443E8EF086}">
      <p15:sldGuideLst xmlns:p15="http://schemas.microsoft.com/office/powerpoint/2012/main">
        <p15:guide id="1" orient="horz" pos="3432">
          <p15:clr>
            <a:srgbClr val="FBAE40"/>
          </p15:clr>
        </p15:guide>
        <p15:guide id="2" pos="2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Data-drive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hart Placeholder 4"/>
          <p:cNvSpPr>
            <a:spLocks noGrp="1"/>
          </p:cNvSpPr>
          <p:nvPr>
            <p:ph type="chart" sz="quarter" idx="14"/>
          </p:nvPr>
        </p:nvSpPr>
        <p:spPr>
          <a:xfrm>
            <a:off x="457201" y="914400"/>
            <a:ext cx="8228653" cy="4114800"/>
          </a:xfrm>
          <a:prstGeom prst="rect">
            <a:avLst/>
          </a:prstGeom>
        </p:spPr>
        <p:txBody>
          <a:bodyPr/>
          <a:lstStyle>
            <a:lvl1pPr marL="0" indent="0" algn="ctr">
              <a:buFontTx/>
              <a:buNone/>
              <a:defRPr cap="none" baseline="0">
                <a:solidFill>
                  <a:schemeClr val="tx1"/>
                </a:solidFill>
              </a:defRPr>
            </a:lvl1pPr>
          </a:lstStyle>
          <a:p>
            <a:r>
              <a:rPr lang="en-US"/>
              <a:t>Click icon to add chart</a:t>
            </a:r>
            <a:endParaRPr lang="en-US" dirty="0"/>
          </a:p>
        </p:txBody>
      </p:sp>
      <p:sp>
        <p:nvSpPr>
          <p:cNvPr id="4" name="Footer Placeholder 3"/>
          <p:cNvSpPr>
            <a:spLocks noGrp="1"/>
          </p:cNvSpPr>
          <p:nvPr>
            <p:ph type="ftr" sz="quarter" idx="15"/>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86673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Text Placeholder 4"/>
          <p:cNvSpPr>
            <a:spLocks noGrp="1"/>
          </p:cNvSpPr>
          <p:nvPr>
            <p:ph type="body" sz="quarter" idx="13" hasCustomPrompt="1"/>
          </p:nvPr>
        </p:nvSpPr>
        <p:spPr>
          <a:xfrm>
            <a:off x="2743533" y="3969965"/>
            <a:ext cx="5943277" cy="259136"/>
          </a:xfrm>
          <a:prstGeom prst="rect">
            <a:avLst/>
          </a:prstGeom>
        </p:spPr>
        <p:txBody>
          <a:bodyPr tIns="0" bIns="0"/>
          <a:lstStyle>
            <a:lvl1pPr marL="0" indent="0">
              <a:spcBef>
                <a:spcPts val="0"/>
              </a:spcBef>
              <a:buFontTx/>
              <a:buNone/>
              <a:defRPr cap="none" baseline="0">
                <a:solidFill>
                  <a:srgbClr val="1D3649"/>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Click to edit author’s title</a:t>
            </a:r>
          </a:p>
        </p:txBody>
      </p:sp>
      <p:pic>
        <p:nvPicPr>
          <p:cNvPr id="4" name="Picture 3"/>
          <p:cNvPicPr>
            <a:picLocks noChangeAspect="1"/>
          </p:cNvPicPr>
          <p:nvPr userDrawn="1"/>
        </p:nvPicPr>
        <p:blipFill rotWithShape="1">
          <a:blip r:embed="rId2"/>
          <a:srcRect l="9787" t="10247" r="9787" b="10247"/>
          <a:stretch/>
        </p:blipFill>
        <p:spPr>
          <a:xfrm>
            <a:off x="145832" y="1287780"/>
            <a:ext cx="2744607" cy="2095138"/>
          </a:xfrm>
          <a:prstGeom prst="rect">
            <a:avLst/>
          </a:prstGeom>
        </p:spPr>
      </p:pic>
      <p:sp>
        <p:nvSpPr>
          <p:cNvPr id="12" name="Title 11"/>
          <p:cNvSpPr>
            <a:spLocks noGrp="1"/>
          </p:cNvSpPr>
          <p:nvPr userDrawn="1">
            <p:ph type="title" hasCustomPrompt="1"/>
          </p:nvPr>
        </p:nvSpPr>
        <p:spPr>
          <a:xfrm>
            <a:off x="2743200" y="1375735"/>
            <a:ext cx="5943600" cy="1917383"/>
          </a:xfrm>
        </p:spPr>
        <p:txBody>
          <a:bodyPr anchor="b" anchorCtr="0">
            <a:noAutofit/>
          </a:bodyPr>
          <a:lstStyle>
            <a:lvl1pPr>
              <a:lnSpc>
                <a:spcPct val="100000"/>
              </a:lnSpc>
              <a:defRPr sz="3200">
                <a:solidFill>
                  <a:srgbClr val="1D3649"/>
                </a:solidFill>
              </a:defRPr>
            </a:lvl1pPr>
          </a:lstStyle>
          <a:p>
            <a:r>
              <a:rPr lang="en-US" dirty="0"/>
              <a:t>Click to edit quote.”</a:t>
            </a:r>
          </a:p>
        </p:txBody>
      </p:sp>
      <p:sp>
        <p:nvSpPr>
          <p:cNvPr id="5" name="Text Placeholder 4"/>
          <p:cNvSpPr>
            <a:spLocks noGrp="1"/>
          </p:cNvSpPr>
          <p:nvPr>
            <p:ph type="body" sz="quarter" idx="11" hasCustomPrompt="1"/>
          </p:nvPr>
        </p:nvSpPr>
        <p:spPr>
          <a:xfrm>
            <a:off x="2743533" y="3771899"/>
            <a:ext cx="5943277" cy="198065"/>
          </a:xfrm>
          <a:prstGeom prst="rect">
            <a:avLst/>
          </a:prstGeom>
        </p:spPr>
        <p:txBody>
          <a:bodyPr tIns="0" bIns="0" anchor="b" anchorCtr="0"/>
          <a:lstStyle>
            <a:lvl1pPr marL="0" indent="0">
              <a:spcBef>
                <a:spcPts val="0"/>
              </a:spcBef>
              <a:buFontTx/>
              <a:buNone/>
              <a:defRPr cap="all" baseline="0">
                <a:solidFill>
                  <a:srgbClr val="1D3649"/>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Click to edit author’s name</a:t>
            </a:r>
          </a:p>
        </p:txBody>
      </p:sp>
      <p:sp>
        <p:nvSpPr>
          <p:cNvPr id="2" name="Footer Placeholder 1"/>
          <p:cNvSpPr>
            <a:spLocks noGrp="1"/>
          </p:cNvSpPr>
          <p:nvPr>
            <p:ph type="ftr" sz="quarter" idx="14"/>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2854971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1412804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Divider with Descriptor">
    <p:bg>
      <p:bgPr>
        <a:solidFill>
          <a:srgbClr val="1D3649"/>
        </a:soli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433552" y="1708252"/>
            <a:ext cx="8259134" cy="1060111"/>
          </a:xfrm>
        </p:spPr>
        <p:txBody>
          <a:bodyPr>
            <a:noAutofit/>
          </a:bodyPr>
          <a:lstStyle>
            <a:lvl1pPr>
              <a:lnSpc>
                <a:spcPct val="85000"/>
              </a:lnSpc>
              <a:defRPr sz="4400" b="1" baseline="0">
                <a:solidFill>
                  <a:schemeClr val="bg1"/>
                </a:solidFill>
              </a:defRPr>
            </a:lvl1pPr>
          </a:lstStyle>
          <a:p>
            <a:r>
              <a:rPr lang="en-US" dirty="0"/>
              <a:t>Edit master section title</a:t>
            </a:r>
          </a:p>
        </p:txBody>
      </p:sp>
      <p:sp>
        <p:nvSpPr>
          <p:cNvPr id="29" name="Text Placeholder 28"/>
          <p:cNvSpPr>
            <a:spLocks noGrp="1"/>
          </p:cNvSpPr>
          <p:nvPr userDrawn="1">
            <p:ph type="body" sz="quarter" idx="13"/>
          </p:nvPr>
        </p:nvSpPr>
        <p:spPr>
          <a:xfrm>
            <a:off x="456961" y="1488338"/>
            <a:ext cx="8227585" cy="259328"/>
          </a:xfrm>
          <a:prstGeom prst="rect">
            <a:avLst/>
          </a:prstGeom>
        </p:spPr>
        <p:txBody>
          <a:bodyPr lIns="0" tIns="0" rIns="0" bIns="0" anchor="t" anchorCtr="0">
            <a:normAutofit/>
          </a:bodyPr>
          <a:lstStyle>
            <a:lvl1pPr marL="0" indent="0">
              <a:lnSpc>
                <a:spcPct val="100000"/>
              </a:lnSpc>
              <a:buFontTx/>
              <a:buNone/>
              <a:defRPr sz="1400" cap="all" baseline="0">
                <a:solidFill>
                  <a:schemeClr val="bg1"/>
                </a:solidFill>
              </a:defRPr>
            </a:lvl1pPr>
            <a:lvl2pPr marL="176205" indent="0">
              <a:buFontTx/>
              <a:buNone/>
              <a:defRPr sz="1200">
                <a:solidFill>
                  <a:schemeClr val="bg1"/>
                </a:solidFill>
              </a:defRPr>
            </a:lvl2pPr>
            <a:lvl3pPr marL="384159" indent="0">
              <a:buFontTx/>
              <a:buNone/>
              <a:defRPr sz="1200">
                <a:solidFill>
                  <a:schemeClr val="bg1"/>
                </a:solidFill>
              </a:defRPr>
            </a:lvl3pPr>
            <a:lvl4pPr marL="522267" indent="0">
              <a:buFontTx/>
              <a:buNone/>
              <a:defRPr sz="1200">
                <a:solidFill>
                  <a:schemeClr val="bg1"/>
                </a:solidFill>
              </a:defRPr>
            </a:lvl4pPr>
            <a:lvl5pPr marL="696885" indent="0">
              <a:buFontTx/>
              <a:buNone/>
              <a:defRPr sz="1200">
                <a:solidFill>
                  <a:schemeClr val="bg1"/>
                </a:solidFill>
              </a:defRPr>
            </a:lvl5pPr>
          </a:lstStyle>
          <a:p>
            <a:pPr lvl="0"/>
            <a:r>
              <a:rPr lang="en-US"/>
              <a:t>Edit Master text styles</a:t>
            </a:r>
          </a:p>
        </p:txBody>
      </p:sp>
      <p:cxnSp>
        <p:nvCxnSpPr>
          <p:cNvPr id="8" name="Straight Connector 7"/>
          <p:cNvCxnSpPr/>
          <p:nvPr userDrawn="1"/>
        </p:nvCxnSpPr>
        <p:spPr>
          <a:xfrm>
            <a:off x="454570" y="1288832"/>
            <a:ext cx="758952"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a:srcRect l="63757" t="44138" b="14099"/>
          <a:stretch/>
        </p:blipFill>
        <p:spPr>
          <a:xfrm>
            <a:off x="5829300" y="2976452"/>
            <a:ext cx="3312263" cy="2386777"/>
          </a:xfrm>
          <a:prstGeom prst="rect">
            <a:avLst/>
          </a:prstGeom>
        </p:spPr>
      </p:pic>
    </p:spTree>
    <p:extLst>
      <p:ext uri="{BB962C8B-B14F-4D97-AF65-F5344CB8AC3E}">
        <p14:creationId xmlns:p14="http://schemas.microsoft.com/office/powerpoint/2010/main" val="1675302474"/>
      </p:ext>
    </p:extLst>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Divider ">
    <p:bg>
      <p:bgPr>
        <a:solidFill>
          <a:srgbClr val="1D3649"/>
        </a:solidFill>
        <a:effectLst/>
      </p:bgPr>
    </p:bg>
    <p:spTree>
      <p:nvGrpSpPr>
        <p:cNvPr id="1" name=""/>
        <p:cNvGrpSpPr/>
        <p:nvPr/>
      </p:nvGrpSpPr>
      <p:grpSpPr>
        <a:xfrm>
          <a:off x="0" y="0"/>
          <a:ext cx="0" cy="0"/>
          <a:chOff x="0" y="0"/>
          <a:chExt cx="0" cy="0"/>
        </a:xfrm>
      </p:grpSpPr>
      <p:sp>
        <p:nvSpPr>
          <p:cNvPr id="2" name="Title 1"/>
          <p:cNvSpPr>
            <a:spLocks noGrp="1"/>
          </p:cNvSpPr>
          <p:nvPr userDrawn="1">
            <p:ph type="title" hasCustomPrompt="1"/>
          </p:nvPr>
        </p:nvSpPr>
        <p:spPr>
          <a:xfrm>
            <a:off x="433552" y="1488339"/>
            <a:ext cx="8259134" cy="1060111"/>
          </a:xfrm>
        </p:spPr>
        <p:txBody>
          <a:bodyPr>
            <a:noAutofit/>
          </a:bodyPr>
          <a:lstStyle>
            <a:lvl1pPr>
              <a:lnSpc>
                <a:spcPct val="85000"/>
              </a:lnSpc>
              <a:defRPr sz="4400" b="1" baseline="0">
                <a:solidFill>
                  <a:schemeClr val="bg1"/>
                </a:solidFill>
              </a:defRPr>
            </a:lvl1pPr>
          </a:lstStyle>
          <a:p>
            <a:r>
              <a:rPr lang="en-US" dirty="0"/>
              <a:t>Edit master section title</a:t>
            </a:r>
          </a:p>
        </p:txBody>
      </p:sp>
      <p:cxnSp>
        <p:nvCxnSpPr>
          <p:cNvPr id="8" name="Straight Connector 7"/>
          <p:cNvCxnSpPr/>
          <p:nvPr userDrawn="1"/>
        </p:nvCxnSpPr>
        <p:spPr>
          <a:xfrm>
            <a:off x="454570" y="1288832"/>
            <a:ext cx="758952"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a:srcRect l="63757" t="44138" b="14099"/>
          <a:stretch/>
        </p:blipFill>
        <p:spPr>
          <a:xfrm>
            <a:off x="5829300" y="2976452"/>
            <a:ext cx="3312263" cy="2386777"/>
          </a:xfrm>
          <a:prstGeom prst="rect">
            <a:avLst/>
          </a:prstGeom>
        </p:spPr>
      </p:pic>
    </p:spTree>
    <p:extLst>
      <p:ext uri="{BB962C8B-B14F-4D97-AF65-F5344CB8AC3E}">
        <p14:creationId xmlns:p14="http://schemas.microsoft.com/office/powerpoint/2010/main" val="311702964"/>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Divider with 3 Sub Sections">
    <p:bg>
      <p:bgPr>
        <a:solidFill>
          <a:schemeClr val="bg1"/>
        </a:solidFill>
        <a:effectLst/>
      </p:bgPr>
    </p:bg>
    <p:spTree>
      <p:nvGrpSpPr>
        <p:cNvPr id="1" name=""/>
        <p:cNvGrpSpPr/>
        <p:nvPr/>
      </p:nvGrpSpPr>
      <p:grpSpPr>
        <a:xfrm>
          <a:off x="0" y="0"/>
          <a:ext cx="0" cy="0"/>
          <a:chOff x="0" y="0"/>
          <a:chExt cx="0" cy="0"/>
        </a:xfrm>
      </p:grpSpPr>
      <p:grpSp>
        <p:nvGrpSpPr>
          <p:cNvPr id="6" name="Group 5"/>
          <p:cNvGrpSpPr/>
          <p:nvPr userDrawn="1"/>
        </p:nvGrpSpPr>
        <p:grpSpPr>
          <a:xfrm>
            <a:off x="0" y="1"/>
            <a:ext cx="9144000" cy="2922035"/>
            <a:chOff x="0" y="0"/>
            <a:chExt cx="9144000" cy="2922035"/>
          </a:xfrm>
        </p:grpSpPr>
        <p:cxnSp>
          <p:nvCxnSpPr>
            <p:cNvPr id="15" name="Straight Connector 14"/>
            <p:cNvCxnSpPr/>
            <p:nvPr userDrawn="1"/>
          </p:nvCxnSpPr>
          <p:spPr>
            <a:xfrm>
              <a:off x="454570" y="2922035"/>
              <a:ext cx="758952"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sp>
          <p:nvSpPr>
            <p:cNvPr id="3" name="Rectangle 2"/>
            <p:cNvSpPr/>
            <p:nvPr userDrawn="1"/>
          </p:nvSpPr>
          <p:spPr>
            <a:xfrm>
              <a:off x="0" y="0"/>
              <a:ext cx="9144000" cy="2880360"/>
            </a:xfrm>
            <a:prstGeom prst="rect">
              <a:avLst/>
            </a:prstGeom>
            <a:solidFill>
              <a:srgbClr val="1D36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itle 1"/>
          <p:cNvSpPr txBox="1">
            <a:spLocks/>
          </p:cNvSpPr>
          <p:nvPr userDrawn="1"/>
        </p:nvSpPr>
        <p:spPr>
          <a:xfrm>
            <a:off x="374433" y="3899591"/>
            <a:ext cx="579664" cy="548640"/>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3600" b="1" dirty="0">
                <a:solidFill>
                  <a:schemeClr val="accent1"/>
                </a:solidFill>
              </a:rPr>
              <a:t>01</a:t>
            </a:r>
          </a:p>
        </p:txBody>
      </p:sp>
      <p:sp>
        <p:nvSpPr>
          <p:cNvPr id="20" name="Title 1"/>
          <p:cNvSpPr txBox="1">
            <a:spLocks/>
          </p:cNvSpPr>
          <p:nvPr userDrawn="1"/>
        </p:nvSpPr>
        <p:spPr>
          <a:xfrm>
            <a:off x="3174534" y="3899591"/>
            <a:ext cx="579664" cy="548640"/>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3600" b="1" dirty="0">
                <a:solidFill>
                  <a:schemeClr val="accent1"/>
                </a:solidFill>
              </a:rPr>
              <a:t>02</a:t>
            </a:r>
          </a:p>
        </p:txBody>
      </p:sp>
      <p:sp>
        <p:nvSpPr>
          <p:cNvPr id="22" name="Title 1"/>
          <p:cNvSpPr txBox="1">
            <a:spLocks/>
          </p:cNvSpPr>
          <p:nvPr userDrawn="1"/>
        </p:nvSpPr>
        <p:spPr>
          <a:xfrm>
            <a:off x="5952693" y="3899591"/>
            <a:ext cx="579664" cy="548640"/>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3600" b="1" dirty="0">
                <a:solidFill>
                  <a:schemeClr val="accent1"/>
                </a:solidFill>
              </a:rPr>
              <a:t>03</a:t>
            </a:r>
          </a:p>
        </p:txBody>
      </p:sp>
      <p:sp>
        <p:nvSpPr>
          <p:cNvPr id="37" name="Text Placeholder 36"/>
          <p:cNvSpPr>
            <a:spLocks noGrp="1"/>
          </p:cNvSpPr>
          <p:nvPr userDrawn="1">
            <p:ph type="body" sz="quarter" idx="14" hasCustomPrompt="1"/>
          </p:nvPr>
        </p:nvSpPr>
        <p:spPr>
          <a:xfrm>
            <a:off x="1006260" y="4000500"/>
            <a:ext cx="2054303" cy="382247"/>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Edit master text</a:t>
            </a:r>
          </a:p>
        </p:txBody>
      </p:sp>
      <p:sp>
        <p:nvSpPr>
          <p:cNvPr id="40" name="Text Placeholder 39"/>
          <p:cNvSpPr>
            <a:spLocks noGrp="1"/>
          </p:cNvSpPr>
          <p:nvPr userDrawn="1">
            <p:ph type="body" sz="quarter" idx="15" hasCustomPrompt="1"/>
          </p:nvPr>
        </p:nvSpPr>
        <p:spPr>
          <a:xfrm>
            <a:off x="3856064" y="4000500"/>
            <a:ext cx="2055459" cy="382247"/>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Edit master text</a:t>
            </a:r>
          </a:p>
        </p:txBody>
      </p:sp>
      <p:sp>
        <p:nvSpPr>
          <p:cNvPr id="43" name="Text Placeholder 42"/>
          <p:cNvSpPr>
            <a:spLocks noGrp="1"/>
          </p:cNvSpPr>
          <p:nvPr userDrawn="1">
            <p:ph type="body" sz="quarter" idx="16" hasCustomPrompt="1"/>
          </p:nvPr>
        </p:nvSpPr>
        <p:spPr>
          <a:xfrm>
            <a:off x="6627404" y="4000500"/>
            <a:ext cx="2055459" cy="382247"/>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Edit master text</a:t>
            </a:r>
          </a:p>
        </p:txBody>
      </p:sp>
      <p:sp>
        <p:nvSpPr>
          <p:cNvPr id="2" name="Title 1"/>
          <p:cNvSpPr>
            <a:spLocks noGrp="1"/>
          </p:cNvSpPr>
          <p:nvPr userDrawn="1">
            <p:ph type="title" hasCustomPrompt="1"/>
          </p:nvPr>
        </p:nvSpPr>
        <p:spPr>
          <a:xfrm>
            <a:off x="433552" y="1179012"/>
            <a:ext cx="8259135" cy="916597"/>
          </a:xfrm>
        </p:spPr>
        <p:txBody>
          <a:bodyPr>
            <a:noAutofit/>
          </a:bodyPr>
          <a:lstStyle>
            <a:lvl1pPr>
              <a:lnSpc>
                <a:spcPct val="100000"/>
              </a:lnSpc>
              <a:defRPr sz="4400" b="1">
                <a:solidFill>
                  <a:schemeClr val="bg1"/>
                </a:solidFill>
              </a:defRPr>
            </a:lvl1pPr>
          </a:lstStyle>
          <a:p>
            <a:r>
              <a:rPr lang="en-US" dirty="0"/>
              <a:t>Edit master section title</a:t>
            </a:r>
          </a:p>
        </p:txBody>
      </p:sp>
      <p:sp>
        <p:nvSpPr>
          <p:cNvPr id="29" name="Text Placeholder 28"/>
          <p:cNvSpPr>
            <a:spLocks noGrp="1"/>
          </p:cNvSpPr>
          <p:nvPr userDrawn="1">
            <p:ph type="body" sz="quarter" idx="13"/>
          </p:nvPr>
        </p:nvSpPr>
        <p:spPr>
          <a:xfrm>
            <a:off x="457201" y="925941"/>
            <a:ext cx="8229600" cy="265768"/>
          </a:xfrm>
          <a:prstGeom prst="rect">
            <a:avLst/>
          </a:prstGeom>
        </p:spPr>
        <p:txBody>
          <a:bodyPr vert="horz" lIns="0" tIns="36574" rIns="0" bIns="0" rtlCol="0" anchor="t" anchorCtr="0">
            <a:normAutofit/>
          </a:bodyPr>
          <a:lstStyle>
            <a:lvl1pPr marL="0" indent="0">
              <a:buFontTx/>
              <a:buNone/>
              <a:defRPr lang="en-US" sz="1400" cap="all" baseline="0" dirty="0">
                <a:solidFill>
                  <a:schemeClr val="bg1"/>
                </a:solidFill>
              </a:defRPr>
            </a:lvl1pPr>
          </a:lstStyle>
          <a:p>
            <a:pPr marL="198430" lvl="0" indent="-198430"/>
            <a:r>
              <a:rPr lang="en-US"/>
              <a:t>Edit Master text styles</a:t>
            </a:r>
          </a:p>
        </p:txBody>
      </p:sp>
    </p:spTree>
    <p:extLst>
      <p:ext uri="{BB962C8B-B14F-4D97-AF65-F5344CB8AC3E}">
        <p14:creationId xmlns:p14="http://schemas.microsoft.com/office/powerpoint/2010/main" val="34199838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Mandatory Closing Slide">
    <p:bg>
      <p:bgPr>
        <a:solidFill>
          <a:srgbClr val="1D3649"/>
        </a:solidFill>
        <a:effectLst/>
      </p:bgPr>
    </p:bg>
    <p:spTree>
      <p:nvGrpSpPr>
        <p:cNvPr id="1" name=""/>
        <p:cNvGrpSpPr/>
        <p:nvPr/>
      </p:nvGrpSpPr>
      <p:grpSpPr>
        <a:xfrm>
          <a:off x="0" y="0"/>
          <a:ext cx="0" cy="0"/>
          <a:chOff x="0" y="0"/>
          <a:chExt cx="0" cy="0"/>
        </a:xfrm>
      </p:grpSpPr>
      <p:cxnSp>
        <p:nvCxnSpPr>
          <p:cNvPr id="22" name="Straight Connector 21"/>
          <p:cNvCxnSpPr/>
          <p:nvPr userDrawn="1"/>
        </p:nvCxnSpPr>
        <p:spPr>
          <a:xfrm>
            <a:off x="454269" y="1344010"/>
            <a:ext cx="758952" cy="0"/>
          </a:xfrm>
          <a:prstGeom prst="line">
            <a:avLst/>
          </a:prstGeom>
          <a:ln w="101600">
            <a:solidFill>
              <a:srgbClr val="FF500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49" name="TextBox 48"/>
          <p:cNvSpPr txBox="1"/>
          <p:nvPr userDrawn="1"/>
        </p:nvSpPr>
        <p:spPr>
          <a:xfrm>
            <a:off x="764577" y="2616669"/>
            <a:ext cx="1725640" cy="138499"/>
          </a:xfrm>
          <a:prstGeom prst="rect">
            <a:avLst/>
          </a:prstGeom>
          <a:noFill/>
        </p:spPr>
        <p:txBody>
          <a:bodyPr wrap="square" lIns="0" tIns="0" rIns="0" bIns="0" rtlCol="0">
            <a:spAutoFit/>
          </a:bodyPr>
          <a:lstStyle/>
          <a:p>
            <a:r>
              <a:rPr lang="en-US" sz="900" dirty="0">
                <a:solidFill>
                  <a:schemeClr val="bg1"/>
                </a:solidFill>
              </a:rPr>
              <a:t>ibm.com/security</a:t>
            </a:r>
          </a:p>
        </p:txBody>
      </p:sp>
      <p:pic>
        <p:nvPicPr>
          <p:cNvPr id="50" name="Picture 4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701" y="2599478"/>
            <a:ext cx="168274" cy="170050"/>
          </a:xfrm>
          <a:prstGeom prst="rect">
            <a:avLst/>
          </a:prstGeom>
        </p:spPr>
      </p:pic>
      <p:sp>
        <p:nvSpPr>
          <p:cNvPr id="47" name="TextBox 46"/>
          <p:cNvSpPr txBox="1"/>
          <p:nvPr/>
        </p:nvSpPr>
        <p:spPr>
          <a:xfrm>
            <a:off x="764577" y="2847499"/>
            <a:ext cx="1725640" cy="138499"/>
          </a:xfrm>
          <a:prstGeom prst="rect">
            <a:avLst/>
          </a:prstGeom>
          <a:noFill/>
        </p:spPr>
        <p:txBody>
          <a:bodyPr wrap="square" lIns="0" tIns="0" rIns="0" bIns="0" rtlCol="0">
            <a:spAutoFit/>
          </a:bodyPr>
          <a:lstStyle/>
          <a:p>
            <a:r>
              <a:rPr lang="en-US" sz="900" dirty="0">
                <a:solidFill>
                  <a:schemeClr val="bg1"/>
                </a:solidFill>
              </a:rPr>
              <a:t>securityintelligence.com</a:t>
            </a:r>
          </a:p>
        </p:txBody>
      </p:sp>
      <p:pic>
        <p:nvPicPr>
          <p:cNvPr id="48" name="Picture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01" y="2830308"/>
            <a:ext cx="168274" cy="170050"/>
          </a:xfrm>
          <a:prstGeom prst="rect">
            <a:avLst/>
          </a:prstGeom>
        </p:spPr>
      </p:pic>
      <p:sp>
        <p:nvSpPr>
          <p:cNvPr id="45" name="TextBox 44"/>
          <p:cNvSpPr txBox="1"/>
          <p:nvPr/>
        </p:nvSpPr>
        <p:spPr>
          <a:xfrm>
            <a:off x="764577" y="3066924"/>
            <a:ext cx="1733562" cy="138499"/>
          </a:xfrm>
          <a:prstGeom prst="rect">
            <a:avLst/>
          </a:prstGeom>
          <a:noFill/>
        </p:spPr>
        <p:txBody>
          <a:bodyPr wrap="square" lIns="0" tIns="0" rIns="0" bIns="0" rtlCol="0">
            <a:spAutoFit/>
          </a:bodyPr>
          <a:lstStyle/>
          <a:p>
            <a:r>
              <a:rPr lang="en-US" sz="900" dirty="0">
                <a:solidFill>
                  <a:schemeClr val="bg1"/>
                </a:solidFill>
              </a:rPr>
              <a:t>xforce.ibmcloud.com</a:t>
            </a:r>
          </a:p>
        </p:txBody>
      </p:sp>
      <p:pic>
        <p:nvPicPr>
          <p:cNvPr id="46"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701" y="3049733"/>
            <a:ext cx="168274" cy="170050"/>
          </a:xfrm>
          <a:prstGeom prst="rect">
            <a:avLst/>
          </a:prstGeom>
        </p:spPr>
      </p:pic>
      <p:pic>
        <p:nvPicPr>
          <p:cNvPr id="43" name="Picture 42"/>
          <p:cNvPicPr>
            <a:picLocks noChangeAspect="1"/>
          </p:cNvPicPr>
          <p:nvPr userDrawn="1"/>
        </p:nvPicPr>
        <p:blipFill>
          <a:blip r:embed="rId3"/>
          <a:stretch>
            <a:fillRect/>
          </a:stretch>
        </p:blipFill>
        <p:spPr>
          <a:xfrm>
            <a:off x="441935" y="3265861"/>
            <a:ext cx="228051" cy="228242"/>
          </a:xfrm>
          <a:prstGeom prst="rect">
            <a:avLst/>
          </a:prstGeom>
        </p:spPr>
      </p:pic>
      <p:sp>
        <p:nvSpPr>
          <p:cNvPr id="44" name="TextBox 43"/>
          <p:cNvSpPr txBox="1"/>
          <p:nvPr userDrawn="1"/>
        </p:nvSpPr>
        <p:spPr>
          <a:xfrm>
            <a:off x="764578" y="3304453"/>
            <a:ext cx="1889639" cy="138499"/>
          </a:xfrm>
          <a:prstGeom prst="rect">
            <a:avLst/>
          </a:prstGeom>
          <a:noFill/>
        </p:spPr>
        <p:txBody>
          <a:bodyPr wrap="square" lIns="0" tIns="0" rIns="0" bIns="0" rtlCol="0">
            <a:spAutoFit/>
          </a:bodyPr>
          <a:lstStyle/>
          <a:p>
            <a:r>
              <a:rPr lang="en-US" sz="900" dirty="0">
                <a:solidFill>
                  <a:schemeClr val="bg1"/>
                </a:solidFill>
              </a:rPr>
              <a:t>@ibmsecurity</a:t>
            </a:r>
          </a:p>
        </p:txBody>
      </p:sp>
      <p:pic>
        <p:nvPicPr>
          <p:cNvPr id="41" name="Picture 40"/>
          <p:cNvPicPr>
            <a:picLocks noChangeAspect="1"/>
          </p:cNvPicPr>
          <p:nvPr userDrawn="1"/>
        </p:nvPicPr>
        <p:blipFill>
          <a:blip r:embed="rId4"/>
          <a:stretch>
            <a:fillRect/>
          </a:stretch>
        </p:blipFill>
        <p:spPr>
          <a:xfrm>
            <a:off x="449818" y="3499100"/>
            <a:ext cx="214867" cy="215048"/>
          </a:xfrm>
          <a:prstGeom prst="rect">
            <a:avLst/>
          </a:prstGeom>
        </p:spPr>
      </p:pic>
      <p:sp>
        <p:nvSpPr>
          <p:cNvPr id="42" name="TextBox 41"/>
          <p:cNvSpPr txBox="1"/>
          <p:nvPr userDrawn="1"/>
        </p:nvSpPr>
        <p:spPr>
          <a:xfrm>
            <a:off x="764577" y="3535284"/>
            <a:ext cx="1889638" cy="138499"/>
          </a:xfrm>
          <a:prstGeom prst="rect">
            <a:avLst/>
          </a:prstGeom>
          <a:noFill/>
        </p:spPr>
        <p:txBody>
          <a:bodyPr wrap="square" lIns="0" tIns="0" rIns="0" bIns="0" rtlCol="0">
            <a:spAutoFit/>
          </a:bodyPr>
          <a:lstStyle/>
          <a:p>
            <a:r>
              <a:rPr lang="en-US" sz="900" dirty="0">
                <a:solidFill>
                  <a:schemeClr val="bg1"/>
                </a:solidFill>
              </a:rPr>
              <a:t>youtube/user/ibmsecuritysolutions</a:t>
            </a:r>
          </a:p>
        </p:txBody>
      </p:sp>
      <p:pic>
        <p:nvPicPr>
          <p:cNvPr id="107" name="Picture 106"/>
          <p:cNvPicPr>
            <a:picLocks noChangeAspect="1"/>
          </p:cNvPicPr>
          <p:nvPr userDrawn="1"/>
        </p:nvPicPr>
        <p:blipFill>
          <a:blip r:embed="rId5"/>
          <a:stretch>
            <a:fillRect/>
          </a:stretch>
        </p:blipFill>
        <p:spPr>
          <a:xfrm>
            <a:off x="8003671" y="4982022"/>
            <a:ext cx="739401" cy="277745"/>
          </a:xfrm>
          <a:prstGeom prst="rect">
            <a:avLst/>
          </a:prstGeom>
        </p:spPr>
      </p:pic>
      <p:pic>
        <p:nvPicPr>
          <p:cNvPr id="108" name="Picture 107"/>
          <p:cNvPicPr>
            <a:picLocks noChangeAspect="1"/>
          </p:cNvPicPr>
          <p:nvPr userDrawn="1"/>
        </p:nvPicPr>
        <p:blipFill rotWithShape="1">
          <a:blip r:embed="rId6"/>
          <a:srcRect l="14569" t="26753" r="14569" b="26753"/>
          <a:stretch/>
        </p:blipFill>
        <p:spPr>
          <a:xfrm>
            <a:off x="457201" y="425997"/>
            <a:ext cx="1268337" cy="371860"/>
          </a:xfrm>
          <a:prstGeom prst="rect">
            <a:avLst/>
          </a:prstGeom>
        </p:spPr>
      </p:pic>
      <p:sp>
        <p:nvSpPr>
          <p:cNvPr id="25" name="Rectangle 11"/>
          <p:cNvSpPr>
            <a:spLocks noChangeArrowheads="1"/>
          </p:cNvSpPr>
          <p:nvPr userDrawn="1"/>
        </p:nvSpPr>
        <p:spPr bwMode="auto">
          <a:xfrm>
            <a:off x="441934" y="4229099"/>
            <a:ext cx="6758966" cy="1036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nchor="b" anchorCtr="0">
            <a:noAutofit/>
          </a:bodyPr>
          <a:lstStyle/>
          <a:p>
            <a:pPr marL="0" indent="0" eaLnBrk="0" hangingPunct="0">
              <a:spcBef>
                <a:spcPts val="300"/>
              </a:spcBef>
              <a:buClr>
                <a:srgbClr val="000000"/>
              </a:buClr>
            </a:pPr>
            <a:r>
              <a:rPr lang="en-US" sz="600" b="0" baseline="0" dirty="0">
                <a:solidFill>
                  <a:schemeClr val="bg1"/>
                </a:solidFill>
              </a:rPr>
              <a:t>© Copyright IBM Corporation 2016. All rights reserved. The information contained in these materials is provided for informational purposes only, and is provided AS IS without warranty of any kind, express or implied.  Any statement of direction represents IBM's current intent, is subject to change or withdrawal, and represent only goals and objectives.  IBM, the IBM logo, and other IBM products and services are trademarks of the International Business Machines Corporation, in the United States, other countries or both. Other company, product, or service names may be trademarks or service marks of others.</a:t>
            </a:r>
          </a:p>
          <a:p>
            <a:pPr marL="0" indent="0" eaLnBrk="0" hangingPunct="0">
              <a:spcBef>
                <a:spcPts val="300"/>
              </a:spcBef>
              <a:buClr>
                <a:srgbClr val="000000"/>
              </a:buClr>
            </a:pPr>
            <a:r>
              <a:rPr lang="en-US" sz="600" b="0" baseline="0" dirty="0">
                <a:solidFill>
                  <a:schemeClr val="bg1"/>
                </a:solidFill>
              </a:rPr>
              <a:t>Statement of Good Security Practices: IT system security involves protecting systems and information through prevention, detection and response to improper access from within and outside your enterprise. Improper access can result in information being altered, destroyed, misappropriated or misused or can result in damage to or misuse of your systems, including for use in attacks on others. No IT system or product  should be considered completely secure and no single product, service or security measure can be completely effective in preventing improper use or access. IBM systems, products and services are designed to be part of a lawful, comprehensive security approach, which will necessarily involve additional operational procedures, and may require other systems, products or services to be most effective. IBM does not warrant that any systems, products or services are immune from, or will make your enterprise immune from, the malicious or illegal conduct of any party.</a:t>
            </a:r>
            <a:endParaRPr lang="en-US" sz="600" b="0" baseline="0" dirty="0">
              <a:solidFill>
                <a:schemeClr val="bg1"/>
              </a:solidFill>
              <a:cs typeface="Arial" charset="0"/>
            </a:endParaRPr>
          </a:p>
        </p:txBody>
      </p:sp>
      <p:sp>
        <p:nvSpPr>
          <p:cNvPr id="318" name="TextBox 317"/>
          <p:cNvSpPr txBox="1"/>
          <p:nvPr userDrawn="1"/>
        </p:nvSpPr>
        <p:spPr>
          <a:xfrm>
            <a:off x="457200" y="2379197"/>
            <a:ext cx="1725640" cy="138499"/>
          </a:xfrm>
          <a:prstGeom prst="rect">
            <a:avLst/>
          </a:prstGeom>
          <a:noFill/>
        </p:spPr>
        <p:txBody>
          <a:bodyPr wrap="square" lIns="0" tIns="0" rIns="0" bIns="0" rtlCol="0">
            <a:spAutoFit/>
          </a:bodyPr>
          <a:lstStyle/>
          <a:p>
            <a:r>
              <a:rPr lang="en-US" sz="900" dirty="0">
                <a:solidFill>
                  <a:schemeClr val="bg1"/>
                </a:solidFill>
              </a:rPr>
              <a:t>FOLLOW US ON:</a:t>
            </a:r>
          </a:p>
        </p:txBody>
      </p:sp>
      <p:sp>
        <p:nvSpPr>
          <p:cNvPr id="322" name="TextBox 321"/>
          <p:cNvSpPr txBox="1"/>
          <p:nvPr userDrawn="1"/>
        </p:nvSpPr>
        <p:spPr>
          <a:xfrm>
            <a:off x="341775" y="1371600"/>
            <a:ext cx="8358796" cy="861770"/>
          </a:xfrm>
          <a:prstGeom prst="rect">
            <a:avLst/>
          </a:prstGeom>
          <a:noFill/>
        </p:spPr>
        <p:txBody>
          <a:bodyPr wrap="square" lIns="91436" tIns="45718" rIns="91436" bIns="45718" rtlCol="0">
            <a:spAutoFit/>
          </a:bodyPr>
          <a:lstStyle/>
          <a:p>
            <a:pPr algn="l"/>
            <a:r>
              <a:rPr lang="en-US" sz="5000" b="1" dirty="0">
                <a:solidFill>
                  <a:schemeClr val="bg1"/>
                </a:solidFill>
              </a:rPr>
              <a:t>THANK YOU</a:t>
            </a:r>
          </a:p>
        </p:txBody>
      </p:sp>
      <p:pic>
        <p:nvPicPr>
          <p:cNvPr id="18" name="Picture 17"/>
          <p:cNvPicPr>
            <a:picLocks noChangeAspect="1"/>
          </p:cNvPicPr>
          <p:nvPr userDrawn="1"/>
        </p:nvPicPr>
        <p:blipFill rotWithShape="1">
          <a:blip r:embed="rId7"/>
          <a:srcRect l="63757" t="44138" b="14099"/>
          <a:stretch/>
        </p:blipFill>
        <p:spPr>
          <a:xfrm>
            <a:off x="5829300" y="722190"/>
            <a:ext cx="3312263" cy="2386777"/>
          </a:xfrm>
          <a:prstGeom prst="rect">
            <a:avLst/>
          </a:prstGeom>
        </p:spPr>
      </p:pic>
    </p:spTree>
    <p:extLst>
      <p:ext uri="{BB962C8B-B14F-4D97-AF65-F5344CB8AC3E}">
        <p14:creationId xmlns:p14="http://schemas.microsoft.com/office/powerpoint/2010/main" val="900901546"/>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Only - Black Bkgd">
    <p:bg>
      <p:bgPr>
        <a:solidFill>
          <a:srgbClr val="01020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solidFill>
                  <a:schemeClr val="bg1"/>
                </a:solidFill>
              </a:defRPr>
            </a:lvl1pPr>
          </a:lstStyle>
          <a:p>
            <a:r>
              <a:rPr lang="en-US" dirty="0"/>
              <a:t>Click to edit Master title style</a:t>
            </a:r>
          </a:p>
        </p:txBody>
      </p:sp>
      <p:sp>
        <p:nvSpPr>
          <p:cNvPr id="4" name="Footer Placeholder 3"/>
          <p:cNvSpPr>
            <a:spLocks noGrp="1"/>
          </p:cNvSpPr>
          <p:nvPr>
            <p:ph type="ftr" sz="quarter" idx="10"/>
          </p:nvPr>
        </p:nvSpPr>
        <p:spPr/>
        <p:txBody>
          <a:bodyPr/>
          <a:lstStyle/>
          <a:p>
            <a:pPr defTabSz="685800" eaLnBrk="1" hangingPunct="1">
              <a:lnSpc>
                <a:spcPct val="90000"/>
              </a:lnSpc>
              <a:spcBef>
                <a:spcPts val="600"/>
              </a:spcBef>
              <a:buClr>
                <a:srgbClr val="1D3649"/>
              </a:buClr>
            </a:pPr>
            <a:endParaRPr lang="en-US" dirty="0">
              <a:solidFill>
                <a:srgbClr val="FFFFFF"/>
              </a:solidFill>
            </a:endParaRPr>
          </a:p>
        </p:txBody>
      </p:sp>
    </p:spTree>
    <p:extLst>
      <p:ext uri="{BB962C8B-B14F-4D97-AF65-F5344CB8AC3E}">
        <p14:creationId xmlns:p14="http://schemas.microsoft.com/office/powerpoint/2010/main" val="7170214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ide by side">
    <p:bg>
      <p:bgPr>
        <a:solidFill>
          <a:srgbClr val="FFFFFF"/>
        </a:solidFill>
        <a:effectLst/>
      </p:bgPr>
    </p:bg>
    <p:spTree>
      <p:nvGrpSpPr>
        <p:cNvPr id="1" name=""/>
        <p:cNvGrpSpPr/>
        <p:nvPr/>
      </p:nvGrpSpPr>
      <p:grpSpPr>
        <a:xfrm>
          <a:off x="0" y="0"/>
          <a:ext cx="0" cy="0"/>
          <a:chOff x="0" y="0"/>
          <a:chExt cx="0" cy="0"/>
        </a:xfrm>
      </p:grpSpPr>
      <p:sp>
        <p:nvSpPr>
          <p:cNvPr id="10" name="Rectangle 9"/>
          <p:cNvSpPr/>
          <p:nvPr userDrawn="1"/>
        </p:nvSpPr>
        <p:spPr>
          <a:xfrm>
            <a:off x="2792613" y="5408525"/>
            <a:ext cx="308062" cy="92333"/>
          </a:xfrm>
          <a:prstGeom prst="rect">
            <a:avLst/>
          </a:prstGeom>
        </p:spPr>
        <p:txBody>
          <a:bodyPr wrap="square" lIns="0" tIns="0" rIns="0" bIns="0">
            <a:spAutoFit/>
          </a:bodyPr>
          <a:lstStyle/>
          <a:p>
            <a:fld id="{655362CE-4ABE-4CB4-8947-B1242CDD9D94}" type="slidenum">
              <a:rPr lang="en-US" sz="600" baseline="0" smtClean="0">
                <a:solidFill>
                  <a:schemeClr val="bg1"/>
                </a:solidFill>
                <a:latin typeface="Arial" panose="020B0604020202020204" pitchFamily="34" charset="0"/>
                <a:cs typeface="Arial" panose="020B0604020202020204" pitchFamily="34" charset="0"/>
              </a:rPr>
              <a:t>‹#›</a:t>
            </a:fld>
            <a:endParaRPr lang="en-US" sz="600" baseline="0" dirty="0">
              <a:solidFill>
                <a:schemeClr val="bg1"/>
              </a:solidFill>
              <a:latin typeface="Arial" panose="020B0604020202020204" pitchFamily="34" charset="0"/>
              <a:cs typeface="Arial" panose="020B0604020202020204" pitchFamily="34" charset="0"/>
            </a:endParaRPr>
          </a:p>
        </p:txBody>
      </p:sp>
      <p:sp>
        <p:nvSpPr>
          <p:cNvPr id="15" name="Rectangle 14"/>
          <p:cNvSpPr/>
          <p:nvPr userDrawn="1"/>
        </p:nvSpPr>
        <p:spPr>
          <a:xfrm>
            <a:off x="2591198" y="5408525"/>
            <a:ext cx="196145" cy="92333"/>
          </a:xfrm>
          <a:prstGeom prst="rect">
            <a:avLst/>
          </a:prstGeom>
        </p:spPr>
        <p:txBody>
          <a:bodyPr wrap="square" lIns="0" tIns="0" rIns="0" bIns="0">
            <a:spAutoFit/>
          </a:bodyPr>
          <a:lstStyle/>
          <a:p>
            <a:r>
              <a:rPr lang="en-US" sz="600" baseline="0" dirty="0">
                <a:solidFill>
                  <a:schemeClr val="bg1"/>
                </a:solidFill>
                <a:latin typeface="Arial" panose="020B0604020202020204" pitchFamily="34" charset="0"/>
                <a:cs typeface="Arial" panose="020B0604020202020204" pitchFamily="34" charset="0"/>
              </a:rPr>
              <a:t>Page</a:t>
            </a:r>
          </a:p>
        </p:txBody>
      </p:sp>
      <p:sp>
        <p:nvSpPr>
          <p:cNvPr id="18" name="Rectangle 17"/>
          <p:cNvSpPr/>
          <p:nvPr userDrawn="1"/>
        </p:nvSpPr>
        <p:spPr>
          <a:xfrm>
            <a:off x="613173" y="5408525"/>
            <a:ext cx="1192212" cy="92333"/>
          </a:xfrm>
          <a:prstGeom prst="rect">
            <a:avLst/>
          </a:prstGeom>
        </p:spPr>
        <p:txBody>
          <a:bodyPr wrap="square" lIns="0" tIns="0" rIns="0" bIns="0">
            <a:spAutoFit/>
          </a:bodyPr>
          <a:lstStyle/>
          <a:p>
            <a:r>
              <a:rPr lang="en-US" sz="600" baseline="0" dirty="0">
                <a:solidFill>
                  <a:schemeClr val="bg1"/>
                </a:solidFill>
                <a:latin typeface="Arial" panose="020B0604020202020204" pitchFamily="34" charset="0"/>
                <a:cs typeface="Arial" panose="020B0604020202020204" pitchFamily="34" charset="0"/>
              </a:rPr>
              <a:t>© 2015 IBM Corporation</a:t>
            </a:r>
          </a:p>
        </p:txBody>
      </p:sp>
      <p:sp>
        <p:nvSpPr>
          <p:cNvPr id="16" name="Title 1"/>
          <p:cNvSpPr>
            <a:spLocks noGrp="1"/>
          </p:cNvSpPr>
          <p:nvPr>
            <p:ph type="title"/>
          </p:nvPr>
        </p:nvSpPr>
        <p:spPr>
          <a:xfrm>
            <a:off x="592933" y="661150"/>
            <a:ext cx="3733800" cy="384721"/>
          </a:xfrm>
        </p:spPr>
        <p:txBody>
          <a:bodyPr>
            <a:spAutoFit/>
          </a:bodyPr>
          <a:lstStyle>
            <a:lvl1pPr>
              <a:lnSpc>
                <a:spcPts val="3000"/>
              </a:lnSpc>
              <a:defRPr sz="2800" baseline="0">
                <a:solidFill>
                  <a:schemeClr val="accent6"/>
                </a:solidFill>
              </a:defRPr>
            </a:lvl1pPr>
          </a:lstStyle>
          <a:p>
            <a:r>
              <a:rPr lang="en-US" dirty="0"/>
              <a:t>Click to edit Master title</a:t>
            </a:r>
          </a:p>
        </p:txBody>
      </p:sp>
      <p:sp>
        <p:nvSpPr>
          <p:cNvPr id="17" name="Text Placeholder 5"/>
          <p:cNvSpPr>
            <a:spLocks noGrp="1"/>
          </p:cNvSpPr>
          <p:nvPr>
            <p:ph type="body" sz="quarter" idx="11"/>
          </p:nvPr>
        </p:nvSpPr>
        <p:spPr>
          <a:xfrm>
            <a:off x="4953000" y="1695458"/>
            <a:ext cx="3581400" cy="295461"/>
          </a:xfrm>
        </p:spPr>
        <p:txBody>
          <a:bodyPr>
            <a:spAutoFit/>
          </a:bodyPr>
          <a:lstStyle>
            <a:lvl1pPr marL="171450" indent="-171450">
              <a:spcBef>
                <a:spcPts val="0"/>
              </a:spcBef>
              <a:spcAft>
                <a:spcPts val="1200"/>
              </a:spcAft>
              <a:buFont typeface="Arial" panose="020B0604020202020204" pitchFamily="34" charset="0"/>
              <a:buChar char="–"/>
              <a:defRPr sz="1200"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to edit Master text styles</a:t>
            </a:r>
          </a:p>
        </p:txBody>
      </p:sp>
      <p:sp>
        <p:nvSpPr>
          <p:cNvPr id="19" name="Text Placeholder 5"/>
          <p:cNvSpPr>
            <a:spLocks noGrp="1"/>
          </p:cNvSpPr>
          <p:nvPr>
            <p:ph type="body" sz="quarter" idx="12"/>
          </p:nvPr>
        </p:nvSpPr>
        <p:spPr>
          <a:xfrm>
            <a:off x="4939030" y="661150"/>
            <a:ext cx="3581400" cy="495516"/>
          </a:xfrm>
        </p:spPr>
        <p:txBody>
          <a:bodyPr>
            <a:spAutoFit/>
          </a:bodyPr>
          <a:lstStyle>
            <a:lvl1pPr marL="0" indent="0">
              <a:lnSpc>
                <a:spcPts val="3000"/>
              </a:lnSpc>
              <a:spcBef>
                <a:spcPts val="1800"/>
              </a:spcBef>
              <a:buFont typeface="Arial" panose="020B0604020202020204" pitchFamily="34" charset="0"/>
              <a:buNone/>
              <a:defRPr sz="2800" baseline="0">
                <a:solidFill>
                  <a:schemeClr val="accent6"/>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to edit Master</a:t>
            </a:r>
          </a:p>
        </p:txBody>
      </p:sp>
      <p:sp>
        <p:nvSpPr>
          <p:cNvPr id="20" name="Text Placeholder 5"/>
          <p:cNvSpPr>
            <a:spLocks noGrp="1"/>
          </p:cNvSpPr>
          <p:nvPr>
            <p:ph type="body" sz="quarter" idx="13"/>
          </p:nvPr>
        </p:nvSpPr>
        <p:spPr>
          <a:xfrm>
            <a:off x="609600" y="1695458"/>
            <a:ext cx="3733800" cy="295461"/>
          </a:xfrm>
        </p:spPr>
        <p:txBody>
          <a:bodyPr>
            <a:spAutoFit/>
          </a:bodyPr>
          <a:lstStyle>
            <a:lvl1pPr marL="171450" indent="-171450">
              <a:spcBef>
                <a:spcPts val="0"/>
              </a:spcBef>
              <a:spcAft>
                <a:spcPts val="1200"/>
              </a:spcAft>
              <a:buFont typeface="Arial" panose="020B0604020202020204" pitchFamily="34" charset="0"/>
              <a:buChar char="–"/>
              <a:defRPr sz="1200" baseline="0">
                <a:solidFill>
                  <a:schemeClr val="bg1"/>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to edit Master text styles</a:t>
            </a:r>
          </a:p>
        </p:txBody>
      </p:sp>
    </p:spTree>
    <p:extLst>
      <p:ext uri="{BB962C8B-B14F-4D97-AF65-F5344CB8AC3E}">
        <p14:creationId xmlns:p14="http://schemas.microsoft.com/office/powerpoint/2010/main" val="1832983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col">
    <p:bg>
      <p:bgPr>
        <a:solidFill>
          <a:srgbClr val="FFFFFF"/>
        </a:solidFill>
        <a:effectLst/>
      </p:bgPr>
    </p:bg>
    <p:spTree>
      <p:nvGrpSpPr>
        <p:cNvPr id="1" name=""/>
        <p:cNvGrpSpPr/>
        <p:nvPr/>
      </p:nvGrpSpPr>
      <p:grpSpPr>
        <a:xfrm>
          <a:off x="0" y="0"/>
          <a:ext cx="0" cy="0"/>
          <a:chOff x="0" y="0"/>
          <a:chExt cx="0" cy="0"/>
        </a:xfrm>
      </p:grpSpPr>
      <p:sp>
        <p:nvSpPr>
          <p:cNvPr id="14" name="Rectangle 13"/>
          <p:cNvSpPr/>
          <p:nvPr userDrawn="1"/>
        </p:nvSpPr>
        <p:spPr>
          <a:xfrm>
            <a:off x="2792613" y="5408525"/>
            <a:ext cx="308062" cy="92333"/>
          </a:xfrm>
          <a:prstGeom prst="rect">
            <a:avLst/>
          </a:prstGeom>
        </p:spPr>
        <p:txBody>
          <a:bodyPr wrap="square" lIns="0" tIns="0" rIns="0" bIns="0">
            <a:spAutoFit/>
          </a:bodyPr>
          <a:lstStyle/>
          <a:p>
            <a:fld id="{655362CE-4ABE-4CB4-8947-B1242CDD9D94}" type="slidenum">
              <a:rPr lang="en-US" sz="600" baseline="0" smtClean="0">
                <a:solidFill>
                  <a:schemeClr val="bg1"/>
                </a:solidFill>
                <a:latin typeface="Arial" panose="020B0604020202020204" pitchFamily="34" charset="0"/>
                <a:cs typeface="Arial" panose="020B0604020202020204" pitchFamily="34" charset="0"/>
              </a:rPr>
              <a:t>‹#›</a:t>
            </a:fld>
            <a:endParaRPr lang="en-US" sz="600" baseline="0" dirty="0">
              <a:solidFill>
                <a:schemeClr val="bg1"/>
              </a:solidFill>
              <a:latin typeface="Arial" panose="020B0604020202020204" pitchFamily="34" charset="0"/>
              <a:cs typeface="Arial" panose="020B0604020202020204" pitchFamily="34" charset="0"/>
            </a:endParaRPr>
          </a:p>
        </p:txBody>
      </p:sp>
      <p:sp>
        <p:nvSpPr>
          <p:cNvPr id="15" name="Rectangle 14"/>
          <p:cNvSpPr/>
          <p:nvPr userDrawn="1"/>
        </p:nvSpPr>
        <p:spPr>
          <a:xfrm>
            <a:off x="2591198" y="5408525"/>
            <a:ext cx="196145" cy="92333"/>
          </a:xfrm>
          <a:prstGeom prst="rect">
            <a:avLst/>
          </a:prstGeom>
        </p:spPr>
        <p:txBody>
          <a:bodyPr wrap="square" lIns="0" tIns="0" rIns="0" bIns="0">
            <a:spAutoFit/>
          </a:bodyPr>
          <a:lstStyle/>
          <a:p>
            <a:r>
              <a:rPr lang="en-US" sz="600" baseline="0" dirty="0">
                <a:solidFill>
                  <a:schemeClr val="bg1"/>
                </a:solidFill>
                <a:latin typeface="Arial" panose="020B0604020202020204" pitchFamily="34" charset="0"/>
                <a:cs typeface="Arial" panose="020B0604020202020204" pitchFamily="34" charset="0"/>
              </a:rPr>
              <a:t>Page</a:t>
            </a:r>
          </a:p>
        </p:txBody>
      </p:sp>
      <p:sp>
        <p:nvSpPr>
          <p:cNvPr id="22" name="Rectangle 21"/>
          <p:cNvSpPr/>
          <p:nvPr userDrawn="1"/>
        </p:nvSpPr>
        <p:spPr>
          <a:xfrm>
            <a:off x="613173" y="5408525"/>
            <a:ext cx="1192212" cy="92333"/>
          </a:xfrm>
          <a:prstGeom prst="rect">
            <a:avLst/>
          </a:prstGeom>
        </p:spPr>
        <p:txBody>
          <a:bodyPr wrap="square" lIns="0" tIns="0" rIns="0" bIns="0">
            <a:spAutoFit/>
          </a:bodyPr>
          <a:lstStyle/>
          <a:p>
            <a:r>
              <a:rPr lang="en-US" sz="600" baseline="0" dirty="0">
                <a:solidFill>
                  <a:schemeClr val="bg1"/>
                </a:solidFill>
                <a:latin typeface="Arial" panose="020B0604020202020204" pitchFamily="34" charset="0"/>
                <a:cs typeface="Arial" panose="020B0604020202020204" pitchFamily="34" charset="0"/>
              </a:rPr>
              <a:t>© 2015 IBM Corporation</a:t>
            </a:r>
          </a:p>
        </p:txBody>
      </p:sp>
      <p:sp>
        <p:nvSpPr>
          <p:cNvPr id="16" name="Text Placeholder 5"/>
          <p:cNvSpPr>
            <a:spLocks noGrp="1"/>
          </p:cNvSpPr>
          <p:nvPr>
            <p:ph type="body" sz="quarter" idx="12"/>
          </p:nvPr>
        </p:nvSpPr>
        <p:spPr>
          <a:xfrm>
            <a:off x="594140" y="664781"/>
            <a:ext cx="2432304" cy="392924"/>
          </a:xfrm>
        </p:spPr>
        <p:txBody>
          <a:bodyPr>
            <a:spAutoFit/>
          </a:bodyPr>
          <a:lstStyle>
            <a:lvl1pPr marL="0" indent="0">
              <a:lnSpc>
                <a:spcPts val="2200"/>
              </a:lnSpc>
              <a:spcBef>
                <a:spcPts val="1800"/>
              </a:spcBef>
              <a:buFont typeface="Arial" panose="020B0604020202020204" pitchFamily="34" charset="0"/>
              <a:buNone/>
              <a:defRPr sz="2000" baseline="0">
                <a:solidFill>
                  <a:schemeClr val="accent6"/>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to edit Master</a:t>
            </a:r>
          </a:p>
        </p:txBody>
      </p:sp>
      <p:sp>
        <p:nvSpPr>
          <p:cNvPr id="17" name="Text Placeholder 3"/>
          <p:cNvSpPr>
            <a:spLocks noGrp="1"/>
          </p:cNvSpPr>
          <p:nvPr>
            <p:ph type="body" sz="quarter" idx="13"/>
          </p:nvPr>
        </p:nvSpPr>
        <p:spPr>
          <a:xfrm>
            <a:off x="606044" y="1688297"/>
            <a:ext cx="2432304" cy="1190069"/>
          </a:xfrm>
        </p:spPr>
        <p:txBody>
          <a:bodyPr>
            <a:spAutoFit/>
          </a:bodyPr>
          <a:lstStyle>
            <a:lvl1pPr marL="171450" indent="-171450">
              <a:spcBef>
                <a:spcPts val="1200"/>
              </a:spcBef>
              <a:defRPr sz="1200" baseline="0">
                <a:solidFill>
                  <a:schemeClr val="bg1"/>
                </a:solidFill>
              </a:defRPr>
            </a:lvl1pPr>
            <a:lvl2pPr marL="292100" indent="-114300">
              <a:defRPr sz="1200" baseline="0">
                <a:solidFill>
                  <a:schemeClr val="bg1"/>
                </a:solidFill>
              </a:defRPr>
            </a:lvl2pPr>
            <a:lvl3pPr marL="457200" indent="-165100">
              <a:defRPr sz="1200" baseline="0">
                <a:solidFill>
                  <a:schemeClr val="bg1"/>
                </a:solidFill>
              </a:defRPr>
            </a:lvl3pPr>
            <a:lvl4pPr marL="622300" indent="-165100">
              <a:defRPr sz="1200" baseline="0">
                <a:solidFill>
                  <a:schemeClr val="bg1"/>
                </a:solidFill>
              </a:defRPr>
            </a:lvl4pPr>
            <a:lvl5pPr marL="774700" indent="-139700">
              <a:defRPr sz="1200" baseline="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3" name="Text Placeholder 5"/>
          <p:cNvSpPr>
            <a:spLocks noGrp="1"/>
          </p:cNvSpPr>
          <p:nvPr>
            <p:ph type="body" sz="quarter" idx="14"/>
          </p:nvPr>
        </p:nvSpPr>
        <p:spPr>
          <a:xfrm>
            <a:off x="3334657" y="664781"/>
            <a:ext cx="2432304" cy="392924"/>
          </a:xfrm>
        </p:spPr>
        <p:txBody>
          <a:bodyPr>
            <a:spAutoFit/>
          </a:bodyPr>
          <a:lstStyle>
            <a:lvl1pPr marL="0" indent="0">
              <a:lnSpc>
                <a:spcPts val="2200"/>
              </a:lnSpc>
              <a:spcBef>
                <a:spcPts val="1800"/>
              </a:spcBef>
              <a:buFont typeface="Arial" panose="020B0604020202020204" pitchFamily="34" charset="0"/>
              <a:buNone/>
              <a:defRPr sz="2000" baseline="0">
                <a:solidFill>
                  <a:schemeClr val="accent6"/>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to edit Master</a:t>
            </a:r>
          </a:p>
        </p:txBody>
      </p:sp>
      <p:sp>
        <p:nvSpPr>
          <p:cNvPr id="24" name="Text Placeholder 3"/>
          <p:cNvSpPr>
            <a:spLocks noGrp="1"/>
          </p:cNvSpPr>
          <p:nvPr>
            <p:ph type="body" sz="quarter" idx="15"/>
          </p:nvPr>
        </p:nvSpPr>
        <p:spPr>
          <a:xfrm>
            <a:off x="3334656" y="1688297"/>
            <a:ext cx="2432304" cy="1190069"/>
          </a:xfrm>
        </p:spPr>
        <p:txBody>
          <a:bodyPr>
            <a:spAutoFit/>
          </a:bodyPr>
          <a:lstStyle>
            <a:lvl1pPr marL="171450" indent="-171450">
              <a:spcBef>
                <a:spcPts val="1200"/>
              </a:spcBef>
              <a:defRPr sz="1200" baseline="0">
                <a:solidFill>
                  <a:schemeClr val="bg1"/>
                </a:solidFill>
              </a:defRPr>
            </a:lvl1pPr>
            <a:lvl2pPr marL="292100" indent="-114300">
              <a:defRPr sz="1200" baseline="0">
                <a:solidFill>
                  <a:schemeClr val="bg1"/>
                </a:solidFill>
              </a:defRPr>
            </a:lvl2pPr>
            <a:lvl3pPr marL="457200" indent="-165100">
              <a:defRPr sz="1200" baseline="0">
                <a:solidFill>
                  <a:schemeClr val="bg1"/>
                </a:solidFill>
              </a:defRPr>
            </a:lvl3pPr>
            <a:lvl4pPr marL="622300" indent="-165100">
              <a:defRPr sz="1200" baseline="0">
                <a:solidFill>
                  <a:schemeClr val="bg1"/>
                </a:solidFill>
              </a:defRPr>
            </a:lvl4pPr>
            <a:lvl5pPr marL="774700" indent="-139700">
              <a:defRPr sz="1200" baseline="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 Placeholder 5"/>
          <p:cNvSpPr>
            <a:spLocks noGrp="1"/>
          </p:cNvSpPr>
          <p:nvPr>
            <p:ph type="body" sz="quarter" idx="16"/>
          </p:nvPr>
        </p:nvSpPr>
        <p:spPr>
          <a:xfrm>
            <a:off x="6036127" y="664781"/>
            <a:ext cx="2432304" cy="392924"/>
          </a:xfrm>
        </p:spPr>
        <p:txBody>
          <a:bodyPr>
            <a:spAutoFit/>
          </a:bodyPr>
          <a:lstStyle>
            <a:lvl1pPr marL="0" indent="0">
              <a:lnSpc>
                <a:spcPts val="2200"/>
              </a:lnSpc>
              <a:spcBef>
                <a:spcPts val="1800"/>
              </a:spcBef>
              <a:buFont typeface="Arial" panose="020B0604020202020204" pitchFamily="34" charset="0"/>
              <a:buNone/>
              <a:defRPr sz="2000" baseline="0">
                <a:solidFill>
                  <a:schemeClr val="accent6"/>
                </a:solidFill>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dirty="0"/>
              <a:t>Click to edit Master</a:t>
            </a:r>
          </a:p>
        </p:txBody>
      </p:sp>
      <p:sp>
        <p:nvSpPr>
          <p:cNvPr id="26" name="Text Placeholder 3"/>
          <p:cNvSpPr>
            <a:spLocks noGrp="1"/>
          </p:cNvSpPr>
          <p:nvPr>
            <p:ph type="body" sz="quarter" idx="17"/>
          </p:nvPr>
        </p:nvSpPr>
        <p:spPr>
          <a:xfrm>
            <a:off x="6036126" y="1688297"/>
            <a:ext cx="2432304" cy="1190069"/>
          </a:xfrm>
        </p:spPr>
        <p:txBody>
          <a:bodyPr>
            <a:spAutoFit/>
          </a:bodyPr>
          <a:lstStyle>
            <a:lvl1pPr marL="171450" indent="-171450">
              <a:spcBef>
                <a:spcPts val="1200"/>
              </a:spcBef>
              <a:defRPr sz="1200" baseline="0">
                <a:solidFill>
                  <a:schemeClr val="bg1"/>
                </a:solidFill>
              </a:defRPr>
            </a:lvl1pPr>
            <a:lvl2pPr marL="292100" indent="-114300">
              <a:defRPr sz="1200" baseline="0">
                <a:solidFill>
                  <a:schemeClr val="bg1"/>
                </a:solidFill>
              </a:defRPr>
            </a:lvl2pPr>
            <a:lvl3pPr marL="457200" indent="-165100">
              <a:defRPr sz="1200" baseline="0">
                <a:solidFill>
                  <a:schemeClr val="bg1"/>
                </a:solidFill>
              </a:defRPr>
            </a:lvl3pPr>
            <a:lvl4pPr marL="622300" indent="-165100">
              <a:defRPr sz="1200" baseline="0">
                <a:solidFill>
                  <a:schemeClr val="bg1"/>
                </a:solidFill>
              </a:defRPr>
            </a:lvl4pPr>
            <a:lvl5pPr marL="774700" indent="-139700">
              <a:defRPr sz="1200" baseline="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5555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0"/>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2862072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3649"/>
                </a:solidFill>
              </a:defRPr>
            </a:lvl1pPr>
          </a:lstStyle>
          <a:p>
            <a:r>
              <a:rPr lang="en-US"/>
              <a:t>Click to edit Master title style</a:t>
            </a:r>
            <a:endParaRPr lang="en-US" dirty="0"/>
          </a:p>
        </p:txBody>
      </p:sp>
      <p:sp>
        <p:nvSpPr>
          <p:cNvPr id="5" name="Content Placeholder 4"/>
          <p:cNvSpPr>
            <a:spLocks noGrp="1"/>
          </p:cNvSpPr>
          <p:nvPr>
            <p:ph sz="quarter" idx="14"/>
          </p:nvPr>
        </p:nvSpPr>
        <p:spPr>
          <a:xfrm>
            <a:off x="457200" y="914400"/>
            <a:ext cx="82296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5"/>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1406212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th 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4"/>
          <p:cNvSpPr>
            <a:spLocks noGrp="1"/>
          </p:cNvSpPr>
          <p:nvPr>
            <p:ph type="body" sz="quarter" idx="11"/>
          </p:nvPr>
        </p:nvSpPr>
        <p:spPr>
          <a:xfrm>
            <a:off x="457200" y="670035"/>
            <a:ext cx="8229600" cy="587266"/>
          </a:xfrm>
        </p:spPr>
        <p:txBody>
          <a:bodyPr>
            <a:normAutofit/>
          </a:bodyPr>
          <a:lstStyle>
            <a:lvl1pPr marL="0" indent="0">
              <a:buFontTx/>
              <a:buNone/>
              <a:defRPr sz="1600">
                <a:solidFill>
                  <a:schemeClr val="accent4"/>
                </a:solidFill>
              </a:defRPr>
            </a:lvl1pPr>
          </a:lstStyle>
          <a:p>
            <a:pPr lvl="0"/>
            <a:r>
              <a:rPr lang="en-US"/>
              <a:t>Edit Master text styles</a:t>
            </a:r>
          </a:p>
        </p:txBody>
      </p:sp>
      <p:sp>
        <p:nvSpPr>
          <p:cNvPr id="4" name="Footer Placeholder 3"/>
          <p:cNvSpPr>
            <a:spLocks noGrp="1"/>
          </p:cNvSpPr>
          <p:nvPr>
            <p:ph type="ftr" sz="quarter" idx="12"/>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2755015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Header">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371600" y="1"/>
            <a:ext cx="7315200" cy="228601"/>
          </a:xfrm>
          <a:prstGeom prst="rect">
            <a:avLst/>
          </a:prstGeom>
        </p:spPr>
        <p:txBody>
          <a:bodyPr tIns="27431" bIns="27431">
            <a:normAutofit/>
          </a:bodyPr>
          <a:lstStyle>
            <a:lvl1pPr marL="0" indent="0" algn="r">
              <a:buFontTx/>
              <a:buNone/>
              <a:defRPr sz="900" cap="all" baseline="0">
                <a:solidFill>
                  <a:schemeClr val="bg1">
                    <a:lumMod val="65000"/>
                  </a:schemeClr>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Edit Master HEADER 1  |  HEADER 2</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2"/>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1845882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Header, and Conten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371601" y="0"/>
            <a:ext cx="7314253" cy="228600"/>
          </a:xfrm>
          <a:prstGeom prst="rect">
            <a:avLst/>
          </a:prstGeom>
        </p:spPr>
        <p:txBody>
          <a:bodyPr tIns="27431" bIns="27431">
            <a:normAutofit/>
          </a:bodyPr>
          <a:lstStyle>
            <a:lvl1pPr marL="0" indent="0" algn="r">
              <a:buFontTx/>
              <a:buNone/>
              <a:defRPr sz="900" cap="all" baseline="0">
                <a:solidFill>
                  <a:schemeClr val="bg1">
                    <a:lumMod val="65000"/>
                  </a:schemeClr>
                </a:solidFill>
              </a:defRPr>
            </a:lvl1pPr>
            <a:lvl2pPr marL="176205" indent="0">
              <a:buFontTx/>
              <a:buNone/>
              <a:defRPr/>
            </a:lvl2pPr>
            <a:lvl3pPr marL="384159" indent="0">
              <a:buFontTx/>
              <a:buNone/>
              <a:defRPr/>
            </a:lvl3pPr>
            <a:lvl4pPr marL="522267" indent="0">
              <a:buFontTx/>
              <a:buNone/>
              <a:defRPr/>
            </a:lvl4pPr>
            <a:lvl5pPr marL="696885" indent="0">
              <a:buFontTx/>
              <a:buNone/>
              <a:defRPr/>
            </a:lvl5pPr>
          </a:lstStyle>
          <a:p>
            <a:pPr lvl="0"/>
            <a:r>
              <a:rPr lang="en-US" dirty="0"/>
              <a:t>Edit Master HEADER 1  |  HEADER 2</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4"/>
          </p:nvPr>
        </p:nvSpPr>
        <p:spPr>
          <a:xfrm>
            <a:off x="457201" y="914400"/>
            <a:ext cx="8228013"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p:cNvSpPr>
            <a:spLocks noGrp="1"/>
          </p:cNvSpPr>
          <p:nvPr>
            <p:ph type="ftr" sz="quarter" idx="15"/>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1277798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454268" y="914400"/>
            <a:ext cx="3886200" cy="4114800"/>
          </a:xfrm>
          <a:prstGeom prst="rect">
            <a:avLst/>
          </a:prstGeom>
        </p:spPr>
        <p:txBody>
          <a:bodyPr/>
          <a:lstStyle>
            <a:lvl2pPr marL="409559" indent="-165093">
              <a:buFont typeface="Arial" panose="020B0604020202020204" pitchFamily="34" charset="0"/>
              <a:buChar char="̶"/>
              <a:defRPr/>
            </a:lvl2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3"/>
          </p:nvPr>
        </p:nvSpPr>
        <p:spPr>
          <a:xfrm>
            <a:off x="4800600" y="914400"/>
            <a:ext cx="3886200" cy="4114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14"/>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1018026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Table, 2-column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able Placeholder 4"/>
          <p:cNvSpPr>
            <a:spLocks noGrp="1"/>
          </p:cNvSpPr>
          <p:nvPr>
            <p:ph type="tbl" sz="quarter" idx="15"/>
          </p:nvPr>
        </p:nvSpPr>
        <p:spPr>
          <a:xfrm>
            <a:off x="457201" y="914400"/>
            <a:ext cx="8228653" cy="2171700"/>
          </a:xfrm>
          <a:prstGeom prst="rect">
            <a:avLst/>
          </a:prstGeom>
        </p:spPr>
        <p:txBody>
          <a:bodyPr/>
          <a:lstStyle>
            <a:lvl1pPr marL="0" indent="0" algn="ctr">
              <a:buFontTx/>
              <a:buNone/>
              <a:defRPr/>
            </a:lvl1pPr>
          </a:lstStyle>
          <a:p>
            <a:r>
              <a:rPr lang="en-US"/>
              <a:t>Click icon to add table</a:t>
            </a:r>
            <a:endParaRPr lang="en-US" dirty="0"/>
          </a:p>
        </p:txBody>
      </p:sp>
      <p:sp>
        <p:nvSpPr>
          <p:cNvPr id="9" name="Text Placeholder 8"/>
          <p:cNvSpPr>
            <a:spLocks noGrp="1"/>
          </p:cNvSpPr>
          <p:nvPr>
            <p:ph type="body" sz="quarter" idx="16"/>
          </p:nvPr>
        </p:nvSpPr>
        <p:spPr>
          <a:xfrm>
            <a:off x="4800601" y="3365851"/>
            <a:ext cx="3885253" cy="1663350"/>
          </a:xfrm>
          <a:prstGeom prst="rect">
            <a:avLst/>
          </a:prstGeom>
        </p:spPr>
        <p:txBody>
          <a:bodyPr>
            <a:normAutofit/>
          </a:bodyPr>
          <a:lstStyle>
            <a:lvl1pPr>
              <a:defRPr sz="1400"/>
            </a:lvl1pPr>
            <a:lvl2pP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0"/>
          <p:cNvSpPr>
            <a:spLocks noGrp="1"/>
          </p:cNvSpPr>
          <p:nvPr>
            <p:ph type="body" sz="quarter" idx="17"/>
          </p:nvPr>
        </p:nvSpPr>
        <p:spPr>
          <a:xfrm>
            <a:off x="454269" y="3365501"/>
            <a:ext cx="3889132" cy="1663685"/>
          </a:xfrm>
          <a:prstGeom prst="rect">
            <a:avLst/>
          </a:prstGeom>
        </p:spPr>
        <p:txBody>
          <a:bodyPr>
            <a:normAutofit/>
          </a:bodyPr>
          <a:lstStyle>
            <a:lvl1pPr>
              <a:defRPr sz="1400"/>
            </a:lvl1pPr>
            <a:lvl2pPr marL="409559" indent="-165093">
              <a:buFont typeface="Arial" panose="020B0604020202020204" pitchFamily="34" charset="0"/>
              <a:buChar char="̶"/>
              <a:defRPr sz="1200"/>
            </a:lvl2pPr>
            <a:lvl3pPr>
              <a:defRPr sz="12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3"/>
          <p:cNvSpPr>
            <a:spLocks noGrp="1"/>
          </p:cNvSpPr>
          <p:nvPr>
            <p:ph type="ftr" sz="quarter" idx="18"/>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3158384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Table Placeholder 6"/>
          <p:cNvSpPr>
            <a:spLocks noGrp="1"/>
          </p:cNvSpPr>
          <p:nvPr>
            <p:ph type="tbl" sz="quarter" idx="14"/>
          </p:nvPr>
        </p:nvSpPr>
        <p:spPr>
          <a:xfrm>
            <a:off x="454269" y="914400"/>
            <a:ext cx="8231585" cy="4114800"/>
          </a:xfrm>
          <a:prstGeom prst="rect">
            <a:avLst/>
          </a:prstGeom>
        </p:spPr>
        <p:txBody>
          <a:bodyPr/>
          <a:lstStyle>
            <a:lvl1pPr marL="0" indent="0" algn="ctr">
              <a:buFontTx/>
              <a:buNone/>
              <a:defRPr/>
            </a:lvl1pPr>
          </a:lstStyle>
          <a:p>
            <a:r>
              <a:rPr lang="en-US"/>
              <a:t>Click icon to add table</a:t>
            </a:r>
            <a:endParaRPr lang="en-US" dirty="0"/>
          </a:p>
        </p:txBody>
      </p:sp>
      <p:sp>
        <p:nvSpPr>
          <p:cNvPr id="4" name="Footer Placeholder 3"/>
          <p:cNvSpPr>
            <a:spLocks noGrp="1"/>
          </p:cNvSpPr>
          <p:nvPr>
            <p:ph type="ftr" sz="quarter" idx="15"/>
          </p:nvPr>
        </p:nvSpPr>
        <p:spPr/>
        <p:txBody>
          <a:bodyPr/>
          <a:lstStyle/>
          <a:p>
            <a:pPr defTabSz="685773">
              <a:lnSpc>
                <a:spcPct val="90000"/>
              </a:lnSpc>
              <a:spcBef>
                <a:spcPts val="600"/>
              </a:spcBef>
              <a:buClr>
                <a:srgbClr val="1D3649"/>
              </a:buClr>
            </a:pPr>
            <a:endParaRPr lang="en-US">
              <a:solidFill>
                <a:srgbClr val="FFFFFF"/>
              </a:solidFill>
            </a:endParaRPr>
          </a:p>
        </p:txBody>
      </p:sp>
    </p:spTree>
    <p:extLst>
      <p:ext uri="{BB962C8B-B14F-4D97-AF65-F5344CB8AC3E}">
        <p14:creationId xmlns:p14="http://schemas.microsoft.com/office/powerpoint/2010/main" val="723491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454270" y="225966"/>
            <a:ext cx="8231583" cy="345535"/>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156" name="Text Placeholder 155"/>
          <p:cNvSpPr>
            <a:spLocks noGrp="1"/>
          </p:cNvSpPr>
          <p:nvPr userDrawn="1">
            <p:ph type="body" idx="1"/>
          </p:nvPr>
        </p:nvSpPr>
        <p:spPr>
          <a:xfrm>
            <a:off x="457200" y="914401"/>
            <a:ext cx="8229600" cy="4111371"/>
          </a:xfrm>
          <a:prstGeom prst="rect">
            <a:avLst/>
          </a:prstGeom>
        </p:spPr>
        <p:txBody>
          <a:bodyPr vert="horz" lIns="0" tIns="54862" rIns="0" bIns="54862"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8" name="Straight Connector 17"/>
          <p:cNvCxnSpPr/>
          <p:nvPr userDrawn="1"/>
        </p:nvCxnSpPr>
        <p:spPr>
          <a:xfrm>
            <a:off x="454269" y="50183"/>
            <a:ext cx="758952" cy="0"/>
          </a:xfrm>
          <a:prstGeom prst="line">
            <a:avLst/>
          </a:prstGeom>
          <a:ln w="101600">
            <a:solidFill>
              <a:srgbClr val="FF500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0" y="5458968"/>
            <a:ext cx="9144000" cy="256032"/>
          </a:xfrm>
          <a:prstGeom prst="rect">
            <a:avLst/>
          </a:prstGeom>
          <a:solidFill>
            <a:srgbClr val="1D364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eaLnBrk="1" hangingPunct="1"/>
            <a:endParaRPr lang="en-US" dirty="0">
              <a:solidFill>
                <a:srgbClr val="FFFFFF"/>
              </a:solidFill>
            </a:endParaRPr>
          </a:p>
        </p:txBody>
      </p:sp>
      <p:sp>
        <p:nvSpPr>
          <p:cNvPr id="17" name="Footer Placeholder 10"/>
          <p:cNvSpPr>
            <a:spLocks noGrp="1"/>
          </p:cNvSpPr>
          <p:nvPr>
            <p:ph type="ftr" sz="quarter" idx="3"/>
          </p:nvPr>
        </p:nvSpPr>
        <p:spPr>
          <a:xfrm flipH="1">
            <a:off x="6972301" y="5473125"/>
            <a:ext cx="1137885" cy="182880"/>
          </a:xfrm>
          <a:prstGeom prst="rect">
            <a:avLst/>
          </a:prstGeom>
          <a:noFill/>
        </p:spPr>
        <p:txBody>
          <a:bodyPr vert="horz" wrap="none" lIns="0" tIns="0" rIns="0" bIns="0" rtlCol="0" anchor="b" anchorCtr="0">
            <a:noAutofit/>
          </a:bodyPr>
          <a:lstStyle>
            <a:lvl1pPr algn="r">
              <a:defRPr lang="en-US" sz="900" b="0" cap="all" baseline="0" dirty="0">
                <a:solidFill>
                  <a:schemeClr val="bg1"/>
                </a:solidFill>
                <a:ea typeface="+mn-ea"/>
                <a:cs typeface="Arial" panose="020B0604020202020204" pitchFamily="34" charset="0"/>
              </a:defRPr>
            </a:lvl1pPr>
          </a:lstStyle>
          <a:p>
            <a:pPr defTabSz="685773">
              <a:lnSpc>
                <a:spcPct val="90000"/>
              </a:lnSpc>
              <a:spcBef>
                <a:spcPts val="600"/>
              </a:spcBef>
              <a:buClr>
                <a:srgbClr val="1D3649"/>
              </a:buClr>
            </a:pPr>
            <a:endParaRPr lang="en-US">
              <a:solidFill>
                <a:srgbClr val="FFFFFF"/>
              </a:solidFill>
            </a:endParaRPr>
          </a:p>
        </p:txBody>
      </p:sp>
      <p:sp>
        <p:nvSpPr>
          <p:cNvPr id="19" name="TextBox 18"/>
          <p:cNvSpPr txBox="1"/>
          <p:nvPr userDrawn="1"/>
        </p:nvSpPr>
        <p:spPr>
          <a:xfrm>
            <a:off x="114300" y="5473125"/>
            <a:ext cx="1748202" cy="182880"/>
          </a:xfrm>
          <a:prstGeom prst="rect">
            <a:avLst/>
          </a:prstGeom>
          <a:noFill/>
        </p:spPr>
        <p:txBody>
          <a:bodyPr vert="horz" wrap="none" lIns="0" tIns="0" rIns="0" bIns="0" rtlCol="0" anchor="b" anchorCtr="0">
            <a:noAutofit/>
          </a:bodyPr>
          <a:lstStyle>
            <a:defPPr>
              <a:defRPr lang="en-US"/>
            </a:defPPr>
            <a:lvl1pPr algn="r" defTabSz="685800">
              <a:lnSpc>
                <a:spcPct val="90000"/>
              </a:lnSpc>
              <a:spcBef>
                <a:spcPts val="600"/>
              </a:spcBef>
              <a:buClr>
                <a:schemeClr val="tx2"/>
              </a:buClr>
              <a:defRPr sz="800" b="0" cap="all" baseline="0">
                <a:solidFill>
                  <a:schemeClr val="bg1"/>
                </a:solidFill>
                <a:ea typeface="+mn-ea"/>
                <a:cs typeface="Arial" panose="020B0604020202020204" pitchFamily="34" charset="0"/>
              </a:defRPr>
            </a:lvl1pPr>
          </a:lstStyle>
          <a:p>
            <a:pPr algn="l" eaLnBrk="1" hangingPunct="1">
              <a:buClr>
                <a:srgbClr val="1D3649"/>
              </a:buClr>
              <a:tabLst>
                <a:tab pos="173031" algn="r"/>
                <a:tab pos="346061" algn="l"/>
              </a:tabLst>
            </a:pPr>
            <a:r>
              <a:rPr lang="en-US" sz="900" cap="none" dirty="0">
                <a:solidFill>
                  <a:srgbClr val="FFFFFF"/>
                </a:solidFill>
              </a:rPr>
              <a:t>	</a:t>
            </a:r>
            <a:fld id="{69536531-B958-4C09-B602-69D38812002E}" type="slidenum">
              <a:rPr lang="en-US" sz="900" cap="none" smtClean="0">
                <a:solidFill>
                  <a:srgbClr val="FFFFFF"/>
                </a:solidFill>
              </a:rPr>
              <a:pPr algn="l" eaLnBrk="1" hangingPunct="1">
                <a:buClr>
                  <a:srgbClr val="1D3649"/>
                </a:buClr>
                <a:tabLst>
                  <a:tab pos="173031" algn="r"/>
                  <a:tab pos="346061" algn="l"/>
                </a:tabLst>
              </a:pPr>
              <a:t>‹#›</a:t>
            </a:fld>
            <a:r>
              <a:rPr lang="en-US" sz="900" cap="none" dirty="0">
                <a:solidFill>
                  <a:srgbClr val="FFFFFF"/>
                </a:solidFill>
              </a:rPr>
              <a:t>	IBM Security</a:t>
            </a:r>
          </a:p>
        </p:txBody>
      </p:sp>
      <p:pic>
        <p:nvPicPr>
          <p:cNvPr id="20" name="Picture 19"/>
          <p:cNvPicPr>
            <a:picLocks noChangeAspect="1"/>
          </p:cNvPicPr>
          <p:nvPr userDrawn="1"/>
        </p:nvPicPr>
        <p:blipFill rotWithShape="1">
          <a:blip r:embed="rId21"/>
          <a:srcRect r="6184"/>
          <a:stretch/>
        </p:blipFill>
        <p:spPr>
          <a:xfrm>
            <a:off x="8563125" y="5511501"/>
            <a:ext cx="344194" cy="137814"/>
          </a:xfrm>
          <a:prstGeom prst="rect">
            <a:avLst/>
          </a:prstGeom>
        </p:spPr>
      </p:pic>
    </p:spTree>
    <p:extLst>
      <p:ext uri="{BB962C8B-B14F-4D97-AF65-F5344CB8AC3E}">
        <p14:creationId xmlns:p14="http://schemas.microsoft.com/office/powerpoint/2010/main" val="855109642"/>
      </p:ext>
    </p:extLst>
  </p:cSld>
  <p:clrMap bg1="lt1" tx1="dk1" bg2="lt2" tx2="dk2" accent1="accent1" accent2="accent2" accent3="accent3" accent4="accent4" accent5="accent5" accent6="accent6" hlink="hlink" folHlink="folHlink"/>
  <p:sldLayoutIdLst>
    <p:sldLayoutId id="2147484014" r:id="rId1"/>
    <p:sldLayoutId id="2147483992" r:id="rId2"/>
    <p:sldLayoutId id="2147483991" r:id="rId3"/>
    <p:sldLayoutId id="2147484015" r:id="rId4"/>
    <p:sldLayoutId id="2147483996" r:id="rId5"/>
    <p:sldLayoutId id="2147483999" r:id="rId6"/>
    <p:sldLayoutId id="2147483993" r:id="rId7"/>
    <p:sldLayoutId id="2147483998" r:id="rId8"/>
    <p:sldLayoutId id="2147483995" r:id="rId9"/>
    <p:sldLayoutId id="2147483997" r:id="rId10"/>
    <p:sldLayoutId id="2147483970" r:id="rId11"/>
    <p:sldLayoutId id="2147483973" r:id="rId12"/>
    <p:sldLayoutId id="2147484000" r:id="rId13"/>
    <p:sldLayoutId id="2147484016" r:id="rId14"/>
    <p:sldLayoutId id="2147483866" r:id="rId15"/>
    <p:sldLayoutId id="2147484002" r:id="rId16"/>
    <p:sldLayoutId id="2147484017" r:id="rId17"/>
    <p:sldLayoutId id="2147484019" r:id="rId18"/>
    <p:sldLayoutId id="2147484020" r:id="rId19"/>
  </p:sldLayoutIdLst>
  <p:hf sldNum="0" hdr="0" ftr="0" dt="0"/>
  <p:txStyles>
    <p:titleStyle>
      <a:lvl1pPr algn="l" defTabSz="228591" rtl="0" eaLnBrk="1" latinLnBrk="0" hangingPunct="1">
        <a:lnSpc>
          <a:spcPts val="2300"/>
        </a:lnSpc>
        <a:spcBef>
          <a:spcPct val="0"/>
        </a:spcBef>
        <a:buNone/>
        <a:tabLst>
          <a:tab pos="228591" algn="l"/>
        </a:tabLst>
        <a:defRPr sz="2200" kern="1200" baseline="0">
          <a:solidFill>
            <a:srgbClr val="1D3649"/>
          </a:solidFill>
          <a:latin typeface="Arial" panose="020B0604020202020204" pitchFamily="34" charset="0"/>
          <a:ea typeface="+mj-ea"/>
          <a:cs typeface="Arial" panose="020B0604020202020204" pitchFamily="34" charset="0"/>
        </a:defRPr>
      </a:lvl1pPr>
    </p:titleStyle>
    <p:bodyStyle>
      <a:lvl1pPr marL="198430" indent="-198430" algn="l" defTabSz="685773" rtl="0" eaLnBrk="1" latinLnBrk="0" hangingPunct="1">
        <a:lnSpc>
          <a:spcPct val="100000"/>
        </a:lnSpc>
        <a:spcBef>
          <a:spcPts val="1200"/>
        </a:spcBef>
        <a:buClr>
          <a:srgbClr val="FF5003"/>
        </a:buClr>
        <a:buFont typeface="Arial" panose="020B0604020202020204" pitchFamily="34" charset="0"/>
        <a:buChar char="•"/>
        <a:defRPr sz="1400" kern="1200">
          <a:solidFill>
            <a:srgbClr val="1D3649"/>
          </a:solidFill>
          <a:latin typeface="Arial" panose="020B0604020202020204" pitchFamily="34" charset="0"/>
          <a:ea typeface="+mn-ea"/>
          <a:cs typeface="Arial" panose="020B0604020202020204" pitchFamily="34" charset="0"/>
        </a:defRPr>
      </a:lvl1pPr>
      <a:lvl2pPr marL="409559" marR="0" indent="-165093"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2pPr>
      <a:lvl3pPr marL="593701" marR="0" indent="-144458"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baseline="0">
          <a:solidFill>
            <a:srgbClr val="1D3649"/>
          </a:solidFill>
          <a:latin typeface="Arial" panose="020B0604020202020204" pitchFamily="34" charset="0"/>
          <a:ea typeface="+mn-ea"/>
          <a:cs typeface="Arial" panose="020B0604020202020204" pitchFamily="34" charset="0"/>
        </a:defRPr>
      </a:lvl3pPr>
      <a:lvl4pPr marL="769908" marR="0" indent="-163507"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4pPr>
      <a:lvl5pPr marL="990560" marR="0" indent="-160331"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5pPr>
      <a:lvl6pPr marL="1885875"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6pPr>
      <a:lvl7pPr marL="2228761"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7pPr>
      <a:lvl8pPr marL="2571648"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8pPr>
      <a:lvl9pPr marL="2914533"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685773" rtl="0" eaLnBrk="1" latinLnBrk="0" hangingPunct="1">
        <a:defRPr sz="1300" kern="1200">
          <a:solidFill>
            <a:schemeClr val="tx1"/>
          </a:solidFill>
          <a:latin typeface="+mn-lt"/>
          <a:ea typeface="+mn-ea"/>
          <a:cs typeface="+mn-cs"/>
        </a:defRPr>
      </a:lvl1pPr>
      <a:lvl2pPr marL="342886" algn="l" defTabSz="685773" rtl="0" eaLnBrk="1" latinLnBrk="0" hangingPunct="1">
        <a:defRPr sz="1300" kern="1200">
          <a:solidFill>
            <a:schemeClr val="tx1"/>
          </a:solidFill>
          <a:latin typeface="+mn-lt"/>
          <a:ea typeface="+mn-ea"/>
          <a:cs typeface="+mn-cs"/>
        </a:defRPr>
      </a:lvl2pPr>
      <a:lvl3pPr marL="685773" algn="l" defTabSz="685773" rtl="0" eaLnBrk="1" latinLnBrk="0" hangingPunct="1">
        <a:defRPr sz="1300" kern="1200">
          <a:solidFill>
            <a:schemeClr val="tx1"/>
          </a:solidFill>
          <a:latin typeface="+mn-lt"/>
          <a:ea typeface="+mn-ea"/>
          <a:cs typeface="+mn-cs"/>
        </a:defRPr>
      </a:lvl3pPr>
      <a:lvl4pPr marL="1028659" algn="l" defTabSz="685773" rtl="0" eaLnBrk="1" latinLnBrk="0" hangingPunct="1">
        <a:defRPr sz="1300" kern="1200">
          <a:solidFill>
            <a:schemeClr val="tx1"/>
          </a:solidFill>
          <a:latin typeface="+mn-lt"/>
          <a:ea typeface="+mn-ea"/>
          <a:cs typeface="+mn-cs"/>
        </a:defRPr>
      </a:lvl4pPr>
      <a:lvl5pPr marL="1371545" algn="l" defTabSz="685773" rtl="0" eaLnBrk="1" latinLnBrk="0" hangingPunct="1">
        <a:defRPr sz="1300" kern="1200">
          <a:solidFill>
            <a:schemeClr val="tx1"/>
          </a:solidFill>
          <a:latin typeface="+mn-lt"/>
          <a:ea typeface="+mn-ea"/>
          <a:cs typeface="+mn-cs"/>
        </a:defRPr>
      </a:lvl5pPr>
      <a:lvl6pPr marL="1714431" algn="l" defTabSz="685773" rtl="0" eaLnBrk="1" latinLnBrk="0" hangingPunct="1">
        <a:defRPr sz="1300" kern="1200">
          <a:solidFill>
            <a:schemeClr val="tx1"/>
          </a:solidFill>
          <a:latin typeface="+mn-lt"/>
          <a:ea typeface="+mn-ea"/>
          <a:cs typeface="+mn-cs"/>
        </a:defRPr>
      </a:lvl6pPr>
      <a:lvl7pPr marL="2057318" algn="l" defTabSz="685773" rtl="0" eaLnBrk="1" latinLnBrk="0" hangingPunct="1">
        <a:defRPr sz="1300" kern="1200">
          <a:solidFill>
            <a:schemeClr val="tx1"/>
          </a:solidFill>
          <a:latin typeface="+mn-lt"/>
          <a:ea typeface="+mn-ea"/>
          <a:cs typeface="+mn-cs"/>
        </a:defRPr>
      </a:lvl7pPr>
      <a:lvl8pPr marL="2400204" algn="l" defTabSz="685773" rtl="0" eaLnBrk="1" latinLnBrk="0" hangingPunct="1">
        <a:defRPr sz="1300" kern="1200">
          <a:solidFill>
            <a:schemeClr val="tx1"/>
          </a:solidFill>
          <a:latin typeface="+mn-lt"/>
          <a:ea typeface="+mn-ea"/>
          <a:cs typeface="+mn-cs"/>
        </a:defRPr>
      </a:lvl8pPr>
      <a:lvl9pPr marL="2743090" algn="l" defTabSz="685773" rtl="0" eaLnBrk="1" latinLnBrk="0" hangingPunct="1">
        <a:defRPr sz="13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5472" userDrawn="1">
          <p15:clr>
            <a:srgbClr val="F26B43"/>
          </p15:clr>
        </p15:guide>
        <p15:guide id="3" orient="horz" pos="576" userDrawn="1">
          <p15:clr>
            <a:srgbClr val="F26B43"/>
          </p15:clr>
        </p15:guide>
        <p15:guide id="4" orient="horz" pos="3168" userDrawn="1">
          <p15:clr>
            <a:srgbClr val="F26B43"/>
          </p15:clr>
        </p15:guide>
        <p15:guide id="7" pos="288" userDrawn="1">
          <p15:clr>
            <a:srgbClr val="F26B43"/>
          </p15:clr>
        </p15:guide>
        <p15:guide id="8" pos="2880" userDrawn="1">
          <p15:clr>
            <a:srgbClr val="F26B43"/>
          </p15:clr>
        </p15:guide>
        <p15:guide id="9"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1.png"/><Relationship Id="rId9"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hyperlink" Target="https://www.youtube.com/watch?v=anibI6oSbBc" TargetMode="External"/><Relationship Id="rId13" Type="http://schemas.openxmlformats.org/officeDocument/2006/relationships/hyperlink" Target="http://ibm.biz/qradarforums" TargetMode="External"/><Relationship Id="rId3" Type="http://schemas.openxmlformats.org/officeDocument/2006/relationships/image" Target="../media/image30.png"/><Relationship Id="rId7" Type="http://schemas.openxmlformats.org/officeDocument/2006/relationships/hyperlink" Target="https://www.youtube.com/watch?v=jstU-1_vPYc" TargetMode="External"/><Relationship Id="rId12" Type="http://schemas.openxmlformats.org/officeDocument/2006/relationships/hyperlink" Target="https://www.youtube.com/watch?v=83xJNKpMaSk" TargetMode="External"/><Relationship Id="rId17" Type="http://schemas.openxmlformats.org/officeDocument/2006/relationships/image" Target="../media/image31.png"/><Relationship Id="rId2" Type="http://schemas.openxmlformats.org/officeDocument/2006/relationships/notesSlide" Target="../notesSlides/notesSlide13.xml"/><Relationship Id="rId16" Type="http://schemas.openxmlformats.org/officeDocument/2006/relationships/hyperlink" Target="https://www.ibm.com/common/ssi/cgi-bin/ssialias?htmlfid=WGS03087USEN&amp;;" TargetMode="External"/><Relationship Id="rId1" Type="http://schemas.openxmlformats.org/officeDocument/2006/relationships/slideLayout" Target="../slideLayouts/slideLayout3.xml"/><Relationship Id="rId6" Type="http://schemas.openxmlformats.org/officeDocument/2006/relationships/hyperlink" Target="https://securityintelligence.com/events/" TargetMode="External"/><Relationship Id="rId11" Type="http://schemas.openxmlformats.org/officeDocument/2006/relationships/hyperlink" Target="https://www.youtube.com/watch?v=3rAYpBIAO68" TargetMode="External"/><Relationship Id="rId5" Type="http://schemas.openxmlformats.org/officeDocument/2006/relationships/hyperlink" Target="https://www.ibm.com/support/knowledgecenter/SS42VS_7.2.8/com.ibm.Watsonapp.doc/c_Qapps_advisor_intro.html" TargetMode="External"/><Relationship Id="rId15" Type="http://schemas.openxmlformats.org/officeDocument/2006/relationships/hyperlink" Target="https://securityintelligence.com/events/rock-your-soc-security-operations-center-with-watson-for-cyber-security/" TargetMode="External"/><Relationship Id="rId10" Type="http://schemas.openxmlformats.org/officeDocument/2006/relationships/hyperlink" Target="https://www.youtube.com/watch?time_continue=1&amp;v=2dFd7Y2pTZQ" TargetMode="External"/><Relationship Id="rId4" Type="http://schemas.microsoft.com/office/2007/relationships/hdphoto" Target="../media/hdphoto1.wdp"/><Relationship Id="rId9" Type="http://schemas.openxmlformats.org/officeDocument/2006/relationships/hyperlink" Target="https://www.youtube.com/watch?v=ShxYctvwYQw" TargetMode="External"/><Relationship Id="rId14" Type="http://schemas.openxmlformats.org/officeDocument/2006/relationships/hyperlink" Target="https://exchange.xforce.ibmcloud.com/hub/extension/2cd0b0f8d77a9c73b278fbc424e8eb6a"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mailto:cmhankins@us.ibm.com" TargetMode="External"/><Relationship Id="rId3" Type="http://schemas.openxmlformats.org/officeDocument/2006/relationships/hyperlink" Target="mailto:Jim.Gottardi@us.ibm.com" TargetMode="External"/><Relationship Id="rId7" Type="http://schemas.openxmlformats.org/officeDocument/2006/relationships/hyperlink" Target="mailto:gerd.rademann@de.ibm.com"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mailto:adamlyon@us.ibm.com" TargetMode="External"/><Relationship Id="rId5" Type="http://schemas.openxmlformats.org/officeDocument/2006/relationships/hyperlink" Target="mailto:caaustin@us.ibm.com" TargetMode="External"/><Relationship Id="rId4" Type="http://schemas.openxmlformats.org/officeDocument/2006/relationships/hyperlink" Target="mailto:uwe.hofmann@de.ibm.com"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10.emf"/><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4000" dirty="0"/>
              <a:t>AI and Cyber Security </a:t>
            </a:r>
            <a:br>
              <a:rPr lang="en-US" sz="4000" dirty="0"/>
            </a:br>
            <a:r>
              <a:rPr lang="en-US" sz="4000" dirty="0"/>
              <a:t>Friends or Foes?</a:t>
            </a:r>
          </a:p>
        </p:txBody>
      </p:sp>
      <p:sp>
        <p:nvSpPr>
          <p:cNvPr id="5" name="Subtitle 4"/>
          <p:cNvSpPr>
            <a:spLocks noGrp="1"/>
          </p:cNvSpPr>
          <p:nvPr>
            <p:ph type="subTitle" idx="1"/>
          </p:nvPr>
        </p:nvSpPr>
        <p:spPr>
          <a:xfrm>
            <a:off x="445765" y="2888238"/>
            <a:ext cx="8226482" cy="315170"/>
          </a:xfrm>
        </p:spPr>
        <p:txBody>
          <a:bodyPr>
            <a:normAutofit/>
          </a:bodyPr>
          <a:lstStyle/>
          <a:p>
            <a:r>
              <a:rPr lang="en-US" sz="2000"/>
              <a:t> </a:t>
            </a:r>
            <a:r>
              <a:rPr lang="en-US" sz="2000" dirty="0"/>
              <a:t>incident analysis with artificial intelligence</a:t>
            </a:r>
          </a:p>
        </p:txBody>
      </p:sp>
      <p:sp>
        <p:nvSpPr>
          <p:cNvPr id="6" name="Text Placeholder 5"/>
          <p:cNvSpPr>
            <a:spLocks noGrp="1"/>
          </p:cNvSpPr>
          <p:nvPr>
            <p:ph type="body" sz="quarter" idx="13"/>
          </p:nvPr>
        </p:nvSpPr>
        <p:spPr>
          <a:xfrm>
            <a:off x="454571" y="4328273"/>
            <a:ext cx="7104996" cy="261412"/>
          </a:xfrm>
        </p:spPr>
        <p:txBody>
          <a:bodyPr/>
          <a:lstStyle/>
          <a:p>
            <a:endParaRPr lang="en-US" dirty="0"/>
          </a:p>
          <a:p>
            <a:endParaRPr lang="en-US" dirty="0"/>
          </a:p>
          <a:p>
            <a:endParaRPr lang="en-US" dirty="0"/>
          </a:p>
          <a:p>
            <a:endParaRPr lang="en-US" dirty="0"/>
          </a:p>
          <a:p>
            <a:r>
              <a:rPr lang="en-US" dirty="0"/>
              <a:t>CEPS Brussels 29 May 2018</a:t>
            </a:r>
          </a:p>
          <a:p>
            <a:r>
              <a:rPr lang="en-US" dirty="0"/>
              <a:t>Jonathan Sage</a:t>
            </a:r>
          </a:p>
          <a:p>
            <a:r>
              <a:rPr lang="en-US" dirty="0"/>
              <a:t>Government and Regulatory Affairs, Cyber Security Policy lead, Europe</a:t>
            </a:r>
          </a:p>
        </p:txBody>
      </p:sp>
      <p:sp>
        <p:nvSpPr>
          <p:cNvPr id="7" name="Text Placeholder 6"/>
          <p:cNvSpPr>
            <a:spLocks noGrp="1"/>
          </p:cNvSpPr>
          <p:nvPr>
            <p:ph type="body" sz="quarter" idx="14"/>
          </p:nvPr>
        </p:nvSpPr>
        <p:spPr/>
        <p:txBody>
          <a:bodyPr/>
          <a:lstStyle/>
          <a:p>
            <a:r>
              <a:rPr lang="en-US" dirty="0"/>
              <a:t>May 2018</a:t>
            </a:r>
          </a:p>
        </p:txBody>
      </p:sp>
    </p:spTree>
    <p:extLst>
      <p:ext uri="{BB962C8B-B14F-4D97-AF65-F5344CB8AC3E}">
        <p14:creationId xmlns:p14="http://schemas.microsoft.com/office/powerpoint/2010/main" val="353643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D1FB6F-F58A-4951-BF37-909FFEEEAE74}"/>
              </a:ext>
            </a:extLst>
          </p:cNvPr>
          <p:cNvSpPr>
            <a:spLocks noGrp="1"/>
          </p:cNvSpPr>
          <p:nvPr>
            <p:ph type="title"/>
          </p:nvPr>
        </p:nvSpPr>
        <p:spPr>
          <a:xfrm>
            <a:off x="454270" y="225966"/>
            <a:ext cx="8231583" cy="345535"/>
          </a:xfrm>
        </p:spPr>
        <p:txBody>
          <a:bodyPr>
            <a:noAutofit/>
          </a:bodyPr>
          <a:lstStyle/>
          <a:p>
            <a:r>
              <a:rPr lang="en-US" sz="2800" dirty="0">
                <a:solidFill>
                  <a:srgbClr val="000000"/>
                </a:solidFill>
                <a:latin typeface="+mj-lt"/>
                <a:ea typeface="Arial" charset="0"/>
                <a:cs typeface="Arial" charset="0"/>
              </a:rPr>
              <a:t>Cybercriminals becoming increasingly sophisticated and collaborative</a:t>
            </a:r>
            <a:endParaRPr lang="en-US" sz="2800" dirty="0">
              <a:latin typeface="+mj-lt"/>
            </a:endParaRPr>
          </a:p>
        </p:txBody>
      </p:sp>
      <p:cxnSp>
        <p:nvCxnSpPr>
          <p:cNvPr id="13" name="Straight Connector 12">
            <a:extLst>
              <a:ext uri="{FF2B5EF4-FFF2-40B4-BE49-F238E27FC236}">
                <a16:creationId xmlns:a16="http://schemas.microsoft.com/office/drawing/2014/main" xmlns="" id="{54A7969E-084D-45DA-8972-305D55F5150F}"/>
              </a:ext>
            </a:extLst>
          </p:cNvPr>
          <p:cNvCxnSpPr>
            <a:cxnSpLocks/>
          </p:cNvCxnSpPr>
          <p:nvPr/>
        </p:nvCxnSpPr>
        <p:spPr>
          <a:xfrm>
            <a:off x="908622" y="4670498"/>
            <a:ext cx="6172200" cy="0"/>
          </a:xfrm>
          <a:prstGeom prst="line">
            <a:avLst/>
          </a:prstGeom>
          <a:ln w="19050" cap="rnd" cmpd="sng">
            <a:solidFill>
              <a:schemeClr val="bg1">
                <a:lumMod val="65000"/>
              </a:schemeClr>
            </a:solidFill>
            <a:prstDash val="sysDash"/>
            <a:round/>
            <a:tailEnd type="none"/>
          </a:ln>
        </p:spPr>
        <p:style>
          <a:lnRef idx="1">
            <a:schemeClr val="accent1"/>
          </a:lnRef>
          <a:fillRef idx="0">
            <a:schemeClr val="accent1"/>
          </a:fillRef>
          <a:effectRef idx="0">
            <a:schemeClr val="accent1"/>
          </a:effectRef>
          <a:fontRef idx="minor">
            <a:schemeClr val="tx1"/>
          </a:fontRef>
        </p:style>
      </p:cxnSp>
      <p:sp>
        <p:nvSpPr>
          <p:cNvPr id="12" name="Flowchart: Extract 2">
            <a:extLst>
              <a:ext uri="{FF2B5EF4-FFF2-40B4-BE49-F238E27FC236}">
                <a16:creationId xmlns:a16="http://schemas.microsoft.com/office/drawing/2014/main" xmlns="" id="{5B9B5F63-3B02-4050-BBF8-DC5C741C646B}"/>
              </a:ext>
            </a:extLst>
          </p:cNvPr>
          <p:cNvSpPr/>
          <p:nvPr/>
        </p:nvSpPr>
        <p:spPr>
          <a:xfrm>
            <a:off x="6191555" y="2391457"/>
            <a:ext cx="2952445" cy="2895461"/>
          </a:xfrm>
          <a:prstGeom prst="flowChartExtract">
            <a:avLst/>
          </a:prstGeom>
          <a:solidFill>
            <a:schemeClr val="tx2"/>
          </a:solidFill>
          <a:ln w="19050" cap="flat" cmpd="sng" algn="ctr">
            <a:noFill/>
            <a:prstDash val="solid"/>
          </a:ln>
          <a:effectLst/>
        </p:spPr>
        <p:txBody>
          <a:bodyPr lIns="91436" tIns="45718" rIns="91436" bIns="45718" rtlCol="0" anchor="ctr"/>
          <a:lstStyle/>
          <a:p>
            <a:pPr algn="ctr" defTabSz="914364" fontAlgn="auto">
              <a:spcBef>
                <a:spcPts val="0"/>
              </a:spcBef>
              <a:spcAft>
                <a:spcPts val="0"/>
              </a:spcAft>
            </a:pPr>
            <a:endParaRPr lang="en-US" sz="1400" kern="0" dirty="0">
              <a:solidFill>
                <a:schemeClr val="bg2">
                  <a:lumMod val="50000"/>
                </a:schemeClr>
              </a:solidFill>
              <a:ea typeface="+mn-ea"/>
              <a:cs typeface="Arial" panose="020B0604020202020204" pitchFamily="34" charset="0"/>
            </a:endParaRPr>
          </a:p>
        </p:txBody>
      </p:sp>
      <p:sp>
        <p:nvSpPr>
          <p:cNvPr id="4" name="Rectangle 3"/>
          <p:cNvSpPr/>
          <p:nvPr/>
        </p:nvSpPr>
        <p:spPr>
          <a:xfrm>
            <a:off x="-242896" y="909027"/>
            <a:ext cx="6403730" cy="4373505"/>
          </a:xfrm>
          <a:prstGeom prst="rect">
            <a:avLst/>
          </a:prstGeom>
        </p:spPr>
        <p:txBody>
          <a:bodyPr wrap="square">
            <a:spAutoFit/>
          </a:bodyPr>
          <a:lstStyle/>
          <a:p>
            <a:pPr marR="0" lvl="0">
              <a:lnSpc>
                <a:spcPct val="107000"/>
              </a:lnSpc>
              <a:spcBef>
                <a:spcPts val="0"/>
              </a:spcBef>
              <a:spcAft>
                <a:spcPts val="0"/>
              </a:spcAft>
            </a:pPr>
            <a:r>
              <a:rPr lang="en-US" sz="2000" dirty="0">
                <a:solidFill>
                  <a:srgbClr val="000000"/>
                </a:solidFill>
                <a:latin typeface="Calibri" charset="0"/>
                <a:ea typeface="Arial" charset="0"/>
                <a:cs typeface="Arial" charset="0"/>
              </a:rPr>
              <a:t>. </a:t>
            </a:r>
            <a:endParaRPr lang="en-GB" sz="2000" dirty="0">
              <a:latin typeface="Calibri" charset="0"/>
              <a:ea typeface="Calibri" charset="0"/>
              <a:cs typeface="Times New Roman" charset="0"/>
            </a:endParaRPr>
          </a:p>
          <a:p>
            <a:pPr marL="800100" marR="0" lvl="1" indent="-342900">
              <a:lnSpc>
                <a:spcPct val="107000"/>
              </a:lnSpc>
              <a:spcBef>
                <a:spcPts val="0"/>
              </a:spcBef>
              <a:spcAft>
                <a:spcPts val="0"/>
              </a:spcAft>
              <a:buFont typeface="Arial" charset="0"/>
              <a:buChar char="•"/>
            </a:pPr>
            <a:r>
              <a:rPr lang="en-US" sz="2000" b="1" dirty="0">
                <a:solidFill>
                  <a:srgbClr val="000000"/>
                </a:solidFill>
                <a:latin typeface="+mj-lt"/>
                <a:ea typeface="Arial" charset="0"/>
                <a:cs typeface="Arial" charset="0"/>
              </a:rPr>
              <a:t>Crime rings collaborate in the dark web </a:t>
            </a:r>
            <a:r>
              <a:rPr lang="en-US" sz="2000" dirty="0">
                <a:solidFill>
                  <a:srgbClr val="000000"/>
                </a:solidFill>
                <a:latin typeface="+mj-lt"/>
                <a:ea typeface="Arial" charset="0"/>
                <a:cs typeface="Arial" charset="0"/>
              </a:rPr>
              <a:t>- sharing techniques, launching attacks through popular social media, email, etc.</a:t>
            </a:r>
            <a:endParaRPr lang="en-GB" sz="2000" dirty="0">
              <a:latin typeface="+mj-lt"/>
              <a:ea typeface="Calibri" charset="0"/>
              <a:cs typeface="Times New Roman" charset="0"/>
            </a:endParaRPr>
          </a:p>
          <a:p>
            <a:pPr marL="800100" marR="0" lvl="1" indent="-342900">
              <a:lnSpc>
                <a:spcPct val="107000"/>
              </a:lnSpc>
              <a:spcBef>
                <a:spcPts val="0"/>
              </a:spcBef>
              <a:spcAft>
                <a:spcPts val="0"/>
              </a:spcAft>
              <a:buFont typeface="Arial" charset="0"/>
              <a:buChar char="•"/>
            </a:pPr>
            <a:r>
              <a:rPr lang="en-US" sz="2000" b="1" dirty="0">
                <a:solidFill>
                  <a:srgbClr val="000000"/>
                </a:solidFill>
                <a:latin typeface="+mj-lt"/>
                <a:ea typeface="Arial" charset="0"/>
                <a:cs typeface="Arial" charset="0"/>
              </a:rPr>
              <a:t>Level of organization and productivity that would be the envy of most businesses </a:t>
            </a:r>
            <a:r>
              <a:rPr lang="en-US" sz="2000" dirty="0">
                <a:solidFill>
                  <a:srgbClr val="000000"/>
                </a:solidFill>
                <a:latin typeface="+mj-lt"/>
                <a:ea typeface="Arial" charset="0"/>
                <a:cs typeface="Arial" charset="0"/>
              </a:rPr>
              <a:t>– offering customer support and money-back guarantees if their tools don't result in successful hack</a:t>
            </a:r>
            <a:endParaRPr lang="en-GB" sz="2000" dirty="0">
              <a:latin typeface="+mj-lt"/>
              <a:ea typeface="Calibri" charset="0"/>
              <a:cs typeface="Times New Roman" charset="0"/>
            </a:endParaRPr>
          </a:p>
          <a:p>
            <a:pPr marL="800100" marR="0" lvl="1" indent="-342900">
              <a:lnSpc>
                <a:spcPct val="107000"/>
              </a:lnSpc>
              <a:spcBef>
                <a:spcPts val="0"/>
              </a:spcBef>
              <a:spcAft>
                <a:spcPts val="0"/>
              </a:spcAft>
              <a:buFont typeface="Arial" charset="0"/>
              <a:buChar char="•"/>
            </a:pPr>
            <a:r>
              <a:rPr lang="en-US" sz="2000" b="1" dirty="0">
                <a:solidFill>
                  <a:srgbClr val="000000"/>
                </a:solidFill>
                <a:latin typeface="+mj-lt"/>
                <a:ea typeface="Arial" charset="0"/>
                <a:cs typeface="Arial" charset="0"/>
              </a:rPr>
              <a:t>Stay a step ahead of the attackers</a:t>
            </a:r>
            <a:r>
              <a:rPr lang="en-US" sz="2000" dirty="0">
                <a:solidFill>
                  <a:srgbClr val="000000"/>
                </a:solidFill>
                <a:latin typeface="+mj-lt"/>
                <a:ea typeface="Arial" charset="0"/>
                <a:cs typeface="Arial" charset="0"/>
              </a:rPr>
              <a:t>, which is why IBM has white hat security researchers trolling the dark web every day to monitor latest on </a:t>
            </a:r>
            <a:r>
              <a:rPr lang="en-US" sz="2000" dirty="0" err="1">
                <a:solidFill>
                  <a:srgbClr val="000000"/>
                </a:solidFill>
                <a:latin typeface="+mj-lt"/>
                <a:ea typeface="Arial" charset="0"/>
                <a:cs typeface="Arial" charset="0"/>
              </a:rPr>
              <a:t>cyberattack</a:t>
            </a:r>
            <a:r>
              <a:rPr lang="en-US" sz="2000" dirty="0">
                <a:solidFill>
                  <a:srgbClr val="000000"/>
                </a:solidFill>
                <a:latin typeface="+mj-lt"/>
                <a:ea typeface="Arial" charset="0"/>
                <a:cs typeface="Arial" charset="0"/>
              </a:rPr>
              <a:t> strategies</a:t>
            </a:r>
            <a:endParaRPr lang="en-GB" sz="2000" dirty="0">
              <a:effectLst/>
              <a:latin typeface="+mj-lt"/>
              <a:ea typeface="Calibri" charset="0"/>
              <a:cs typeface="Times New Roman" charset="0"/>
            </a:endParaRPr>
          </a:p>
        </p:txBody>
      </p:sp>
      <p:pic>
        <p:nvPicPr>
          <p:cNvPr id="20" name="Picture 19">
            <a:extLst>
              <a:ext uri="{FF2B5EF4-FFF2-40B4-BE49-F238E27FC236}">
                <a16:creationId xmlns:a16="http://schemas.microsoft.com/office/drawing/2014/main" xmlns="" id="{064CB612-5F3D-9844-94A4-6CCA5FDC7F9B}"/>
              </a:ext>
            </a:extLst>
          </p:cNvPr>
          <p:cNvPicPr>
            <a:picLocks noChangeAspect="1"/>
          </p:cNvPicPr>
          <p:nvPr/>
        </p:nvPicPr>
        <p:blipFill>
          <a:blip r:embed="rId3"/>
          <a:stretch>
            <a:fillRect/>
          </a:stretch>
        </p:blipFill>
        <p:spPr>
          <a:xfrm>
            <a:off x="6191555" y="1126026"/>
            <a:ext cx="2684426" cy="1579074"/>
          </a:xfrm>
          <a:prstGeom prst="rect">
            <a:avLst/>
          </a:prstGeom>
        </p:spPr>
      </p:pic>
    </p:spTree>
    <p:extLst>
      <p:ext uri="{BB962C8B-B14F-4D97-AF65-F5344CB8AC3E}">
        <p14:creationId xmlns:p14="http://schemas.microsoft.com/office/powerpoint/2010/main" val="2013744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D1FB6F-F58A-4951-BF37-909FFEEEAE74}"/>
              </a:ext>
            </a:extLst>
          </p:cNvPr>
          <p:cNvSpPr>
            <a:spLocks noGrp="1"/>
          </p:cNvSpPr>
          <p:nvPr>
            <p:ph type="title"/>
          </p:nvPr>
        </p:nvSpPr>
        <p:spPr>
          <a:xfrm>
            <a:off x="454270" y="298173"/>
            <a:ext cx="8231583" cy="345535"/>
          </a:xfrm>
        </p:spPr>
        <p:txBody>
          <a:bodyPr>
            <a:noAutofit/>
          </a:bodyPr>
          <a:lstStyle/>
          <a:p>
            <a:r>
              <a:rPr lang="en-US" sz="3200" dirty="0"/>
              <a:t>Friend or Foe?</a:t>
            </a:r>
            <a:br>
              <a:rPr lang="en-US" sz="3200" dirty="0"/>
            </a:br>
            <a:endParaRPr lang="en-US" sz="3200" dirty="0"/>
          </a:p>
        </p:txBody>
      </p:sp>
      <p:sp>
        <p:nvSpPr>
          <p:cNvPr id="3" name="Flowchart: Extract 2">
            <a:extLst>
              <a:ext uri="{FF2B5EF4-FFF2-40B4-BE49-F238E27FC236}">
                <a16:creationId xmlns:a16="http://schemas.microsoft.com/office/drawing/2014/main" xmlns="" id="{5B9B5F63-3B02-4050-BBF8-DC5C741C646B}"/>
              </a:ext>
            </a:extLst>
          </p:cNvPr>
          <p:cNvSpPr/>
          <p:nvPr/>
        </p:nvSpPr>
        <p:spPr>
          <a:xfrm rot="10800000">
            <a:off x="6213523" y="442912"/>
            <a:ext cx="2548383" cy="2414588"/>
          </a:xfrm>
          <a:prstGeom prst="flowChartExtract">
            <a:avLst/>
          </a:prstGeom>
          <a:solidFill>
            <a:srgbClr val="FF7A3F"/>
          </a:solidFill>
          <a:ln w="19050" cap="flat" cmpd="sng" algn="ctr">
            <a:noFill/>
            <a:prstDash val="solid"/>
          </a:ln>
          <a:effectLst/>
        </p:spPr>
        <p:txBody>
          <a:bodyPr lIns="91436" tIns="45718" rIns="91436" bIns="45718" rtlCol="0" anchor="ctr"/>
          <a:lstStyle/>
          <a:p>
            <a:pPr algn="ctr" defTabSz="914364" fontAlgn="auto">
              <a:spcBef>
                <a:spcPts val="0"/>
              </a:spcBef>
              <a:spcAft>
                <a:spcPts val="0"/>
              </a:spcAft>
            </a:pPr>
            <a:endParaRPr lang="en-US" sz="1400" kern="0" dirty="0">
              <a:solidFill>
                <a:schemeClr val="bg1"/>
              </a:solidFill>
              <a:ea typeface="+mn-ea"/>
              <a:cs typeface="Arial" panose="020B0604020202020204" pitchFamily="34" charset="0"/>
            </a:endParaRPr>
          </a:p>
        </p:txBody>
      </p:sp>
      <p:sp>
        <p:nvSpPr>
          <p:cNvPr id="23" name="TextBox 22">
            <a:extLst>
              <a:ext uri="{FF2B5EF4-FFF2-40B4-BE49-F238E27FC236}">
                <a16:creationId xmlns:a16="http://schemas.microsoft.com/office/drawing/2014/main" xmlns="" id="{F98584B9-5FC1-4AF5-8E0A-F19709A0FC0A}"/>
              </a:ext>
            </a:extLst>
          </p:cNvPr>
          <p:cNvSpPr txBox="1"/>
          <p:nvPr/>
        </p:nvSpPr>
        <p:spPr>
          <a:xfrm>
            <a:off x="357132" y="686043"/>
            <a:ext cx="5490673" cy="5201424"/>
          </a:xfrm>
          <a:prstGeom prst="rect">
            <a:avLst/>
          </a:prstGeom>
          <a:noFill/>
        </p:spPr>
        <p:txBody>
          <a:bodyPr wrap="square" lIns="0" tIns="0" rIns="0" bIns="0" rtlCol="0">
            <a:spAutoFit/>
          </a:bodyPr>
          <a:lstStyle/>
          <a:p>
            <a:pPr lvl="0"/>
            <a:r>
              <a:rPr lang="en-US" sz="2000" b="1" dirty="0"/>
              <a:t>It is an arms race, </a:t>
            </a:r>
            <a:r>
              <a:rPr lang="en-US" sz="2000" dirty="0"/>
              <a:t>and some are more advanced than others</a:t>
            </a:r>
            <a:r>
              <a:rPr lang="en-US" sz="2000" b="1" dirty="0"/>
              <a:t>. </a:t>
            </a:r>
          </a:p>
          <a:p>
            <a:pPr lvl="0"/>
            <a:r>
              <a:rPr lang="en-US" sz="2000" b="1" dirty="0"/>
              <a:t>Technology is the battlefield</a:t>
            </a:r>
            <a:r>
              <a:rPr lang="en-US" sz="2000" dirty="0"/>
              <a:t> and we have to recognize the </a:t>
            </a:r>
            <a:r>
              <a:rPr lang="en-US" sz="2000" b="1" dirty="0"/>
              <a:t>well-equipped adversary</a:t>
            </a:r>
            <a:r>
              <a:rPr lang="en-US" sz="2000" dirty="0"/>
              <a:t> we are fighting against. </a:t>
            </a:r>
            <a:br>
              <a:rPr lang="en-US" sz="2000" dirty="0"/>
            </a:br>
            <a:endParaRPr lang="en-GB" sz="2000" b="1" dirty="0"/>
          </a:p>
          <a:p>
            <a:pPr lvl="1"/>
            <a:r>
              <a:rPr lang="en-US" sz="2000" b="1" dirty="0"/>
              <a:t>Proof point: </a:t>
            </a:r>
            <a:r>
              <a:rPr lang="en-US" sz="2000" dirty="0"/>
              <a:t>IBM's Security Services teams monitor billions of events across the globe and last year, more than 2.9 </a:t>
            </a:r>
            <a:r>
              <a:rPr lang="en-US" sz="2000" dirty="0" err="1"/>
              <a:t>bn</a:t>
            </a:r>
            <a:r>
              <a:rPr lang="en-US" sz="2000" dirty="0"/>
              <a:t> records were reported breached</a:t>
            </a:r>
          </a:p>
          <a:p>
            <a:pPr lvl="1"/>
            <a:endParaRPr lang="en-GB" sz="2000" b="1" dirty="0"/>
          </a:p>
          <a:p>
            <a:pPr lvl="0"/>
            <a:r>
              <a:rPr lang="en-US" sz="2000" dirty="0"/>
              <a:t>Protecting citizens, consumers and employees is a </a:t>
            </a:r>
            <a:r>
              <a:rPr lang="en-US" sz="2000" b="1" dirty="0"/>
              <a:t>proactive/ongoing journey. </a:t>
            </a:r>
          </a:p>
          <a:p>
            <a:pPr lvl="0"/>
            <a:r>
              <a:rPr lang="en-US" sz="2000" dirty="0"/>
              <a:t>Governments and industry can never rest on their laurels. </a:t>
            </a:r>
            <a:br>
              <a:rPr lang="en-US" sz="2000" dirty="0"/>
            </a:br>
            <a:endParaRPr lang="en-US" sz="2000" dirty="0">
              <a:solidFill>
                <a:schemeClr val="bg1">
                  <a:lumMod val="65000"/>
                </a:schemeClr>
              </a:solidFill>
            </a:endParaRPr>
          </a:p>
          <a:p>
            <a:r>
              <a:rPr lang="en-US" sz="1800" dirty="0">
                <a:solidFill>
                  <a:schemeClr val="bg1">
                    <a:lumMod val="65000"/>
                  </a:schemeClr>
                </a:solidFill>
              </a:rPr>
              <a:t> </a:t>
            </a:r>
          </a:p>
        </p:txBody>
      </p:sp>
      <p:sp>
        <p:nvSpPr>
          <p:cNvPr id="12" name="Flowchart: Extract 2">
            <a:extLst>
              <a:ext uri="{FF2B5EF4-FFF2-40B4-BE49-F238E27FC236}">
                <a16:creationId xmlns:a16="http://schemas.microsoft.com/office/drawing/2014/main" xmlns="" id="{5B9B5F63-3B02-4050-BBF8-DC5C741C646B}"/>
              </a:ext>
            </a:extLst>
          </p:cNvPr>
          <p:cNvSpPr/>
          <p:nvPr/>
        </p:nvSpPr>
        <p:spPr>
          <a:xfrm>
            <a:off x="6192157" y="2363492"/>
            <a:ext cx="2626901" cy="2651421"/>
          </a:xfrm>
          <a:prstGeom prst="flowChartExtract">
            <a:avLst/>
          </a:prstGeom>
          <a:solidFill>
            <a:schemeClr val="tx2"/>
          </a:solidFill>
          <a:ln w="19050" cap="flat" cmpd="sng" algn="ctr">
            <a:noFill/>
            <a:prstDash val="solid"/>
          </a:ln>
          <a:effectLst/>
        </p:spPr>
        <p:txBody>
          <a:bodyPr lIns="91436" tIns="45718" rIns="91436" bIns="45718" rtlCol="0" anchor="ctr"/>
          <a:lstStyle/>
          <a:p>
            <a:pPr algn="ctr" defTabSz="914364" fontAlgn="auto">
              <a:spcBef>
                <a:spcPts val="0"/>
              </a:spcBef>
              <a:spcAft>
                <a:spcPts val="0"/>
              </a:spcAft>
            </a:pPr>
            <a:endParaRPr lang="en-US" sz="1400" kern="0" dirty="0">
              <a:solidFill>
                <a:schemeClr val="bg2">
                  <a:lumMod val="50000"/>
                </a:schemeClr>
              </a:solidFill>
              <a:ea typeface="+mn-ea"/>
              <a:cs typeface="Arial" panose="020B0604020202020204" pitchFamily="34" charset="0"/>
            </a:endParaRPr>
          </a:p>
        </p:txBody>
      </p:sp>
      <p:pic>
        <p:nvPicPr>
          <p:cNvPr id="14" name="Picture 13">
            <a:extLst>
              <a:ext uri="{FF2B5EF4-FFF2-40B4-BE49-F238E27FC236}">
                <a16:creationId xmlns:a16="http://schemas.microsoft.com/office/drawing/2014/main" xmlns="" id="{064CB612-5F3D-9844-94A4-6CCA5FDC7F9B}"/>
              </a:ext>
            </a:extLst>
          </p:cNvPr>
          <p:cNvPicPr>
            <a:picLocks noChangeAspect="1"/>
          </p:cNvPicPr>
          <p:nvPr/>
        </p:nvPicPr>
        <p:blipFill>
          <a:blip r:embed="rId3"/>
          <a:stretch>
            <a:fillRect/>
          </a:stretch>
        </p:blipFill>
        <p:spPr>
          <a:xfrm>
            <a:off x="6747638" y="3811223"/>
            <a:ext cx="1460768" cy="859275"/>
          </a:xfrm>
          <a:prstGeom prst="rect">
            <a:avLst/>
          </a:prstGeom>
        </p:spPr>
      </p:pic>
      <p:pic>
        <p:nvPicPr>
          <p:cNvPr id="16" name="Picture 15">
            <a:extLst>
              <a:ext uri="{FF2B5EF4-FFF2-40B4-BE49-F238E27FC236}">
                <a16:creationId xmlns:a16="http://schemas.microsoft.com/office/drawing/2014/main" xmlns="" id="{C8E19401-D47C-489E-A90E-C1B70B3E89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8641" y="987005"/>
            <a:ext cx="598762" cy="585390"/>
          </a:xfrm>
          <a:prstGeom prst="rect">
            <a:avLst/>
          </a:prstGeom>
        </p:spPr>
      </p:pic>
    </p:spTree>
    <p:extLst>
      <p:ext uri="{BB962C8B-B14F-4D97-AF65-F5344CB8AC3E}">
        <p14:creationId xmlns:p14="http://schemas.microsoft.com/office/powerpoint/2010/main" val="1683818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591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xmlns="" id="{72C74E1C-FCA0-7249-9D00-55515AB39E33}"/>
              </a:ext>
            </a:extLst>
          </p:cNvPr>
          <p:cNvPicPr>
            <a:picLocks noChangeAspect="1"/>
          </p:cNvPicPr>
          <p:nvPr/>
        </p:nvPicPr>
        <p:blipFill>
          <a:blip r:embed="rId3"/>
          <a:stretch>
            <a:fillRect/>
          </a:stretch>
        </p:blipFill>
        <p:spPr>
          <a:xfrm>
            <a:off x="0" y="0"/>
            <a:ext cx="9144000" cy="5486400"/>
          </a:xfrm>
          <a:prstGeom prst="rect">
            <a:avLst/>
          </a:prstGeom>
        </p:spPr>
      </p:pic>
      <p:sp>
        <p:nvSpPr>
          <p:cNvPr id="2" name="Title 1">
            <a:extLst>
              <a:ext uri="{FF2B5EF4-FFF2-40B4-BE49-F238E27FC236}">
                <a16:creationId xmlns:a16="http://schemas.microsoft.com/office/drawing/2014/main" xmlns="" id="{4905166E-6B77-E34F-BCDF-4C46E2703930}"/>
              </a:ext>
            </a:extLst>
          </p:cNvPr>
          <p:cNvSpPr>
            <a:spLocks noGrp="1"/>
          </p:cNvSpPr>
          <p:nvPr>
            <p:ph type="title"/>
          </p:nvPr>
        </p:nvSpPr>
        <p:spPr/>
        <p:txBody>
          <a:bodyPr/>
          <a:lstStyle/>
          <a:p>
            <a:r>
              <a:rPr lang="en-US" dirty="0">
                <a:solidFill>
                  <a:schemeClr val="bg1">
                    <a:lumMod val="95000"/>
                  </a:schemeClr>
                </a:solidFill>
              </a:rPr>
              <a:t>How it works – Cognitive applied for cybersecurity </a:t>
            </a:r>
          </a:p>
        </p:txBody>
      </p:sp>
      <p:sp>
        <p:nvSpPr>
          <p:cNvPr id="6" name="Rectangle 5">
            <a:extLst>
              <a:ext uri="{FF2B5EF4-FFF2-40B4-BE49-F238E27FC236}">
                <a16:creationId xmlns:a16="http://schemas.microsoft.com/office/drawing/2014/main" xmlns="" id="{1971F1BA-EE19-C448-835F-AC620EFDC56D}"/>
              </a:ext>
            </a:extLst>
          </p:cNvPr>
          <p:cNvSpPr/>
          <p:nvPr/>
        </p:nvSpPr>
        <p:spPr>
          <a:xfrm>
            <a:off x="454270" y="12006"/>
            <a:ext cx="763060" cy="100977"/>
          </a:xfrm>
          <a:prstGeom prst="rect">
            <a:avLst/>
          </a:prstGeom>
          <a:solidFill>
            <a:srgbClr val="F25822"/>
          </a:solid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rgbClr val="F25822"/>
              </a:solidFill>
              <a:effectLst/>
              <a:uLnTx/>
              <a:uFillTx/>
              <a:ea typeface="+mn-ea"/>
              <a:cs typeface="Arial" panose="020B0604020202020204" pitchFamily="34" charset="0"/>
            </a:endParaRPr>
          </a:p>
        </p:txBody>
      </p:sp>
      <p:sp>
        <p:nvSpPr>
          <p:cNvPr id="13" name="Rectangle 12">
            <a:extLst>
              <a:ext uri="{FF2B5EF4-FFF2-40B4-BE49-F238E27FC236}">
                <a16:creationId xmlns:a16="http://schemas.microsoft.com/office/drawing/2014/main" xmlns="" id="{5CBDBD89-C155-A94E-90AC-9192C52C4B1D}"/>
              </a:ext>
            </a:extLst>
          </p:cNvPr>
          <p:cNvSpPr/>
          <p:nvPr/>
        </p:nvSpPr>
        <p:spPr>
          <a:xfrm>
            <a:off x="5007636" y="1525171"/>
            <a:ext cx="3013967" cy="338554"/>
          </a:xfrm>
          <a:prstGeom prst="rect">
            <a:avLst/>
          </a:prstGeom>
          <a:effectLst/>
        </p:spPr>
        <p:txBody>
          <a:bodyPr wrap="none">
            <a:spAutoFit/>
          </a:bodyPr>
          <a:lstStyle/>
          <a:p>
            <a:pPr defTabSz="914364" fontAlgn="auto">
              <a:spcBef>
                <a:spcPts val="0"/>
              </a:spcBef>
              <a:spcAft>
                <a:spcPts val="0"/>
              </a:spcAft>
            </a:pPr>
            <a:r>
              <a:rPr lang="en-US" sz="1600" b="1" kern="0" dirty="0">
                <a:solidFill>
                  <a:schemeClr val="bg1"/>
                </a:solidFill>
                <a:cs typeface="Arial" panose="020B0604020202020204" pitchFamily="34" charset="0"/>
              </a:rPr>
              <a:t>Ingest mass amounts of data</a:t>
            </a:r>
          </a:p>
        </p:txBody>
      </p:sp>
      <p:sp>
        <p:nvSpPr>
          <p:cNvPr id="14" name="Rectangle 13">
            <a:extLst>
              <a:ext uri="{FF2B5EF4-FFF2-40B4-BE49-F238E27FC236}">
                <a16:creationId xmlns:a16="http://schemas.microsoft.com/office/drawing/2014/main" xmlns="" id="{B5B7FC06-C289-9244-ABFF-EAD85323ED3D}"/>
              </a:ext>
            </a:extLst>
          </p:cNvPr>
          <p:cNvSpPr/>
          <p:nvPr/>
        </p:nvSpPr>
        <p:spPr>
          <a:xfrm>
            <a:off x="5007636" y="1995873"/>
            <a:ext cx="3643946" cy="338554"/>
          </a:xfrm>
          <a:prstGeom prst="rect">
            <a:avLst/>
          </a:prstGeom>
          <a:effectLst/>
        </p:spPr>
        <p:txBody>
          <a:bodyPr wrap="none">
            <a:spAutoFit/>
          </a:bodyPr>
          <a:lstStyle/>
          <a:p>
            <a:pPr defTabSz="914364" fontAlgn="auto">
              <a:spcBef>
                <a:spcPts val="0"/>
              </a:spcBef>
              <a:spcAft>
                <a:spcPts val="0"/>
              </a:spcAft>
            </a:pPr>
            <a:r>
              <a:rPr lang="en-US" sz="1600" b="1" kern="0" dirty="0">
                <a:solidFill>
                  <a:schemeClr val="bg1"/>
                </a:solidFill>
                <a:cs typeface="Arial" panose="020B0604020202020204" pitchFamily="34" charset="0"/>
              </a:rPr>
              <a:t>Classify, select, and normalize data</a:t>
            </a:r>
          </a:p>
        </p:txBody>
      </p:sp>
      <p:sp>
        <p:nvSpPr>
          <p:cNvPr id="15" name="Rectangle 14">
            <a:extLst>
              <a:ext uri="{FF2B5EF4-FFF2-40B4-BE49-F238E27FC236}">
                <a16:creationId xmlns:a16="http://schemas.microsoft.com/office/drawing/2014/main" xmlns="" id="{F3FEE26E-10B5-8746-B1AA-64DACE96D295}"/>
              </a:ext>
            </a:extLst>
          </p:cNvPr>
          <p:cNvSpPr/>
          <p:nvPr/>
        </p:nvSpPr>
        <p:spPr>
          <a:xfrm>
            <a:off x="5007636" y="2466575"/>
            <a:ext cx="3556949" cy="584775"/>
          </a:xfrm>
          <a:prstGeom prst="rect">
            <a:avLst/>
          </a:prstGeom>
          <a:effectLst/>
        </p:spPr>
        <p:txBody>
          <a:bodyPr wrap="square">
            <a:spAutoFit/>
          </a:bodyPr>
          <a:lstStyle/>
          <a:p>
            <a:pPr defTabSz="914364" fontAlgn="auto">
              <a:spcBef>
                <a:spcPts val="0"/>
              </a:spcBef>
              <a:spcAft>
                <a:spcPts val="0"/>
              </a:spcAft>
            </a:pPr>
            <a:r>
              <a:rPr lang="en-US" sz="1600" b="1" kern="0" dirty="0">
                <a:solidFill>
                  <a:schemeClr val="bg1"/>
                </a:solidFill>
                <a:cs typeface="Arial" panose="020B0604020202020204" pitchFamily="34" charset="0"/>
              </a:rPr>
              <a:t>Natural language processing for security context</a:t>
            </a:r>
          </a:p>
        </p:txBody>
      </p:sp>
      <p:sp>
        <p:nvSpPr>
          <p:cNvPr id="16" name="Rectangle 15">
            <a:extLst>
              <a:ext uri="{FF2B5EF4-FFF2-40B4-BE49-F238E27FC236}">
                <a16:creationId xmlns:a16="http://schemas.microsoft.com/office/drawing/2014/main" xmlns="" id="{C37F9A1B-0D97-1241-919F-AA0F0F49FCCF}"/>
              </a:ext>
            </a:extLst>
          </p:cNvPr>
          <p:cNvSpPr/>
          <p:nvPr/>
        </p:nvSpPr>
        <p:spPr>
          <a:xfrm>
            <a:off x="5007636" y="3152720"/>
            <a:ext cx="3687228" cy="338554"/>
          </a:xfrm>
          <a:prstGeom prst="rect">
            <a:avLst/>
          </a:prstGeom>
          <a:effectLst/>
        </p:spPr>
        <p:txBody>
          <a:bodyPr wrap="none">
            <a:spAutoFit/>
          </a:bodyPr>
          <a:lstStyle/>
          <a:p>
            <a:pPr defTabSz="914364" fontAlgn="auto">
              <a:spcBef>
                <a:spcPts val="0"/>
              </a:spcBef>
              <a:spcAft>
                <a:spcPts val="0"/>
              </a:spcAft>
            </a:pPr>
            <a:r>
              <a:rPr lang="en-US" sz="1600" b="1" kern="0" dirty="0">
                <a:solidFill>
                  <a:schemeClr val="bg1"/>
                </a:solidFill>
                <a:cs typeface="Arial" panose="020B0604020202020204" pitchFamily="34" charset="0"/>
              </a:rPr>
              <a:t>Training and learning with feedback</a:t>
            </a:r>
          </a:p>
        </p:txBody>
      </p:sp>
      <p:sp>
        <p:nvSpPr>
          <p:cNvPr id="17" name="Rectangle 16">
            <a:extLst>
              <a:ext uri="{FF2B5EF4-FFF2-40B4-BE49-F238E27FC236}">
                <a16:creationId xmlns:a16="http://schemas.microsoft.com/office/drawing/2014/main" xmlns="" id="{7CD78C2C-88B1-1E40-A7DE-174EB803EFB3}"/>
              </a:ext>
            </a:extLst>
          </p:cNvPr>
          <p:cNvSpPr/>
          <p:nvPr/>
        </p:nvSpPr>
        <p:spPr>
          <a:xfrm>
            <a:off x="5007636" y="3623423"/>
            <a:ext cx="3513677" cy="584775"/>
          </a:xfrm>
          <a:prstGeom prst="rect">
            <a:avLst/>
          </a:prstGeom>
          <a:effectLst/>
        </p:spPr>
        <p:txBody>
          <a:bodyPr wrap="square">
            <a:spAutoFit/>
          </a:bodyPr>
          <a:lstStyle/>
          <a:p>
            <a:pPr defTabSz="914364" fontAlgn="auto">
              <a:spcBef>
                <a:spcPts val="0"/>
              </a:spcBef>
              <a:spcAft>
                <a:spcPts val="0"/>
              </a:spcAft>
            </a:pPr>
            <a:r>
              <a:rPr lang="en-US" sz="1600" b="1" kern="0" dirty="0">
                <a:solidFill>
                  <a:schemeClr val="bg1"/>
                </a:solidFill>
                <a:cs typeface="Arial" panose="020B0604020202020204" pitchFamily="34" charset="0"/>
              </a:rPr>
              <a:t>Relational analysis visualized through knowledge graphs</a:t>
            </a:r>
          </a:p>
        </p:txBody>
      </p:sp>
      <p:grpSp>
        <p:nvGrpSpPr>
          <p:cNvPr id="25" name="Group 24">
            <a:extLst>
              <a:ext uri="{FF2B5EF4-FFF2-40B4-BE49-F238E27FC236}">
                <a16:creationId xmlns:a16="http://schemas.microsoft.com/office/drawing/2014/main" xmlns="" id="{55FC82EA-2A8C-224D-A916-6E254ED9D508}"/>
              </a:ext>
            </a:extLst>
          </p:cNvPr>
          <p:cNvGrpSpPr/>
          <p:nvPr/>
        </p:nvGrpSpPr>
        <p:grpSpPr>
          <a:xfrm>
            <a:off x="4654217" y="1657984"/>
            <a:ext cx="336589" cy="72927"/>
            <a:chOff x="5918356" y="984523"/>
            <a:chExt cx="336589" cy="72927"/>
          </a:xfrm>
          <a:solidFill>
            <a:srgbClr val="C1E5FA"/>
          </a:solidFill>
        </p:grpSpPr>
        <p:sp>
          <p:nvSpPr>
            <p:cNvPr id="22" name="Oval 21">
              <a:extLst>
                <a:ext uri="{FF2B5EF4-FFF2-40B4-BE49-F238E27FC236}">
                  <a16:creationId xmlns:a16="http://schemas.microsoft.com/office/drawing/2014/main" xmlns="" id="{5C306EDE-9CCB-4E49-91B9-FB595DFF4D63}"/>
                </a:ext>
              </a:extLst>
            </p:cNvPr>
            <p:cNvSpPr/>
            <p:nvPr/>
          </p:nvSpPr>
          <p:spPr>
            <a:xfrm>
              <a:off x="5918356"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23" name="Oval 22">
              <a:extLst>
                <a:ext uri="{FF2B5EF4-FFF2-40B4-BE49-F238E27FC236}">
                  <a16:creationId xmlns:a16="http://schemas.microsoft.com/office/drawing/2014/main" xmlns="" id="{EB73192C-ACD4-7047-AE63-DAA0C1276CEB}"/>
                </a:ext>
              </a:extLst>
            </p:cNvPr>
            <p:cNvSpPr/>
            <p:nvPr/>
          </p:nvSpPr>
          <p:spPr>
            <a:xfrm>
              <a:off x="6050187"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24" name="Oval 23">
              <a:extLst>
                <a:ext uri="{FF2B5EF4-FFF2-40B4-BE49-F238E27FC236}">
                  <a16:creationId xmlns:a16="http://schemas.microsoft.com/office/drawing/2014/main" xmlns="" id="{A5FBB5C3-5423-944B-B53C-86567C45BAC1}"/>
                </a:ext>
              </a:extLst>
            </p:cNvPr>
            <p:cNvSpPr/>
            <p:nvPr/>
          </p:nvSpPr>
          <p:spPr>
            <a:xfrm>
              <a:off x="6182018"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grpSp>
      <p:grpSp>
        <p:nvGrpSpPr>
          <p:cNvPr id="26" name="Group 25">
            <a:extLst>
              <a:ext uri="{FF2B5EF4-FFF2-40B4-BE49-F238E27FC236}">
                <a16:creationId xmlns:a16="http://schemas.microsoft.com/office/drawing/2014/main" xmlns="" id="{309BAE09-F30A-4D46-9A67-2724F7BAA19A}"/>
              </a:ext>
            </a:extLst>
          </p:cNvPr>
          <p:cNvGrpSpPr/>
          <p:nvPr/>
        </p:nvGrpSpPr>
        <p:grpSpPr>
          <a:xfrm>
            <a:off x="4654217" y="2112379"/>
            <a:ext cx="336589" cy="72927"/>
            <a:chOff x="5918356" y="984523"/>
            <a:chExt cx="336589" cy="72927"/>
          </a:xfrm>
          <a:solidFill>
            <a:srgbClr val="C1E5FA"/>
          </a:solidFill>
        </p:grpSpPr>
        <p:sp>
          <p:nvSpPr>
            <p:cNvPr id="27" name="Oval 26">
              <a:extLst>
                <a:ext uri="{FF2B5EF4-FFF2-40B4-BE49-F238E27FC236}">
                  <a16:creationId xmlns:a16="http://schemas.microsoft.com/office/drawing/2014/main" xmlns="" id="{6E65C388-1AAA-584A-A33F-92F21E27EB74}"/>
                </a:ext>
              </a:extLst>
            </p:cNvPr>
            <p:cNvSpPr/>
            <p:nvPr/>
          </p:nvSpPr>
          <p:spPr>
            <a:xfrm>
              <a:off x="5918356"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28" name="Oval 27">
              <a:extLst>
                <a:ext uri="{FF2B5EF4-FFF2-40B4-BE49-F238E27FC236}">
                  <a16:creationId xmlns:a16="http://schemas.microsoft.com/office/drawing/2014/main" xmlns="" id="{C97BEC9E-6EA9-0A43-9425-78AD4886C3F2}"/>
                </a:ext>
              </a:extLst>
            </p:cNvPr>
            <p:cNvSpPr/>
            <p:nvPr/>
          </p:nvSpPr>
          <p:spPr>
            <a:xfrm>
              <a:off x="6050187"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29" name="Oval 28">
              <a:extLst>
                <a:ext uri="{FF2B5EF4-FFF2-40B4-BE49-F238E27FC236}">
                  <a16:creationId xmlns:a16="http://schemas.microsoft.com/office/drawing/2014/main" xmlns="" id="{6E2D1187-A644-D146-A813-32EE3462B834}"/>
                </a:ext>
              </a:extLst>
            </p:cNvPr>
            <p:cNvSpPr/>
            <p:nvPr/>
          </p:nvSpPr>
          <p:spPr>
            <a:xfrm>
              <a:off x="6182018"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grpSp>
      <p:grpSp>
        <p:nvGrpSpPr>
          <p:cNvPr id="30" name="Group 29">
            <a:extLst>
              <a:ext uri="{FF2B5EF4-FFF2-40B4-BE49-F238E27FC236}">
                <a16:creationId xmlns:a16="http://schemas.microsoft.com/office/drawing/2014/main" xmlns="" id="{E417EC1F-30EA-D748-9B70-3D35332D195F}"/>
              </a:ext>
            </a:extLst>
          </p:cNvPr>
          <p:cNvGrpSpPr/>
          <p:nvPr/>
        </p:nvGrpSpPr>
        <p:grpSpPr>
          <a:xfrm>
            <a:off x="4654217" y="2606042"/>
            <a:ext cx="336589" cy="72927"/>
            <a:chOff x="5918356" y="984523"/>
            <a:chExt cx="336589" cy="72927"/>
          </a:xfrm>
          <a:solidFill>
            <a:srgbClr val="C1E5FA"/>
          </a:solidFill>
        </p:grpSpPr>
        <p:sp>
          <p:nvSpPr>
            <p:cNvPr id="31" name="Oval 30">
              <a:extLst>
                <a:ext uri="{FF2B5EF4-FFF2-40B4-BE49-F238E27FC236}">
                  <a16:creationId xmlns:a16="http://schemas.microsoft.com/office/drawing/2014/main" xmlns="" id="{284F8FF9-59B1-7147-979E-DB00FB087F0C}"/>
                </a:ext>
              </a:extLst>
            </p:cNvPr>
            <p:cNvSpPr/>
            <p:nvPr/>
          </p:nvSpPr>
          <p:spPr>
            <a:xfrm>
              <a:off x="5918356"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32" name="Oval 31">
              <a:extLst>
                <a:ext uri="{FF2B5EF4-FFF2-40B4-BE49-F238E27FC236}">
                  <a16:creationId xmlns:a16="http://schemas.microsoft.com/office/drawing/2014/main" xmlns="" id="{D8BC931A-656A-EC46-A93A-7E3A81CF5C1B}"/>
                </a:ext>
              </a:extLst>
            </p:cNvPr>
            <p:cNvSpPr/>
            <p:nvPr/>
          </p:nvSpPr>
          <p:spPr>
            <a:xfrm>
              <a:off x="6050187"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33" name="Oval 32">
              <a:extLst>
                <a:ext uri="{FF2B5EF4-FFF2-40B4-BE49-F238E27FC236}">
                  <a16:creationId xmlns:a16="http://schemas.microsoft.com/office/drawing/2014/main" xmlns="" id="{1758B7C4-80E6-CA4B-9967-D887D8DC4F20}"/>
                </a:ext>
              </a:extLst>
            </p:cNvPr>
            <p:cNvSpPr/>
            <p:nvPr/>
          </p:nvSpPr>
          <p:spPr>
            <a:xfrm>
              <a:off x="6182018"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grpSp>
      <p:grpSp>
        <p:nvGrpSpPr>
          <p:cNvPr id="34" name="Group 33">
            <a:extLst>
              <a:ext uri="{FF2B5EF4-FFF2-40B4-BE49-F238E27FC236}">
                <a16:creationId xmlns:a16="http://schemas.microsoft.com/office/drawing/2014/main" xmlns="" id="{5B4497A4-E6F8-A94E-9056-B2055207EC4B}"/>
              </a:ext>
            </a:extLst>
          </p:cNvPr>
          <p:cNvGrpSpPr/>
          <p:nvPr/>
        </p:nvGrpSpPr>
        <p:grpSpPr>
          <a:xfrm>
            <a:off x="4654217" y="3284830"/>
            <a:ext cx="336589" cy="72927"/>
            <a:chOff x="5918356" y="984523"/>
            <a:chExt cx="336589" cy="72927"/>
          </a:xfrm>
          <a:solidFill>
            <a:srgbClr val="C1E5FA"/>
          </a:solidFill>
        </p:grpSpPr>
        <p:sp>
          <p:nvSpPr>
            <p:cNvPr id="35" name="Oval 34">
              <a:extLst>
                <a:ext uri="{FF2B5EF4-FFF2-40B4-BE49-F238E27FC236}">
                  <a16:creationId xmlns:a16="http://schemas.microsoft.com/office/drawing/2014/main" xmlns="" id="{AF07A7D8-1911-0645-828E-759878E30176}"/>
                </a:ext>
              </a:extLst>
            </p:cNvPr>
            <p:cNvSpPr/>
            <p:nvPr/>
          </p:nvSpPr>
          <p:spPr>
            <a:xfrm>
              <a:off x="5918356"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36" name="Oval 35">
              <a:extLst>
                <a:ext uri="{FF2B5EF4-FFF2-40B4-BE49-F238E27FC236}">
                  <a16:creationId xmlns:a16="http://schemas.microsoft.com/office/drawing/2014/main" xmlns="" id="{11B2C812-2239-7742-A8FB-9100B7939DB9}"/>
                </a:ext>
              </a:extLst>
            </p:cNvPr>
            <p:cNvSpPr/>
            <p:nvPr/>
          </p:nvSpPr>
          <p:spPr>
            <a:xfrm>
              <a:off x="6050187"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37" name="Oval 36">
              <a:extLst>
                <a:ext uri="{FF2B5EF4-FFF2-40B4-BE49-F238E27FC236}">
                  <a16:creationId xmlns:a16="http://schemas.microsoft.com/office/drawing/2014/main" xmlns="" id="{9ABBC50F-44B0-F54E-B388-C57FAF1EA2C4}"/>
                </a:ext>
              </a:extLst>
            </p:cNvPr>
            <p:cNvSpPr/>
            <p:nvPr/>
          </p:nvSpPr>
          <p:spPr>
            <a:xfrm>
              <a:off x="6182018"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grpSp>
      <p:grpSp>
        <p:nvGrpSpPr>
          <p:cNvPr id="38" name="Group 37">
            <a:extLst>
              <a:ext uri="{FF2B5EF4-FFF2-40B4-BE49-F238E27FC236}">
                <a16:creationId xmlns:a16="http://schemas.microsoft.com/office/drawing/2014/main" xmlns="" id="{2780B46A-7772-DE45-90F5-B10C7935CE17}"/>
              </a:ext>
            </a:extLst>
          </p:cNvPr>
          <p:cNvGrpSpPr/>
          <p:nvPr/>
        </p:nvGrpSpPr>
        <p:grpSpPr>
          <a:xfrm>
            <a:off x="4654217" y="3761664"/>
            <a:ext cx="336589" cy="72927"/>
            <a:chOff x="5918356" y="984523"/>
            <a:chExt cx="336589" cy="72927"/>
          </a:xfrm>
          <a:solidFill>
            <a:srgbClr val="C1E5FA"/>
          </a:solidFill>
        </p:grpSpPr>
        <p:sp>
          <p:nvSpPr>
            <p:cNvPr id="39" name="Oval 38">
              <a:extLst>
                <a:ext uri="{FF2B5EF4-FFF2-40B4-BE49-F238E27FC236}">
                  <a16:creationId xmlns:a16="http://schemas.microsoft.com/office/drawing/2014/main" xmlns="" id="{40D9F26A-A344-F144-AC04-5A132AA8BDBF}"/>
                </a:ext>
              </a:extLst>
            </p:cNvPr>
            <p:cNvSpPr/>
            <p:nvPr/>
          </p:nvSpPr>
          <p:spPr>
            <a:xfrm>
              <a:off x="5918356"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40" name="Oval 39">
              <a:extLst>
                <a:ext uri="{FF2B5EF4-FFF2-40B4-BE49-F238E27FC236}">
                  <a16:creationId xmlns:a16="http://schemas.microsoft.com/office/drawing/2014/main" xmlns="" id="{536BC30D-FFA9-C94E-89B4-F3C97DE7D156}"/>
                </a:ext>
              </a:extLst>
            </p:cNvPr>
            <p:cNvSpPr/>
            <p:nvPr/>
          </p:nvSpPr>
          <p:spPr>
            <a:xfrm>
              <a:off x="6050187"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sp>
          <p:nvSpPr>
            <p:cNvPr id="41" name="Oval 40">
              <a:extLst>
                <a:ext uri="{FF2B5EF4-FFF2-40B4-BE49-F238E27FC236}">
                  <a16:creationId xmlns:a16="http://schemas.microsoft.com/office/drawing/2014/main" xmlns="" id="{B2FBFE33-E0E5-D34D-A3B4-BA875742DB35}"/>
                </a:ext>
              </a:extLst>
            </p:cNvPr>
            <p:cNvSpPr/>
            <p:nvPr/>
          </p:nvSpPr>
          <p:spPr>
            <a:xfrm>
              <a:off x="6182018" y="984523"/>
              <a:ext cx="72927" cy="72927"/>
            </a:xfrm>
            <a:prstGeom prst="ellipse">
              <a:avLst/>
            </a:prstGeom>
            <a:grpFill/>
            <a:ln w="1905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chemeClr val="bg1"/>
                </a:solidFill>
                <a:effectLst/>
                <a:uLnTx/>
                <a:uFillTx/>
                <a:ea typeface="+mn-ea"/>
                <a:cs typeface="Arial" panose="020B0604020202020204" pitchFamily="34" charset="0"/>
              </a:endParaRPr>
            </a:p>
          </p:txBody>
        </p:sp>
      </p:grpSp>
      <p:pic>
        <p:nvPicPr>
          <p:cNvPr id="43" name="Picture 42">
            <a:extLst>
              <a:ext uri="{FF2B5EF4-FFF2-40B4-BE49-F238E27FC236}">
                <a16:creationId xmlns:a16="http://schemas.microsoft.com/office/drawing/2014/main" xmlns="" id="{FC7BA66B-5E26-F54F-BE52-56794068F6F5}"/>
              </a:ext>
            </a:extLst>
          </p:cNvPr>
          <p:cNvPicPr>
            <a:picLocks noChangeAspect="1"/>
          </p:cNvPicPr>
          <p:nvPr/>
        </p:nvPicPr>
        <p:blipFill>
          <a:blip r:embed="rId4"/>
          <a:stretch>
            <a:fillRect/>
          </a:stretch>
        </p:blipFill>
        <p:spPr>
          <a:xfrm>
            <a:off x="7883573" y="3888531"/>
            <a:ext cx="949083" cy="958768"/>
          </a:xfrm>
          <a:prstGeom prst="rect">
            <a:avLst/>
          </a:prstGeom>
        </p:spPr>
      </p:pic>
    </p:spTree>
    <p:extLst>
      <p:ext uri="{BB962C8B-B14F-4D97-AF65-F5344CB8AC3E}">
        <p14:creationId xmlns:p14="http://schemas.microsoft.com/office/powerpoint/2010/main" val="362282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Friend or Foe?</a:t>
            </a:r>
          </a:p>
        </p:txBody>
      </p:sp>
      <p:sp>
        <p:nvSpPr>
          <p:cNvPr id="3" name="Content Placeholder 2"/>
          <p:cNvSpPr>
            <a:spLocks noGrp="1"/>
          </p:cNvSpPr>
          <p:nvPr>
            <p:ph sz="quarter" idx="14"/>
          </p:nvPr>
        </p:nvSpPr>
        <p:spPr/>
        <p:txBody>
          <a:bodyPr/>
          <a:lstStyle/>
          <a:p>
            <a:r>
              <a:rPr lang="en-US" dirty="0"/>
              <a:t>Both </a:t>
            </a:r>
          </a:p>
        </p:txBody>
      </p:sp>
    </p:spTree>
    <p:extLst>
      <p:ext uri="{BB962C8B-B14F-4D97-AF65-F5344CB8AC3E}">
        <p14:creationId xmlns:p14="http://schemas.microsoft.com/office/powerpoint/2010/main" val="1150437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a:extLst>
              <a:ext uri="{FF2B5EF4-FFF2-40B4-BE49-F238E27FC236}">
                <a16:creationId xmlns:a16="http://schemas.microsoft.com/office/drawing/2014/main" xmlns="" id="{7501DC7B-7E89-E44B-9E56-E143BE1802DF}"/>
              </a:ext>
            </a:extLst>
          </p:cNvPr>
          <p:cNvSpPr/>
          <p:nvPr/>
        </p:nvSpPr>
        <p:spPr>
          <a:xfrm>
            <a:off x="624829" y="747523"/>
            <a:ext cx="804032" cy="807119"/>
          </a:xfrm>
          <a:prstGeom prst="ellipse">
            <a:avLst/>
          </a:prstGeom>
          <a:solidFill>
            <a:srgbClr val="4CA3DB"/>
          </a:solidFill>
          <a:ln w="38100" cap="flat" cmpd="sng" algn="ctr">
            <a:solidFill>
              <a:srgbClr val="216193"/>
            </a:solidFill>
            <a:prstDash val="solid"/>
          </a:ln>
          <a:effectLst>
            <a:softEdge rad="0"/>
          </a:effectLst>
        </p:spPr>
        <p:txBody>
          <a:bodyPr wrap="none" lIns="0" tIns="0" rIns="0" bIns="0" rtlCol="0" anchor="ctr" anchorCtr="0"/>
          <a:lstStyle/>
          <a:p>
            <a:pPr algn="ctr" defTabSz="914364">
              <a:lnSpc>
                <a:spcPct val="90000"/>
              </a:lnSpc>
              <a:spcBef>
                <a:spcPts val="0"/>
              </a:spcBef>
              <a:spcAft>
                <a:spcPts val="0"/>
              </a:spcAft>
              <a:defRPr/>
            </a:pPr>
            <a:endParaRPr lang="en-US" sz="900" b="1" kern="1300" dirty="0">
              <a:solidFill>
                <a:srgbClr val="00B0F0"/>
              </a:solidFill>
              <a:latin typeface="IBM Plex Sans" panose="020B0503050000000000" pitchFamily="34" charset="0"/>
              <a:ea typeface="ＭＳ Ｐゴシック"/>
              <a:cs typeface="Arial" panose="020B0604020202020204" pitchFamily="34" charset="0"/>
            </a:endParaRPr>
          </a:p>
        </p:txBody>
      </p:sp>
      <p:sp>
        <p:nvSpPr>
          <p:cNvPr id="29" name="Oval 28">
            <a:extLst>
              <a:ext uri="{FF2B5EF4-FFF2-40B4-BE49-F238E27FC236}">
                <a16:creationId xmlns:a16="http://schemas.microsoft.com/office/drawing/2014/main" xmlns="" id="{89D9C8E3-3767-1A46-94D4-700AA762E118}"/>
              </a:ext>
            </a:extLst>
          </p:cNvPr>
          <p:cNvSpPr/>
          <p:nvPr/>
        </p:nvSpPr>
        <p:spPr>
          <a:xfrm>
            <a:off x="624829" y="1662485"/>
            <a:ext cx="804032" cy="807119"/>
          </a:xfrm>
          <a:prstGeom prst="ellipse">
            <a:avLst/>
          </a:prstGeom>
          <a:solidFill>
            <a:srgbClr val="4CA3DB"/>
          </a:solidFill>
          <a:ln w="38100" cap="flat" cmpd="sng" algn="ctr">
            <a:solidFill>
              <a:srgbClr val="216193"/>
            </a:solidFill>
            <a:prstDash val="solid"/>
          </a:ln>
          <a:effectLst>
            <a:softEdge rad="0"/>
          </a:effectLst>
        </p:spPr>
        <p:txBody>
          <a:bodyPr wrap="none" lIns="0" tIns="0" rIns="0" bIns="0" rtlCol="0" anchor="ctr" anchorCtr="0"/>
          <a:lstStyle/>
          <a:p>
            <a:pPr algn="ctr" defTabSz="914364">
              <a:lnSpc>
                <a:spcPct val="90000"/>
              </a:lnSpc>
              <a:spcBef>
                <a:spcPts val="0"/>
              </a:spcBef>
              <a:spcAft>
                <a:spcPts val="0"/>
              </a:spcAft>
              <a:defRPr/>
            </a:pPr>
            <a:endParaRPr lang="en-US" sz="900" b="1" kern="1300" dirty="0">
              <a:solidFill>
                <a:srgbClr val="00B0F0"/>
              </a:solidFill>
              <a:latin typeface="IBM Plex Sans" panose="020B0503050000000000" pitchFamily="34" charset="0"/>
              <a:ea typeface="ＭＳ Ｐゴシック"/>
              <a:cs typeface="Arial" panose="020B0604020202020204" pitchFamily="34" charset="0"/>
            </a:endParaRPr>
          </a:p>
        </p:txBody>
      </p:sp>
      <p:sp>
        <p:nvSpPr>
          <p:cNvPr id="30" name="Oval 29">
            <a:extLst>
              <a:ext uri="{FF2B5EF4-FFF2-40B4-BE49-F238E27FC236}">
                <a16:creationId xmlns:a16="http://schemas.microsoft.com/office/drawing/2014/main" xmlns="" id="{4503F568-731C-EE42-8308-F984F160A830}"/>
              </a:ext>
            </a:extLst>
          </p:cNvPr>
          <p:cNvSpPr/>
          <p:nvPr/>
        </p:nvSpPr>
        <p:spPr>
          <a:xfrm>
            <a:off x="624829" y="2577447"/>
            <a:ext cx="804032" cy="807119"/>
          </a:xfrm>
          <a:prstGeom prst="ellipse">
            <a:avLst/>
          </a:prstGeom>
          <a:solidFill>
            <a:srgbClr val="4CA3DB"/>
          </a:solidFill>
          <a:ln w="38100" cap="flat" cmpd="sng" algn="ctr">
            <a:solidFill>
              <a:srgbClr val="216193"/>
            </a:solidFill>
            <a:prstDash val="solid"/>
          </a:ln>
          <a:effectLst>
            <a:softEdge rad="0"/>
          </a:effectLst>
        </p:spPr>
        <p:txBody>
          <a:bodyPr wrap="none" lIns="0" tIns="0" rIns="0" bIns="0" rtlCol="0" anchor="ctr" anchorCtr="0"/>
          <a:lstStyle/>
          <a:p>
            <a:pPr algn="ctr" defTabSz="914364">
              <a:lnSpc>
                <a:spcPct val="90000"/>
              </a:lnSpc>
              <a:spcBef>
                <a:spcPts val="0"/>
              </a:spcBef>
              <a:spcAft>
                <a:spcPts val="0"/>
              </a:spcAft>
              <a:defRPr/>
            </a:pPr>
            <a:endParaRPr lang="en-US" sz="900" b="1" kern="1300" dirty="0">
              <a:solidFill>
                <a:srgbClr val="00B0F0"/>
              </a:solidFill>
              <a:latin typeface="IBM Plex Sans" panose="020B0503050000000000" pitchFamily="34" charset="0"/>
              <a:ea typeface="ＭＳ Ｐゴシック"/>
              <a:cs typeface="Arial" panose="020B0604020202020204" pitchFamily="34" charset="0"/>
            </a:endParaRPr>
          </a:p>
        </p:txBody>
      </p:sp>
      <p:sp>
        <p:nvSpPr>
          <p:cNvPr id="31" name="Oval 30">
            <a:extLst>
              <a:ext uri="{FF2B5EF4-FFF2-40B4-BE49-F238E27FC236}">
                <a16:creationId xmlns:a16="http://schemas.microsoft.com/office/drawing/2014/main" xmlns="" id="{E43F7A24-18EB-CB45-9604-47CD449A76FE}"/>
              </a:ext>
            </a:extLst>
          </p:cNvPr>
          <p:cNvSpPr/>
          <p:nvPr/>
        </p:nvSpPr>
        <p:spPr>
          <a:xfrm>
            <a:off x="624829" y="3492409"/>
            <a:ext cx="804032" cy="807119"/>
          </a:xfrm>
          <a:prstGeom prst="ellipse">
            <a:avLst/>
          </a:prstGeom>
          <a:solidFill>
            <a:srgbClr val="4CA3DB"/>
          </a:solidFill>
          <a:ln w="38100" cap="flat" cmpd="sng" algn="ctr">
            <a:solidFill>
              <a:srgbClr val="216193"/>
            </a:solidFill>
            <a:prstDash val="solid"/>
          </a:ln>
          <a:effectLst>
            <a:softEdge rad="0"/>
          </a:effectLst>
        </p:spPr>
        <p:txBody>
          <a:bodyPr wrap="none" lIns="0" tIns="0" rIns="0" bIns="0" rtlCol="0" anchor="ctr" anchorCtr="0"/>
          <a:lstStyle/>
          <a:p>
            <a:pPr algn="ctr" defTabSz="914364">
              <a:lnSpc>
                <a:spcPct val="90000"/>
              </a:lnSpc>
              <a:spcBef>
                <a:spcPts val="0"/>
              </a:spcBef>
              <a:spcAft>
                <a:spcPts val="0"/>
              </a:spcAft>
              <a:defRPr/>
            </a:pPr>
            <a:endParaRPr lang="en-US" sz="900" b="1" kern="1300" dirty="0">
              <a:solidFill>
                <a:srgbClr val="00B0F0"/>
              </a:solidFill>
              <a:latin typeface="IBM Plex Sans" panose="020B0503050000000000" pitchFamily="34" charset="0"/>
              <a:ea typeface="ＭＳ Ｐゴシック"/>
              <a:cs typeface="Arial" panose="020B0604020202020204" pitchFamily="34" charset="0"/>
            </a:endParaRPr>
          </a:p>
        </p:txBody>
      </p:sp>
      <p:sp>
        <p:nvSpPr>
          <p:cNvPr id="32" name="Oval 31">
            <a:extLst>
              <a:ext uri="{FF2B5EF4-FFF2-40B4-BE49-F238E27FC236}">
                <a16:creationId xmlns:a16="http://schemas.microsoft.com/office/drawing/2014/main" xmlns="" id="{582284FA-4D83-A44F-9DC2-BB7D5C45F5B7}"/>
              </a:ext>
            </a:extLst>
          </p:cNvPr>
          <p:cNvSpPr/>
          <p:nvPr/>
        </p:nvSpPr>
        <p:spPr>
          <a:xfrm>
            <a:off x="624829" y="4407372"/>
            <a:ext cx="804032" cy="807119"/>
          </a:xfrm>
          <a:prstGeom prst="ellipse">
            <a:avLst/>
          </a:prstGeom>
          <a:solidFill>
            <a:srgbClr val="4CA3DB"/>
          </a:solidFill>
          <a:ln w="38100" cap="flat" cmpd="sng" algn="ctr">
            <a:solidFill>
              <a:srgbClr val="216193"/>
            </a:solidFill>
            <a:prstDash val="solid"/>
          </a:ln>
          <a:effectLst>
            <a:softEdge rad="0"/>
          </a:effectLst>
        </p:spPr>
        <p:txBody>
          <a:bodyPr wrap="none" lIns="0" tIns="0" rIns="0" bIns="0" rtlCol="0" anchor="ctr" anchorCtr="0"/>
          <a:lstStyle/>
          <a:p>
            <a:pPr algn="ctr" defTabSz="914364">
              <a:lnSpc>
                <a:spcPct val="90000"/>
              </a:lnSpc>
              <a:spcBef>
                <a:spcPts val="0"/>
              </a:spcBef>
              <a:spcAft>
                <a:spcPts val="0"/>
              </a:spcAft>
              <a:defRPr/>
            </a:pPr>
            <a:endParaRPr lang="en-US" sz="900" b="1" kern="1300" dirty="0">
              <a:solidFill>
                <a:srgbClr val="00B0F0"/>
              </a:solidFill>
              <a:latin typeface="IBM Plex Sans" panose="020B0503050000000000" pitchFamily="34" charset="0"/>
              <a:ea typeface="ＭＳ Ｐゴシック"/>
              <a:cs typeface="Arial" panose="020B0604020202020204" pitchFamily="34" charset="0"/>
            </a:endParaRPr>
          </a:p>
        </p:txBody>
      </p:sp>
      <p:sp>
        <p:nvSpPr>
          <p:cNvPr id="2" name="Title 1"/>
          <p:cNvSpPr>
            <a:spLocks noGrp="1"/>
          </p:cNvSpPr>
          <p:nvPr>
            <p:ph type="title"/>
          </p:nvPr>
        </p:nvSpPr>
        <p:spPr/>
        <p:txBody>
          <a:bodyPr/>
          <a:lstStyle/>
          <a:p>
            <a:r>
              <a:rPr lang="en-US" dirty="0"/>
              <a:t>How it works – Use cases further defined</a:t>
            </a:r>
          </a:p>
        </p:txBody>
      </p:sp>
      <p:pic>
        <p:nvPicPr>
          <p:cNvPr id="21" name="Picture 20">
            <a:extLst>
              <a:ext uri="{FF2B5EF4-FFF2-40B4-BE49-F238E27FC236}">
                <a16:creationId xmlns:a16="http://schemas.microsoft.com/office/drawing/2014/main" xmlns="" id="{4F5B9420-66DC-419D-A80B-8694BF2D9D38}"/>
              </a:ext>
            </a:extLst>
          </p:cNvPr>
          <p:cNvPicPr>
            <a:picLocks noChangeAspect="1"/>
          </p:cNvPicPr>
          <p:nvPr/>
        </p:nvPicPr>
        <p:blipFill>
          <a:blip r:embed="rId3">
            <a:lum bright="100000"/>
            <a:extLst>
              <a:ext uri="{28A0092B-C50C-407E-A947-70E740481C1C}">
                <a14:useLocalDpi xmlns:a14="http://schemas.microsoft.com/office/drawing/2010/main" val="0"/>
              </a:ext>
            </a:extLst>
          </a:blip>
          <a:stretch>
            <a:fillRect/>
          </a:stretch>
        </p:blipFill>
        <p:spPr>
          <a:xfrm>
            <a:off x="853652" y="3592355"/>
            <a:ext cx="371380" cy="583027"/>
          </a:xfrm>
          <a:prstGeom prst="rect">
            <a:avLst/>
          </a:prstGeom>
        </p:spPr>
      </p:pic>
      <p:sp>
        <p:nvSpPr>
          <p:cNvPr id="3" name="Rectangle 2">
            <a:extLst>
              <a:ext uri="{FF2B5EF4-FFF2-40B4-BE49-F238E27FC236}">
                <a16:creationId xmlns:a16="http://schemas.microsoft.com/office/drawing/2014/main" xmlns="" id="{0C40C76C-983B-4894-8F48-41FC47243C8B}"/>
              </a:ext>
            </a:extLst>
          </p:cNvPr>
          <p:cNvSpPr/>
          <p:nvPr/>
        </p:nvSpPr>
        <p:spPr>
          <a:xfrm>
            <a:off x="1751008" y="2640223"/>
            <a:ext cx="5715658" cy="584771"/>
          </a:xfrm>
          <a:prstGeom prst="rect">
            <a:avLst/>
          </a:prstGeom>
        </p:spPr>
        <p:txBody>
          <a:bodyPr wrap="square" lIns="91436" tIns="45718" rIns="91436" bIns="45718">
            <a:spAutoFit/>
          </a:bodyPr>
          <a:lstStyle/>
          <a:p>
            <a:r>
              <a:rPr lang="en-US" sz="1600" b="1" dirty="0">
                <a:latin typeface="Arial"/>
                <a:cs typeface="Arial"/>
              </a:rPr>
              <a:t>Realize reach of threats and its </a:t>
            </a:r>
            <a:r>
              <a:rPr lang="en-US" sz="1600" b="1" dirty="0">
                <a:solidFill>
                  <a:srgbClr val="4CA3DB"/>
                </a:solidFill>
                <a:latin typeface="Arial"/>
                <a:cs typeface="Arial"/>
              </a:rPr>
              <a:t>effects on other users and systems</a:t>
            </a:r>
            <a:r>
              <a:rPr lang="en-US" sz="1600" b="1" dirty="0">
                <a:solidFill>
                  <a:srgbClr val="FF5003"/>
                </a:solidFill>
                <a:latin typeface="Arial"/>
                <a:cs typeface="Arial"/>
              </a:rPr>
              <a:t> </a:t>
            </a:r>
            <a:r>
              <a:rPr lang="en-US" sz="1600" b="1" dirty="0">
                <a:latin typeface="Arial"/>
                <a:cs typeface="Arial"/>
              </a:rPr>
              <a:t>in your ecosystem</a:t>
            </a:r>
          </a:p>
        </p:txBody>
      </p:sp>
      <p:pic>
        <p:nvPicPr>
          <p:cNvPr id="35" name="Picture 34">
            <a:extLst>
              <a:ext uri="{FF2B5EF4-FFF2-40B4-BE49-F238E27FC236}">
                <a16:creationId xmlns:a16="http://schemas.microsoft.com/office/drawing/2014/main" xmlns="" id="{C8E19401-D47C-489E-A90E-C1B70B3E89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795" y="841083"/>
            <a:ext cx="598762" cy="585390"/>
          </a:xfrm>
          <a:prstGeom prst="rect">
            <a:avLst/>
          </a:prstGeom>
        </p:spPr>
      </p:pic>
      <p:pic>
        <p:nvPicPr>
          <p:cNvPr id="36" name="Picture 35">
            <a:extLst>
              <a:ext uri="{FF2B5EF4-FFF2-40B4-BE49-F238E27FC236}">
                <a16:creationId xmlns:a16="http://schemas.microsoft.com/office/drawing/2014/main" xmlns="" id="{F7E567A1-C1E3-4845-8C6B-9CD0B8DB4E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318" y="2640663"/>
            <a:ext cx="482186" cy="584331"/>
          </a:xfrm>
          <a:prstGeom prst="rect">
            <a:avLst/>
          </a:prstGeom>
        </p:spPr>
      </p:pic>
      <p:pic>
        <p:nvPicPr>
          <p:cNvPr id="37" name="Picture 36">
            <a:extLst>
              <a:ext uri="{FF2B5EF4-FFF2-40B4-BE49-F238E27FC236}">
                <a16:creationId xmlns:a16="http://schemas.microsoft.com/office/drawing/2014/main" xmlns="" id="{E7D459FF-254D-45DB-B9B6-2DA6B38B9A9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268" y="1750406"/>
            <a:ext cx="588149" cy="567563"/>
          </a:xfrm>
          <a:prstGeom prst="rect">
            <a:avLst/>
          </a:prstGeom>
        </p:spPr>
      </p:pic>
      <p:grpSp>
        <p:nvGrpSpPr>
          <p:cNvPr id="38" name="Group 37">
            <a:extLst>
              <a:ext uri="{FF2B5EF4-FFF2-40B4-BE49-F238E27FC236}">
                <a16:creationId xmlns:a16="http://schemas.microsoft.com/office/drawing/2014/main" xmlns="" id="{4F688BC5-7FA7-4A61-B434-9F315F023D91}"/>
              </a:ext>
            </a:extLst>
          </p:cNvPr>
          <p:cNvGrpSpPr/>
          <p:nvPr/>
        </p:nvGrpSpPr>
        <p:grpSpPr>
          <a:xfrm>
            <a:off x="628290" y="4515901"/>
            <a:ext cx="762946" cy="566493"/>
            <a:chOff x="7115175" y="1356621"/>
            <a:chExt cx="835103" cy="620070"/>
          </a:xfrm>
        </p:grpSpPr>
        <p:pic>
          <p:nvPicPr>
            <p:cNvPr id="39" name="Picture 4">
              <a:extLst>
                <a:ext uri="{FF2B5EF4-FFF2-40B4-BE49-F238E27FC236}">
                  <a16:creationId xmlns:a16="http://schemas.microsoft.com/office/drawing/2014/main" xmlns="" id="{93935584-F7AA-4CB2-BE8B-1B46AFA2E589}"/>
                </a:ext>
              </a:extLst>
            </p:cNvPr>
            <p:cNvPicPr>
              <a:picLocks noChangeAspect="1" noChangeArrowheads="1"/>
            </p:cNvPicPr>
            <p:nvPr/>
          </p:nvPicPr>
          <p:blipFill>
            <a:blip r:embed="rId7">
              <a:lum bright="100000"/>
              <a:extLst>
                <a:ext uri="{28A0092B-C50C-407E-A947-70E740481C1C}">
                  <a14:useLocalDpi xmlns:a14="http://schemas.microsoft.com/office/drawing/2010/main" val="0"/>
                </a:ext>
              </a:extLst>
            </a:blip>
            <a:srcRect/>
            <a:stretch>
              <a:fillRect/>
            </a:stretch>
          </p:blipFill>
          <p:spPr bwMode="auto">
            <a:xfrm>
              <a:off x="7115175" y="1356621"/>
              <a:ext cx="638175" cy="6200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 name="Picture 39">
              <a:extLst>
                <a:ext uri="{FF2B5EF4-FFF2-40B4-BE49-F238E27FC236}">
                  <a16:creationId xmlns:a16="http://schemas.microsoft.com/office/drawing/2014/main" xmlns="" id="{20C5A4A4-D3F8-47AB-9A62-01DC0D72033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93235" y="1662027"/>
              <a:ext cx="257043" cy="257043"/>
            </a:xfrm>
            <a:prstGeom prst="rect">
              <a:avLst/>
            </a:prstGeom>
          </p:spPr>
        </p:pic>
        <p:pic>
          <p:nvPicPr>
            <p:cNvPr id="41" name="Picture 40">
              <a:extLst>
                <a:ext uri="{FF2B5EF4-FFF2-40B4-BE49-F238E27FC236}">
                  <a16:creationId xmlns:a16="http://schemas.microsoft.com/office/drawing/2014/main" xmlns="" id="{D2EE20EA-CC2C-4705-8F78-35F2D4CA895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200092" y="1495702"/>
              <a:ext cx="364296" cy="368908"/>
            </a:xfrm>
            <a:prstGeom prst="rect">
              <a:avLst/>
            </a:prstGeom>
          </p:spPr>
        </p:pic>
      </p:grpSp>
      <p:sp>
        <p:nvSpPr>
          <p:cNvPr id="4" name="Rectangle 3">
            <a:extLst>
              <a:ext uri="{FF2B5EF4-FFF2-40B4-BE49-F238E27FC236}">
                <a16:creationId xmlns:a16="http://schemas.microsoft.com/office/drawing/2014/main" xmlns="" id="{33D1295F-CBF0-4248-B1A0-DC6A236D4B36}"/>
              </a:ext>
            </a:extLst>
          </p:cNvPr>
          <p:cNvSpPr/>
          <p:nvPr/>
        </p:nvSpPr>
        <p:spPr>
          <a:xfrm>
            <a:off x="1751007" y="854183"/>
            <a:ext cx="6201651" cy="584775"/>
          </a:xfrm>
          <a:prstGeom prst="rect">
            <a:avLst/>
          </a:prstGeom>
        </p:spPr>
        <p:txBody>
          <a:bodyPr wrap="square">
            <a:spAutoFit/>
          </a:bodyPr>
          <a:lstStyle/>
          <a:p>
            <a:r>
              <a:rPr lang="en-US" sz="1600" b="1" dirty="0">
                <a:latin typeface="Arial"/>
                <a:cs typeface="Arial"/>
              </a:rPr>
              <a:t>Utilize locally gathered and Watson external threat intelligence to </a:t>
            </a:r>
            <a:r>
              <a:rPr lang="en-US" sz="1600" b="1" dirty="0">
                <a:solidFill>
                  <a:srgbClr val="4CA3DB"/>
                </a:solidFill>
                <a:latin typeface="Arial"/>
                <a:cs typeface="Arial"/>
              </a:rPr>
              <a:t>gain broader context </a:t>
            </a:r>
            <a:r>
              <a:rPr lang="en-US" sz="1600" b="1" dirty="0">
                <a:latin typeface="Arial"/>
                <a:cs typeface="Arial"/>
              </a:rPr>
              <a:t>within your investigations</a:t>
            </a:r>
          </a:p>
        </p:txBody>
      </p:sp>
      <p:sp>
        <p:nvSpPr>
          <p:cNvPr id="5" name="Rectangle 4">
            <a:extLst>
              <a:ext uri="{FF2B5EF4-FFF2-40B4-BE49-F238E27FC236}">
                <a16:creationId xmlns:a16="http://schemas.microsoft.com/office/drawing/2014/main" xmlns="" id="{1F1C8396-07AA-7E4E-8F26-64D0193AE6E0}"/>
              </a:ext>
            </a:extLst>
          </p:cNvPr>
          <p:cNvSpPr/>
          <p:nvPr/>
        </p:nvSpPr>
        <p:spPr>
          <a:xfrm>
            <a:off x="1751007" y="1624092"/>
            <a:ext cx="5954819" cy="830997"/>
          </a:xfrm>
          <a:prstGeom prst="rect">
            <a:avLst/>
          </a:prstGeom>
        </p:spPr>
        <p:txBody>
          <a:bodyPr wrap="square">
            <a:spAutoFit/>
          </a:bodyPr>
          <a:lstStyle/>
          <a:p>
            <a:r>
              <a:rPr lang="en-US" sz="1600" b="1" dirty="0">
                <a:latin typeface="Arial"/>
                <a:cs typeface="Arial"/>
              </a:rPr>
              <a:t>Understand and </a:t>
            </a:r>
            <a:r>
              <a:rPr lang="en-US" sz="1600" b="1" dirty="0">
                <a:solidFill>
                  <a:schemeClr val="tx2"/>
                </a:solidFill>
                <a:latin typeface="Arial"/>
                <a:cs typeface="Arial"/>
              </a:rPr>
              <a:t>quickly assess threats </a:t>
            </a:r>
            <a:r>
              <a:rPr lang="en-US" sz="1600" b="1" dirty="0">
                <a:latin typeface="Arial"/>
                <a:cs typeface="Arial"/>
              </a:rPr>
              <a:t>to </a:t>
            </a:r>
            <a:r>
              <a:rPr lang="en-US" sz="1600" b="1" dirty="0">
                <a:solidFill>
                  <a:srgbClr val="4CA3DB"/>
                </a:solidFill>
                <a:latin typeface="Arial"/>
                <a:cs typeface="Arial"/>
              </a:rPr>
              <a:t>know if they bypassed</a:t>
            </a:r>
            <a:r>
              <a:rPr lang="en-US" sz="1600" b="1" dirty="0">
                <a:solidFill>
                  <a:srgbClr val="FF5003"/>
                </a:solidFill>
                <a:latin typeface="Arial"/>
                <a:cs typeface="Arial"/>
              </a:rPr>
              <a:t> </a:t>
            </a:r>
            <a:r>
              <a:rPr lang="en-US" sz="1600" b="1" dirty="0">
                <a:latin typeface="Arial"/>
                <a:cs typeface="Arial"/>
              </a:rPr>
              <a:t>your layered defenses or if they were </a:t>
            </a:r>
            <a:r>
              <a:rPr lang="en-US" sz="1600" b="1" dirty="0">
                <a:solidFill>
                  <a:srgbClr val="4CA3DB"/>
                </a:solidFill>
                <a:latin typeface="Arial"/>
                <a:cs typeface="Arial"/>
              </a:rPr>
              <a:t>stopped</a:t>
            </a:r>
            <a:r>
              <a:rPr lang="en-US" sz="1600" b="1" dirty="0">
                <a:latin typeface="Arial"/>
                <a:cs typeface="Arial"/>
              </a:rPr>
              <a:t> dead in their tracks</a:t>
            </a:r>
          </a:p>
        </p:txBody>
      </p:sp>
      <p:sp>
        <p:nvSpPr>
          <p:cNvPr id="6" name="Rectangle 5">
            <a:extLst>
              <a:ext uri="{FF2B5EF4-FFF2-40B4-BE49-F238E27FC236}">
                <a16:creationId xmlns:a16="http://schemas.microsoft.com/office/drawing/2014/main" xmlns="" id="{548E54E2-8331-8944-9990-6B0A83C884A2}"/>
              </a:ext>
            </a:extLst>
          </p:cNvPr>
          <p:cNvSpPr/>
          <p:nvPr/>
        </p:nvSpPr>
        <p:spPr>
          <a:xfrm>
            <a:off x="1751007" y="4426261"/>
            <a:ext cx="6633607" cy="830997"/>
          </a:xfrm>
          <a:prstGeom prst="rect">
            <a:avLst/>
          </a:prstGeom>
        </p:spPr>
        <p:txBody>
          <a:bodyPr wrap="square">
            <a:spAutoFit/>
          </a:bodyPr>
          <a:lstStyle/>
          <a:p>
            <a:r>
              <a:rPr lang="en-US" sz="1600" b="1" dirty="0">
                <a:latin typeface="Arial"/>
                <a:cs typeface="Arial"/>
              </a:rPr>
              <a:t>Understand </a:t>
            </a:r>
            <a:r>
              <a:rPr lang="en-US" sz="1600" b="1" dirty="0">
                <a:solidFill>
                  <a:srgbClr val="4CA3DB"/>
                </a:solidFill>
                <a:latin typeface="Arial"/>
                <a:cs typeface="Arial"/>
              </a:rPr>
              <a:t>malware and ransomware sources</a:t>
            </a:r>
            <a:r>
              <a:rPr lang="en-US" sz="1600" b="1" dirty="0">
                <a:latin typeface="Arial"/>
                <a:cs typeface="Arial"/>
              </a:rPr>
              <a:t>, delivery methods and related components to help quickly determine your impact and next courses of action</a:t>
            </a:r>
          </a:p>
        </p:txBody>
      </p:sp>
      <p:sp>
        <p:nvSpPr>
          <p:cNvPr id="7" name="Rectangle 6">
            <a:extLst>
              <a:ext uri="{FF2B5EF4-FFF2-40B4-BE49-F238E27FC236}">
                <a16:creationId xmlns:a16="http://schemas.microsoft.com/office/drawing/2014/main" xmlns="" id="{EB8D1539-8252-C14E-A5B5-44F143DDB2AD}"/>
              </a:ext>
            </a:extLst>
          </p:cNvPr>
          <p:cNvSpPr/>
          <p:nvPr/>
        </p:nvSpPr>
        <p:spPr>
          <a:xfrm>
            <a:off x="1751007" y="3410128"/>
            <a:ext cx="5999698" cy="830997"/>
          </a:xfrm>
          <a:prstGeom prst="rect">
            <a:avLst/>
          </a:prstGeom>
        </p:spPr>
        <p:txBody>
          <a:bodyPr wrap="square">
            <a:spAutoFit/>
          </a:bodyPr>
          <a:lstStyle/>
          <a:p>
            <a:r>
              <a:rPr lang="en-US" sz="1600" b="1" dirty="0">
                <a:latin typeface="Arial"/>
                <a:cs typeface="Arial"/>
              </a:rPr>
              <a:t>Identify </a:t>
            </a:r>
            <a:r>
              <a:rPr lang="en-US" sz="1600" b="1" dirty="0">
                <a:solidFill>
                  <a:srgbClr val="4CA3DB"/>
                </a:solidFill>
                <a:latin typeface="Arial"/>
                <a:cs typeface="Arial"/>
              </a:rPr>
              <a:t>users and critical assets </a:t>
            </a:r>
            <a:r>
              <a:rPr lang="en-US" sz="1600" b="1" dirty="0">
                <a:latin typeface="Arial"/>
                <a:cs typeface="Arial"/>
              </a:rPr>
              <a:t>when they involved in an incident and quickly pivot to gain details on user behavior activity and asset metadata</a:t>
            </a:r>
          </a:p>
        </p:txBody>
      </p:sp>
    </p:spTree>
    <p:extLst>
      <p:ext uri="{BB962C8B-B14F-4D97-AF65-F5344CB8AC3E}">
        <p14:creationId xmlns:p14="http://schemas.microsoft.com/office/powerpoint/2010/main" val="429988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CA1CCEAF-A3DA-2543-A883-EFDEEECAFD44}"/>
              </a:ext>
            </a:extLst>
          </p:cNvPr>
          <p:cNvPicPr>
            <a:picLocks noChangeAspect="1"/>
          </p:cNvPicPr>
          <p:nvPr/>
        </p:nvPicPr>
        <p:blipFill rotWithShape="1">
          <a:blip r:embed="rId3" cstate="screen">
            <a:duotone>
              <a:schemeClr val="accent1">
                <a:shade val="45000"/>
                <a:satMod val="135000"/>
              </a:schemeClr>
              <a:prstClr val="white"/>
            </a:duotone>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rcRect b="2663"/>
          <a:stretch/>
        </p:blipFill>
        <p:spPr>
          <a:xfrm>
            <a:off x="0" y="115527"/>
            <a:ext cx="9144000" cy="5337978"/>
          </a:xfrm>
          <a:prstGeom prst="rect">
            <a:avLst/>
          </a:prstGeom>
        </p:spPr>
      </p:pic>
      <p:sp>
        <p:nvSpPr>
          <p:cNvPr id="2" name="Title 1"/>
          <p:cNvSpPr>
            <a:spLocks noGrp="1"/>
          </p:cNvSpPr>
          <p:nvPr>
            <p:ph type="title"/>
          </p:nvPr>
        </p:nvSpPr>
        <p:spPr/>
        <p:txBody>
          <a:bodyPr/>
          <a:lstStyle/>
          <a:p>
            <a:r>
              <a:rPr lang="en-US" dirty="0"/>
              <a:t>Resources</a:t>
            </a:r>
          </a:p>
        </p:txBody>
      </p:sp>
      <p:sp>
        <p:nvSpPr>
          <p:cNvPr id="4" name="Rectangle 3">
            <a:extLst>
              <a:ext uri="{FF2B5EF4-FFF2-40B4-BE49-F238E27FC236}">
                <a16:creationId xmlns:a16="http://schemas.microsoft.com/office/drawing/2014/main" xmlns="" id="{08C70576-7A4C-493A-A5DE-487802540DFD}"/>
              </a:ext>
            </a:extLst>
          </p:cNvPr>
          <p:cNvSpPr/>
          <p:nvPr/>
        </p:nvSpPr>
        <p:spPr>
          <a:xfrm>
            <a:off x="3992267" y="398733"/>
            <a:ext cx="4922660" cy="4893647"/>
          </a:xfrm>
          <a:prstGeom prst="rect">
            <a:avLst/>
          </a:prstGeom>
        </p:spPr>
        <p:txBody>
          <a:bodyPr wrap="square">
            <a:spAutoFit/>
          </a:bodyPr>
          <a:lstStyle/>
          <a:p>
            <a:r>
              <a:rPr lang="en-US" sz="1300" b="1" dirty="0">
                <a:hlinkClick r:id="rId5"/>
              </a:rPr>
              <a:t>Knowledge Center </a:t>
            </a:r>
            <a:r>
              <a:rPr lang="en-US" sz="1300" b="1" dirty="0"/>
              <a:t>– latest with what’s new, support, etc.</a:t>
            </a:r>
            <a:r>
              <a:rPr lang="en-US" sz="1300" b="1" dirty="0">
                <a:hlinkClick r:id="rId6"/>
              </a:rPr>
              <a:t> Upcoming Events </a:t>
            </a:r>
            <a:r>
              <a:rPr lang="en-US" sz="1300" b="1" dirty="0"/>
              <a:t>– webinars, local events, etc.</a:t>
            </a:r>
          </a:p>
          <a:p>
            <a:endParaRPr lang="en-US" sz="1300" b="1" dirty="0"/>
          </a:p>
          <a:p>
            <a:endParaRPr lang="en-US" sz="1300" b="1" dirty="0"/>
          </a:p>
          <a:p>
            <a:r>
              <a:rPr lang="en-US" sz="1300" b="1" dirty="0"/>
              <a:t>Links to Short How-to Videos:</a:t>
            </a:r>
          </a:p>
          <a:p>
            <a:endParaRPr lang="en-US" sz="1300" dirty="0"/>
          </a:p>
          <a:p>
            <a:pPr marL="171450" indent="-171450">
              <a:buFont typeface="Arial"/>
              <a:buChar char="•"/>
            </a:pPr>
            <a:r>
              <a:rPr lang="en-US" sz="1300" dirty="0">
                <a:hlinkClick r:id="rId7"/>
              </a:rPr>
              <a:t>QRadar Watson Advisor Trial Request, Download, and Installation</a:t>
            </a:r>
            <a:endParaRPr lang="en-US" sz="1300" dirty="0"/>
          </a:p>
          <a:p>
            <a:pPr marL="171450" indent="-171450">
              <a:buFont typeface="Arial"/>
              <a:buChar char="•"/>
            </a:pPr>
            <a:r>
              <a:rPr lang="en-US" sz="1300" dirty="0">
                <a:hlinkClick r:id="rId8"/>
              </a:rPr>
              <a:t>QRadar Watson Advisor Configuration</a:t>
            </a:r>
            <a:endParaRPr lang="en-US" sz="1300" dirty="0"/>
          </a:p>
          <a:p>
            <a:pPr marL="171450" indent="-171450">
              <a:buFont typeface="Arial"/>
              <a:buChar char="•"/>
            </a:pPr>
            <a:r>
              <a:rPr lang="en-US" sz="1300" dirty="0">
                <a:hlinkClick r:id="rId9"/>
              </a:rPr>
              <a:t>QRadar Watson Advisor Incident Overview and Analysis</a:t>
            </a:r>
            <a:endParaRPr lang="en-US" sz="1300" dirty="0"/>
          </a:p>
          <a:p>
            <a:endParaRPr lang="en-US" sz="1300" dirty="0"/>
          </a:p>
          <a:p>
            <a:r>
              <a:rPr lang="en-US" sz="1300" b="1" dirty="0"/>
              <a:t>Links to informational and demo videos:</a:t>
            </a:r>
          </a:p>
          <a:p>
            <a:endParaRPr lang="en-US" sz="1300" dirty="0"/>
          </a:p>
          <a:p>
            <a:pPr marL="171450" indent="-171450">
              <a:buFont typeface="Arial"/>
              <a:buChar char="•"/>
            </a:pPr>
            <a:r>
              <a:rPr lang="en-US" sz="1300" dirty="0">
                <a:hlinkClick r:id="rId10"/>
              </a:rPr>
              <a:t>Taking SIEM Cognitive In 3 minutes </a:t>
            </a:r>
            <a:r>
              <a:rPr lang="en-US" sz="1300" dirty="0"/>
              <a:t>(Jose Bravo and </a:t>
            </a:r>
            <a:br>
              <a:rPr lang="en-US" sz="1300" dirty="0"/>
            </a:br>
            <a:r>
              <a:rPr lang="en-US" sz="1300" dirty="0"/>
              <a:t>Chris Hankins) </a:t>
            </a:r>
          </a:p>
          <a:p>
            <a:pPr marL="171450" indent="-171450">
              <a:buFont typeface="Arial"/>
              <a:buChar char="•"/>
            </a:pPr>
            <a:r>
              <a:rPr lang="en-US" sz="1300" dirty="0">
                <a:hlinkClick r:id="rId11"/>
              </a:rPr>
              <a:t>Poison Ivy Malware Video</a:t>
            </a:r>
            <a:endParaRPr lang="en-US" sz="1300" dirty="0"/>
          </a:p>
          <a:p>
            <a:pPr marL="171450" indent="-171450">
              <a:buFont typeface="Arial"/>
              <a:buChar char="•"/>
            </a:pPr>
            <a:r>
              <a:rPr lang="en-US" sz="1300" dirty="0">
                <a:hlinkClick r:id="rId12"/>
              </a:rPr>
              <a:t>Suspicious Activity (</a:t>
            </a:r>
            <a:r>
              <a:rPr lang="en-US" sz="1300" dirty="0" err="1">
                <a:hlinkClick r:id="rId12"/>
              </a:rPr>
              <a:t>CozyDuke</a:t>
            </a:r>
            <a:r>
              <a:rPr lang="en-US" sz="1300" dirty="0">
                <a:hlinkClick r:id="rId12"/>
              </a:rPr>
              <a:t>) Video </a:t>
            </a:r>
            <a:endParaRPr lang="en-US" sz="1300" dirty="0"/>
          </a:p>
          <a:p>
            <a:pPr marL="171450" indent="-171450">
              <a:buFont typeface="Arial"/>
              <a:buChar char="•"/>
            </a:pPr>
            <a:endParaRPr lang="en-US" sz="1300" dirty="0"/>
          </a:p>
          <a:p>
            <a:r>
              <a:rPr lang="en-US" sz="1300" b="1" dirty="0">
                <a:hlinkClick r:id="rId13"/>
              </a:rPr>
              <a:t>Link to Self-Help Support Forum</a:t>
            </a:r>
            <a:endParaRPr lang="en-US" sz="1300" b="1" dirty="0"/>
          </a:p>
          <a:p>
            <a:endParaRPr lang="en-US" sz="1300" b="1" dirty="0"/>
          </a:p>
          <a:p>
            <a:r>
              <a:rPr lang="en-US" sz="1300" b="1" dirty="0">
                <a:hlinkClick r:id="rId14"/>
              </a:rPr>
              <a:t>AppExchange</a:t>
            </a:r>
            <a:endParaRPr lang="en-US" sz="1300" b="1" dirty="0"/>
          </a:p>
          <a:p>
            <a:r>
              <a:rPr lang="en-US" sz="1300" b="1" dirty="0">
                <a:hlinkClick r:id="rId15"/>
              </a:rPr>
              <a:t>On-demand webinar </a:t>
            </a:r>
            <a:r>
              <a:rPr lang="en-US" sz="1300" b="1" dirty="0"/>
              <a:t>– Rock your SOC (Security </a:t>
            </a:r>
            <a:br>
              <a:rPr lang="en-US" sz="1300" b="1" dirty="0"/>
            </a:br>
            <a:r>
              <a:rPr lang="en-US" sz="1300" b="1" dirty="0"/>
              <a:t>Operations Center) with Watson for Cyber Security</a:t>
            </a:r>
          </a:p>
          <a:p>
            <a:r>
              <a:rPr lang="en-US" sz="1300" b="1" dirty="0">
                <a:hlinkClick r:id="rId16"/>
              </a:rPr>
              <a:t>Solution brief</a:t>
            </a:r>
            <a:endParaRPr lang="en-US" sz="1300" b="1" dirty="0"/>
          </a:p>
        </p:txBody>
      </p:sp>
      <p:pic>
        <p:nvPicPr>
          <p:cNvPr id="7" name="Picture 6">
            <a:extLst>
              <a:ext uri="{FF2B5EF4-FFF2-40B4-BE49-F238E27FC236}">
                <a16:creationId xmlns:a16="http://schemas.microsoft.com/office/drawing/2014/main" xmlns="" id="{9B6D81E6-FCFA-3146-889A-69E17FEB74B8}"/>
              </a:ext>
            </a:extLst>
          </p:cNvPr>
          <p:cNvPicPr>
            <a:picLocks noChangeAspect="1"/>
          </p:cNvPicPr>
          <p:nvPr/>
        </p:nvPicPr>
        <p:blipFill>
          <a:blip r:embed="rId17"/>
          <a:stretch>
            <a:fillRect/>
          </a:stretch>
        </p:blipFill>
        <p:spPr>
          <a:xfrm>
            <a:off x="454270" y="1783265"/>
            <a:ext cx="2589300" cy="579694"/>
          </a:xfrm>
          <a:prstGeom prst="rect">
            <a:avLst/>
          </a:prstGeom>
        </p:spPr>
      </p:pic>
    </p:spTree>
    <p:extLst>
      <p:ext uri="{BB962C8B-B14F-4D97-AF65-F5344CB8AC3E}">
        <p14:creationId xmlns:p14="http://schemas.microsoft.com/office/powerpoint/2010/main" val="2425398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Contacts</a:t>
            </a:r>
          </a:p>
        </p:txBody>
      </p:sp>
      <p:sp>
        <p:nvSpPr>
          <p:cNvPr id="3" name="Content Placeholder 2"/>
          <p:cNvSpPr>
            <a:spLocks noGrp="1"/>
          </p:cNvSpPr>
          <p:nvPr>
            <p:ph sz="quarter" idx="14"/>
          </p:nvPr>
        </p:nvSpPr>
        <p:spPr>
          <a:xfrm>
            <a:off x="3918217" y="1143288"/>
            <a:ext cx="3233057" cy="4114800"/>
          </a:xfrm>
        </p:spPr>
        <p:txBody>
          <a:bodyPr>
            <a:normAutofit lnSpcReduction="10000"/>
          </a:bodyPr>
          <a:lstStyle/>
          <a:p>
            <a:pPr marL="0" indent="0">
              <a:spcBef>
                <a:spcPts val="0"/>
              </a:spcBef>
              <a:buNone/>
            </a:pPr>
            <a:r>
              <a:rPr lang="en-US" b="1" dirty="0"/>
              <a:t>Jim </a:t>
            </a:r>
            <a:r>
              <a:rPr lang="en-US" b="1" dirty="0" err="1"/>
              <a:t>Gottardi</a:t>
            </a:r>
            <a:r>
              <a:rPr lang="en-US" b="1" dirty="0"/>
              <a:t> </a:t>
            </a:r>
            <a:r>
              <a:rPr lang="en-US" dirty="0"/>
              <a:t>(</a:t>
            </a:r>
            <a:r>
              <a:rPr lang="en-US" dirty="0">
                <a:hlinkClick r:id="rId3"/>
              </a:rPr>
              <a:t>Jim.Gottardi@us.ibm.com</a:t>
            </a:r>
            <a:r>
              <a:rPr lang="en-US" dirty="0"/>
              <a:t>) </a:t>
            </a:r>
          </a:p>
          <a:p>
            <a:pPr marL="0" indent="0">
              <a:spcBef>
                <a:spcPts val="0"/>
              </a:spcBef>
              <a:buNone/>
            </a:pPr>
            <a:r>
              <a:rPr lang="en-US" dirty="0"/>
              <a:t>Worldwide Client Success – Security Intelligence SaaS Lead</a:t>
            </a:r>
          </a:p>
          <a:p>
            <a:pPr marL="0" indent="0">
              <a:spcBef>
                <a:spcPts val="0"/>
              </a:spcBef>
              <a:buNone/>
            </a:pPr>
            <a:endParaRPr lang="en-US" b="1" dirty="0"/>
          </a:p>
          <a:p>
            <a:pPr marL="0" indent="0">
              <a:spcBef>
                <a:spcPts val="0"/>
              </a:spcBef>
              <a:buNone/>
            </a:pPr>
            <a:r>
              <a:rPr lang="en-US" b="1" dirty="0"/>
              <a:t>Uwe Hofmann </a:t>
            </a:r>
            <a:r>
              <a:rPr lang="en-US" dirty="0"/>
              <a:t>(</a:t>
            </a:r>
            <a:r>
              <a:rPr lang="en-US" dirty="0">
                <a:hlinkClick r:id="rId4"/>
              </a:rPr>
              <a:t>uwe.hofmann@de.ibm.com</a:t>
            </a:r>
            <a:r>
              <a:rPr lang="en-US" dirty="0"/>
              <a:t>) </a:t>
            </a:r>
          </a:p>
          <a:p>
            <a:pPr marL="0" indent="0">
              <a:spcBef>
                <a:spcPts val="0"/>
              </a:spcBef>
              <a:buNone/>
            </a:pPr>
            <a:r>
              <a:rPr lang="en-US" dirty="0"/>
              <a:t>Worldwide Tech Lead – Security Intelligence</a:t>
            </a:r>
          </a:p>
          <a:p>
            <a:pPr marL="0" indent="0">
              <a:spcBef>
                <a:spcPts val="0"/>
              </a:spcBef>
              <a:buNone/>
            </a:pPr>
            <a:endParaRPr lang="en-US" dirty="0"/>
          </a:p>
          <a:p>
            <a:pPr marL="0" indent="0">
              <a:spcBef>
                <a:spcPts val="0"/>
              </a:spcBef>
              <a:buNone/>
            </a:pPr>
            <a:r>
              <a:rPr lang="en-US" b="1" dirty="0"/>
              <a:t>Carma Austin </a:t>
            </a:r>
            <a:r>
              <a:rPr lang="en-US" dirty="0"/>
              <a:t>(</a:t>
            </a:r>
            <a:r>
              <a:rPr lang="en-US" dirty="0">
                <a:hlinkClick r:id="rId5"/>
              </a:rPr>
              <a:t>caaustin@us.ibm.com</a:t>
            </a:r>
            <a:r>
              <a:rPr lang="en-US" dirty="0"/>
              <a:t>) </a:t>
            </a:r>
          </a:p>
          <a:p>
            <a:pPr marL="0" indent="0">
              <a:spcBef>
                <a:spcPts val="0"/>
              </a:spcBef>
              <a:buNone/>
            </a:pPr>
            <a:r>
              <a:rPr lang="en-US" dirty="0"/>
              <a:t>NA Program Lead – Cognitive Security </a:t>
            </a:r>
          </a:p>
          <a:p>
            <a:pPr marL="0" indent="0">
              <a:spcBef>
                <a:spcPts val="0"/>
              </a:spcBef>
              <a:buNone/>
            </a:pPr>
            <a:endParaRPr lang="en-US" dirty="0"/>
          </a:p>
          <a:p>
            <a:pPr marL="0" indent="0">
              <a:spcBef>
                <a:spcPts val="0"/>
              </a:spcBef>
              <a:buNone/>
            </a:pPr>
            <a:r>
              <a:rPr lang="en-US" b="1" dirty="0"/>
              <a:t>Adam Lyons </a:t>
            </a:r>
            <a:r>
              <a:rPr lang="en-US" dirty="0"/>
              <a:t>(</a:t>
            </a:r>
            <a:r>
              <a:rPr lang="en-US" dirty="0">
                <a:hlinkClick r:id="rId6"/>
              </a:rPr>
              <a:t>adamlyon@us.ibm.com</a:t>
            </a:r>
            <a:r>
              <a:rPr lang="en-US" dirty="0"/>
              <a:t>)</a:t>
            </a:r>
          </a:p>
          <a:p>
            <a:pPr marL="0" indent="0">
              <a:spcBef>
                <a:spcPts val="0"/>
              </a:spcBef>
              <a:buNone/>
            </a:pPr>
            <a:r>
              <a:rPr lang="en-US" dirty="0"/>
              <a:t>NA Sales Leader – Cognitive Security</a:t>
            </a:r>
          </a:p>
          <a:p>
            <a:pPr marL="0" indent="0">
              <a:spcBef>
                <a:spcPts val="0"/>
              </a:spcBef>
              <a:buNone/>
            </a:pPr>
            <a:endParaRPr lang="en-US" dirty="0"/>
          </a:p>
          <a:p>
            <a:pPr marL="0" indent="0">
              <a:spcBef>
                <a:spcPts val="0"/>
              </a:spcBef>
              <a:buNone/>
            </a:pPr>
            <a:r>
              <a:rPr lang="en-US" b="1" dirty="0"/>
              <a:t>Gerd </a:t>
            </a:r>
            <a:r>
              <a:rPr lang="en-US" b="1" dirty="0" err="1"/>
              <a:t>Rademann</a:t>
            </a:r>
            <a:r>
              <a:rPr lang="en-US" b="1" dirty="0"/>
              <a:t> </a:t>
            </a:r>
            <a:r>
              <a:rPr lang="en-US" dirty="0"/>
              <a:t>(</a:t>
            </a:r>
            <a:r>
              <a:rPr lang="en-US" dirty="0">
                <a:hlinkClick r:id="rId7"/>
              </a:rPr>
              <a:t>gerd.rademann@de.ibm.com</a:t>
            </a:r>
            <a:r>
              <a:rPr lang="en-US" dirty="0"/>
              <a:t>) </a:t>
            </a:r>
          </a:p>
          <a:p>
            <a:pPr marL="0" indent="0">
              <a:spcBef>
                <a:spcPts val="0"/>
              </a:spcBef>
              <a:buNone/>
            </a:pPr>
            <a:r>
              <a:rPr lang="en-US" dirty="0"/>
              <a:t>Europe Program Lead – Cognitive Security</a:t>
            </a:r>
          </a:p>
          <a:p>
            <a:pPr marL="0" indent="0">
              <a:spcBef>
                <a:spcPts val="0"/>
              </a:spcBef>
              <a:buNone/>
            </a:pPr>
            <a:endParaRPr lang="en-US" dirty="0"/>
          </a:p>
        </p:txBody>
      </p:sp>
      <p:sp>
        <p:nvSpPr>
          <p:cNvPr id="4" name="Rectangle 3">
            <a:extLst>
              <a:ext uri="{FF2B5EF4-FFF2-40B4-BE49-F238E27FC236}">
                <a16:creationId xmlns:a16="http://schemas.microsoft.com/office/drawing/2014/main" xmlns="" id="{FA929014-09EB-4142-B4AF-6319CC08C263}"/>
              </a:ext>
            </a:extLst>
          </p:cNvPr>
          <p:cNvSpPr/>
          <p:nvPr/>
        </p:nvSpPr>
        <p:spPr>
          <a:xfrm>
            <a:off x="454270" y="718895"/>
            <a:ext cx="2143536" cy="276999"/>
          </a:xfrm>
          <a:prstGeom prst="rect">
            <a:avLst/>
          </a:prstGeom>
        </p:spPr>
        <p:txBody>
          <a:bodyPr wrap="none">
            <a:spAutoFit/>
          </a:bodyPr>
          <a:lstStyle/>
          <a:p>
            <a:pPr marL="0" indent="0">
              <a:buNone/>
            </a:pPr>
            <a:r>
              <a:rPr lang="en-US" b="1" dirty="0">
                <a:solidFill>
                  <a:srgbClr val="4CA3DB"/>
                </a:solidFill>
              </a:rPr>
              <a:t>OFFERING MANAGEMENT</a:t>
            </a:r>
          </a:p>
        </p:txBody>
      </p:sp>
      <p:sp>
        <p:nvSpPr>
          <p:cNvPr id="5" name="Content Placeholder 2">
            <a:extLst>
              <a:ext uri="{FF2B5EF4-FFF2-40B4-BE49-F238E27FC236}">
                <a16:creationId xmlns:a16="http://schemas.microsoft.com/office/drawing/2014/main" xmlns="" id="{EFF82006-8401-FE40-9E07-FF0D4E8BCBF8}"/>
              </a:ext>
            </a:extLst>
          </p:cNvPr>
          <p:cNvSpPr txBox="1">
            <a:spLocks/>
          </p:cNvSpPr>
          <p:nvPr/>
        </p:nvSpPr>
        <p:spPr>
          <a:xfrm>
            <a:off x="582343" y="1143288"/>
            <a:ext cx="2163740" cy="1110049"/>
          </a:xfrm>
          <a:prstGeom prst="rect">
            <a:avLst/>
          </a:prstGeom>
        </p:spPr>
        <p:txBody>
          <a:bodyPr vert="horz" lIns="0" tIns="54862" rIns="0" bIns="54862" rtlCol="0">
            <a:normAutofit/>
          </a:bodyPr>
          <a:lstStyle>
            <a:lvl1pPr marL="198430" indent="-198430" algn="l" defTabSz="685773" rtl="0" eaLnBrk="1" latinLnBrk="0" hangingPunct="1">
              <a:lnSpc>
                <a:spcPct val="100000"/>
              </a:lnSpc>
              <a:spcBef>
                <a:spcPts val="1200"/>
              </a:spcBef>
              <a:buClr>
                <a:srgbClr val="FF5003"/>
              </a:buClr>
              <a:buFont typeface="Arial" panose="020B0604020202020204" pitchFamily="34" charset="0"/>
              <a:buChar char="•"/>
              <a:defRPr sz="1400" kern="1200">
                <a:solidFill>
                  <a:srgbClr val="1D3649"/>
                </a:solidFill>
                <a:latin typeface="Arial" panose="020B0604020202020204" pitchFamily="34" charset="0"/>
                <a:ea typeface="+mn-ea"/>
                <a:cs typeface="Arial" panose="020B0604020202020204" pitchFamily="34" charset="0"/>
              </a:defRPr>
            </a:lvl1pPr>
            <a:lvl2pPr marL="409559" marR="0" indent="-165093"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2pPr>
            <a:lvl3pPr marL="593701" marR="0" indent="-144458"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baseline="0">
                <a:solidFill>
                  <a:srgbClr val="1D3649"/>
                </a:solidFill>
                <a:latin typeface="Arial" panose="020B0604020202020204" pitchFamily="34" charset="0"/>
                <a:ea typeface="+mn-ea"/>
                <a:cs typeface="Arial" panose="020B0604020202020204" pitchFamily="34" charset="0"/>
              </a:defRPr>
            </a:lvl3pPr>
            <a:lvl4pPr marL="769908" marR="0" indent="-163507"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4pPr>
            <a:lvl5pPr marL="990560" marR="0" indent="-160331" algn="l" defTabSz="685773"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5pPr>
            <a:lvl6pPr marL="1885875"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6pPr>
            <a:lvl7pPr marL="2228761"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7pPr>
            <a:lvl8pPr marL="2571648"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8pPr>
            <a:lvl9pPr marL="2914533" indent="-171443" algn="l" defTabSz="685773"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9pPr>
          </a:lstStyle>
          <a:p>
            <a:pPr marL="0" indent="0" fontAlgn="auto">
              <a:spcBef>
                <a:spcPts val="0"/>
              </a:spcBef>
              <a:spcAft>
                <a:spcPts val="0"/>
              </a:spcAft>
              <a:buFont typeface="Arial" panose="020B0604020202020204" pitchFamily="34" charset="0"/>
              <a:buNone/>
            </a:pPr>
            <a:r>
              <a:rPr lang="en-US" b="1" dirty="0">
                <a:solidFill>
                  <a:srgbClr val="253645"/>
                </a:solidFill>
              </a:rPr>
              <a:t>Chris Hankins </a:t>
            </a:r>
            <a:r>
              <a:rPr lang="en-US" dirty="0">
                <a:solidFill>
                  <a:srgbClr val="253645"/>
                </a:solidFill>
              </a:rPr>
              <a:t>(</a:t>
            </a:r>
            <a:r>
              <a:rPr lang="en-US" dirty="0">
                <a:solidFill>
                  <a:srgbClr val="253645"/>
                </a:solidFill>
                <a:hlinkClick r:id="rId8"/>
              </a:rPr>
              <a:t>cmhankins@us.ibm.com</a:t>
            </a:r>
            <a:r>
              <a:rPr lang="en-US" dirty="0">
                <a:solidFill>
                  <a:srgbClr val="253645"/>
                </a:solidFill>
              </a:rPr>
              <a:t>) </a:t>
            </a:r>
          </a:p>
          <a:p>
            <a:pPr marL="0" indent="0" fontAlgn="auto">
              <a:spcBef>
                <a:spcPts val="0"/>
              </a:spcBef>
              <a:spcAft>
                <a:spcPts val="0"/>
              </a:spcAft>
              <a:buFont typeface="Arial" panose="020B0604020202020204" pitchFamily="34" charset="0"/>
              <a:buNone/>
            </a:pPr>
            <a:r>
              <a:rPr lang="en-US" dirty="0">
                <a:solidFill>
                  <a:srgbClr val="253645"/>
                </a:solidFill>
              </a:rPr>
              <a:t>Offering Manager – Cognitive Security</a:t>
            </a:r>
          </a:p>
        </p:txBody>
      </p:sp>
      <p:sp>
        <p:nvSpPr>
          <p:cNvPr id="8" name="Rectangle 7">
            <a:extLst>
              <a:ext uri="{FF2B5EF4-FFF2-40B4-BE49-F238E27FC236}">
                <a16:creationId xmlns:a16="http://schemas.microsoft.com/office/drawing/2014/main" xmlns="" id="{AA97F97D-087C-FB43-A6E7-A46AA2663AD4}"/>
              </a:ext>
            </a:extLst>
          </p:cNvPr>
          <p:cNvSpPr/>
          <p:nvPr/>
        </p:nvSpPr>
        <p:spPr>
          <a:xfrm>
            <a:off x="3772619" y="718895"/>
            <a:ext cx="2336345" cy="276999"/>
          </a:xfrm>
          <a:prstGeom prst="rect">
            <a:avLst/>
          </a:prstGeom>
        </p:spPr>
        <p:txBody>
          <a:bodyPr wrap="none">
            <a:spAutoFit/>
          </a:bodyPr>
          <a:lstStyle/>
          <a:p>
            <a:pPr marL="0" indent="0">
              <a:spcBef>
                <a:spcPts val="0"/>
              </a:spcBef>
              <a:buNone/>
            </a:pPr>
            <a:r>
              <a:rPr lang="en-US" b="1" dirty="0">
                <a:solidFill>
                  <a:srgbClr val="4CA3DB"/>
                </a:solidFill>
              </a:rPr>
              <a:t>SALES &amp; TECHNICAL SALES</a:t>
            </a:r>
          </a:p>
        </p:txBody>
      </p:sp>
    </p:spTree>
    <p:extLst>
      <p:ext uri="{BB962C8B-B14F-4D97-AF65-F5344CB8AC3E}">
        <p14:creationId xmlns:p14="http://schemas.microsoft.com/office/powerpoint/2010/main" val="1159231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a:t>
            </a:r>
          </a:p>
        </p:txBody>
      </p:sp>
    </p:spTree>
    <p:extLst>
      <p:ext uri="{BB962C8B-B14F-4D97-AF65-F5344CB8AC3E}">
        <p14:creationId xmlns:p14="http://schemas.microsoft.com/office/powerpoint/2010/main" val="3935432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0" y="1332680"/>
            <a:ext cx="8894002" cy="3772720"/>
            <a:chOff x="0" y="1332680"/>
            <a:chExt cx="8894002" cy="3772720"/>
          </a:xfrm>
        </p:grpSpPr>
        <p:grpSp>
          <p:nvGrpSpPr>
            <p:cNvPr id="52" name="Group 51"/>
            <p:cNvGrpSpPr/>
            <p:nvPr/>
          </p:nvGrpSpPr>
          <p:grpSpPr bwMode="invGray">
            <a:xfrm>
              <a:off x="0" y="4109503"/>
              <a:ext cx="8894002" cy="995897"/>
              <a:chOff x="0" y="4109503"/>
              <a:chExt cx="8894002" cy="995897"/>
            </a:xfrm>
          </p:grpSpPr>
          <p:sp>
            <p:nvSpPr>
              <p:cNvPr id="5" name="Pentagon 17"/>
              <p:cNvSpPr/>
              <p:nvPr/>
            </p:nvSpPr>
            <p:spPr bwMode="invGray">
              <a:xfrm>
                <a:off x="0" y="4303700"/>
                <a:ext cx="8881328" cy="592410"/>
              </a:xfrm>
              <a:prstGeom prst="homePlate">
                <a:avLst/>
              </a:prstGeom>
              <a:solidFill>
                <a:srgbClr val="325C80">
                  <a:alpha val="80000"/>
                </a:srgbClr>
              </a:solidFill>
              <a:ln w="1905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Arial" pitchFamily="34" charset="0"/>
                  <a:ea typeface="ＭＳ Ｐゴシック"/>
                  <a:cs typeface="Arial" panose="020B0604020202020204" pitchFamily="34" charset="0"/>
                </a:endParaRPr>
              </a:p>
            </p:txBody>
          </p:sp>
          <p:grpSp>
            <p:nvGrpSpPr>
              <p:cNvPr id="51" name="Group 50"/>
              <p:cNvGrpSpPr/>
              <p:nvPr/>
            </p:nvGrpSpPr>
            <p:grpSpPr bwMode="invGray">
              <a:xfrm>
                <a:off x="5200010" y="4109503"/>
                <a:ext cx="3693992" cy="995897"/>
                <a:chOff x="5195788" y="4109503"/>
                <a:chExt cx="3693992" cy="995897"/>
              </a:xfrm>
            </p:grpSpPr>
            <p:sp>
              <p:nvSpPr>
                <p:cNvPr id="7" name="Chevron 19"/>
                <p:cNvSpPr/>
                <p:nvPr/>
              </p:nvSpPr>
              <p:spPr bwMode="invGray">
                <a:xfrm>
                  <a:off x="5259185" y="4203860"/>
                  <a:ext cx="3622141" cy="819336"/>
                </a:xfrm>
                <a:prstGeom prst="chevron">
                  <a:avLst/>
                </a:prstGeom>
                <a:solidFill>
                  <a:srgbClr val="325C80">
                    <a:alpha val="80000"/>
                  </a:srgbClr>
                </a:solidFill>
                <a:ln w="1905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Arial" pitchFamily="34" charset="0"/>
                    <a:ea typeface="ＭＳ Ｐゴシック"/>
                    <a:cs typeface="Arial" panose="020B0604020202020204" pitchFamily="34" charset="0"/>
                  </a:endParaRPr>
                </a:p>
              </p:txBody>
            </p:sp>
            <p:grpSp>
              <p:nvGrpSpPr>
                <p:cNvPr id="46" name="Group 45"/>
                <p:cNvGrpSpPr/>
                <p:nvPr/>
              </p:nvGrpSpPr>
              <p:grpSpPr bwMode="invGray">
                <a:xfrm>
                  <a:off x="5195788" y="4109503"/>
                  <a:ext cx="3693992" cy="995897"/>
                  <a:chOff x="5193545" y="4109503"/>
                  <a:chExt cx="3693992" cy="995897"/>
                </a:xfrm>
              </p:grpSpPr>
              <p:sp>
                <p:nvSpPr>
                  <p:cNvPr id="8" name="Chevron 139"/>
                  <p:cNvSpPr/>
                  <p:nvPr/>
                </p:nvSpPr>
                <p:spPr bwMode="invGray">
                  <a:xfrm>
                    <a:off x="5193545" y="4109503"/>
                    <a:ext cx="3693992" cy="995897"/>
                  </a:xfrm>
                  <a:prstGeom prst="chevron">
                    <a:avLst>
                      <a:gd name="adj" fmla="val 48431"/>
                    </a:avLst>
                  </a:prstGeom>
                  <a:solidFill>
                    <a:srgbClr val="325C80">
                      <a:alpha val="69804"/>
                    </a:srgbClr>
                  </a:solidFill>
                  <a:ln w="19050" cap="flat" cmpd="sng" algn="ctr">
                    <a:solidFill>
                      <a:srgbClr val="00B0F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Arial" pitchFamily="34" charset="0"/>
                      <a:ea typeface="ＭＳ Ｐゴシック"/>
                      <a:cs typeface="Arial" panose="020B0604020202020204" pitchFamily="34" charset="0"/>
                    </a:endParaRPr>
                  </a:p>
                </p:txBody>
              </p:sp>
              <p:sp>
                <p:nvSpPr>
                  <p:cNvPr id="10" name="Title 2"/>
                  <p:cNvSpPr txBox="1">
                    <a:spLocks/>
                  </p:cNvSpPr>
                  <p:nvPr/>
                </p:nvSpPr>
                <p:spPr bwMode="invGray">
                  <a:xfrm>
                    <a:off x="5834892" y="4303368"/>
                    <a:ext cx="2482173" cy="61401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lgn="l" rtl="0" eaLnBrk="0" fontAlgn="base" hangingPunct="0">
                      <a:spcBef>
                        <a:spcPct val="0"/>
                      </a:spcBef>
                      <a:spcAft>
                        <a:spcPct val="0"/>
                      </a:spcAft>
                      <a:defRPr sz="2000" kern="1200">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000">
                        <a:solidFill>
                          <a:srgbClr val="41D6C3"/>
                        </a:solidFill>
                        <a:latin typeface="Arial" charset="0"/>
                        <a:ea typeface="ＭＳ Ｐゴシック" charset="0"/>
                        <a:cs typeface="ＭＳ Ｐゴシック" charset="0"/>
                      </a:defRPr>
                    </a:lvl2pPr>
                    <a:lvl3pPr algn="l" rtl="0" eaLnBrk="0" fontAlgn="base" hangingPunct="0">
                      <a:spcBef>
                        <a:spcPct val="0"/>
                      </a:spcBef>
                      <a:spcAft>
                        <a:spcPct val="0"/>
                      </a:spcAft>
                      <a:defRPr sz="2000">
                        <a:solidFill>
                          <a:srgbClr val="41D6C3"/>
                        </a:solidFill>
                        <a:latin typeface="Arial" charset="0"/>
                        <a:ea typeface="ＭＳ Ｐゴシック" charset="0"/>
                        <a:cs typeface="ＭＳ Ｐゴシック" charset="0"/>
                      </a:defRPr>
                    </a:lvl3pPr>
                    <a:lvl4pPr algn="l" rtl="0" eaLnBrk="0" fontAlgn="base" hangingPunct="0">
                      <a:spcBef>
                        <a:spcPct val="0"/>
                      </a:spcBef>
                      <a:spcAft>
                        <a:spcPct val="0"/>
                      </a:spcAft>
                      <a:defRPr sz="2000">
                        <a:solidFill>
                          <a:srgbClr val="41D6C3"/>
                        </a:solidFill>
                        <a:latin typeface="Arial" charset="0"/>
                        <a:ea typeface="ＭＳ Ｐゴシック" charset="0"/>
                        <a:cs typeface="ＭＳ Ｐゴシック" charset="0"/>
                      </a:defRPr>
                    </a:lvl4pPr>
                    <a:lvl5pPr algn="l" rtl="0" eaLnBrk="0" fontAlgn="base" hangingPunct="0">
                      <a:spcBef>
                        <a:spcPct val="0"/>
                      </a:spcBef>
                      <a:spcAft>
                        <a:spcPct val="0"/>
                      </a:spcAft>
                      <a:defRPr sz="2000">
                        <a:solidFill>
                          <a:srgbClr val="41D6C3"/>
                        </a:solidFill>
                        <a:latin typeface="Arial" charset="0"/>
                        <a:ea typeface="ＭＳ Ｐゴシック" charset="0"/>
                        <a:cs typeface="ＭＳ Ｐゴシック" charset="0"/>
                      </a:defRPr>
                    </a:lvl5pPr>
                    <a:lvl6pPr marL="457200" algn="l" rtl="0" fontAlgn="base">
                      <a:spcBef>
                        <a:spcPct val="0"/>
                      </a:spcBef>
                      <a:spcAft>
                        <a:spcPct val="0"/>
                      </a:spcAft>
                      <a:defRPr sz="2000">
                        <a:solidFill>
                          <a:schemeClr val="accent1"/>
                        </a:solidFill>
                        <a:latin typeface="Arial" charset="0"/>
                        <a:ea typeface="ＭＳ Ｐゴシック" charset="0"/>
                        <a:cs typeface="ＭＳ Ｐゴシック" charset="0"/>
                      </a:defRPr>
                    </a:lvl6pPr>
                    <a:lvl7pPr marL="914400" algn="l" rtl="0" fontAlgn="base">
                      <a:spcBef>
                        <a:spcPct val="0"/>
                      </a:spcBef>
                      <a:spcAft>
                        <a:spcPct val="0"/>
                      </a:spcAft>
                      <a:defRPr sz="2000">
                        <a:solidFill>
                          <a:schemeClr val="accent1"/>
                        </a:solidFill>
                        <a:latin typeface="Arial" charset="0"/>
                        <a:ea typeface="ＭＳ Ｐゴシック" charset="0"/>
                        <a:cs typeface="ＭＳ Ｐゴシック" charset="0"/>
                      </a:defRPr>
                    </a:lvl7pPr>
                    <a:lvl8pPr marL="1371600" algn="l" rtl="0" fontAlgn="base">
                      <a:spcBef>
                        <a:spcPct val="0"/>
                      </a:spcBef>
                      <a:spcAft>
                        <a:spcPct val="0"/>
                      </a:spcAft>
                      <a:defRPr sz="2000">
                        <a:solidFill>
                          <a:schemeClr val="accent1"/>
                        </a:solidFill>
                        <a:latin typeface="Arial" charset="0"/>
                        <a:ea typeface="ＭＳ Ｐゴシック" charset="0"/>
                        <a:cs typeface="ＭＳ Ｐゴシック" charset="0"/>
                      </a:defRPr>
                    </a:lvl8pPr>
                    <a:lvl9pPr marL="1828800" algn="l" rtl="0" fontAlgn="base">
                      <a:spcBef>
                        <a:spcPct val="0"/>
                      </a:spcBef>
                      <a:spcAft>
                        <a:spcPct val="0"/>
                      </a:spcAft>
                      <a:defRPr sz="2000">
                        <a:solidFill>
                          <a:schemeClr val="accent1"/>
                        </a:solidFill>
                        <a:latin typeface="Arial" charset="0"/>
                        <a:ea typeface="ＭＳ Ｐゴシック" charset="0"/>
                        <a:cs typeface="ＭＳ Ｐゴシック" charset="0"/>
                      </a:defRPr>
                    </a:lvl9pPr>
                  </a:lstStyle>
                  <a:p>
                    <a:pPr marL="0" marR="0" lvl="0" indent="0" algn="ctr" defTabSz="914400" rtl="0" eaLnBrk="1" fontAlgn="auto" latinLnBrk="0" hangingPunct="1">
                      <a:lnSpc>
                        <a:spcPct val="95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CLOUD, </a:t>
                    </a:r>
                    <a:br>
                      <a:rPr kumimoji="0" lang="en-US"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br>
                    <a:r>
                      <a:rPr kumimoji="0" lang="en-US"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AI a</a:t>
                    </a:r>
                    <a:r>
                      <a:rPr kumimoji="0" lang="en-US" sz="140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nd</a:t>
                    </a:r>
                    <a:r>
                      <a:rPr kumimoji="0" lang="en-US" sz="14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ORCHESTRATION, COLLABORATION</a:t>
                    </a:r>
                  </a:p>
                </p:txBody>
              </p:sp>
            </p:grpSp>
          </p:grpSp>
        </p:gr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5855" y="1332680"/>
              <a:ext cx="2611595" cy="2143996"/>
            </a:xfrm>
            <a:prstGeom prst="rect">
              <a:avLst/>
            </a:prstGeom>
          </p:spPr>
        </p:pic>
      </p:grpSp>
      <p:sp>
        <p:nvSpPr>
          <p:cNvPr id="2" name="Title 1"/>
          <p:cNvSpPr>
            <a:spLocks noGrp="1"/>
          </p:cNvSpPr>
          <p:nvPr>
            <p:ph type="title"/>
          </p:nvPr>
        </p:nvSpPr>
        <p:spPr/>
        <p:txBody>
          <a:bodyPr/>
          <a:lstStyle/>
          <a:p>
            <a:r>
              <a:rPr lang="en-US" dirty="0"/>
              <a:t>Evolution of security technology - three waves</a:t>
            </a:r>
          </a:p>
        </p:txBody>
      </p:sp>
      <p:grpSp>
        <p:nvGrpSpPr>
          <p:cNvPr id="13" name="Group 12"/>
          <p:cNvGrpSpPr/>
          <p:nvPr/>
        </p:nvGrpSpPr>
        <p:grpSpPr bwMode="invGray">
          <a:xfrm>
            <a:off x="-11080" y="957128"/>
            <a:ext cx="5687980" cy="4053208"/>
            <a:chOff x="-11080" y="957128"/>
            <a:chExt cx="5687980" cy="4053208"/>
          </a:xfrm>
        </p:grpSpPr>
        <p:grpSp>
          <p:nvGrpSpPr>
            <p:cNvPr id="3" name="Group 2">
              <a:extLst>
                <a:ext uri="{FF2B5EF4-FFF2-40B4-BE49-F238E27FC236}">
                  <a16:creationId xmlns:a16="http://schemas.microsoft.com/office/drawing/2014/main" xmlns="" id="{1FEC645B-53BA-4FCC-B833-73EBC787781D}"/>
                </a:ext>
              </a:extLst>
            </p:cNvPr>
            <p:cNvGrpSpPr/>
            <p:nvPr/>
          </p:nvGrpSpPr>
          <p:grpSpPr bwMode="invGray">
            <a:xfrm>
              <a:off x="-11080" y="4191000"/>
              <a:ext cx="5687980" cy="819336"/>
              <a:chOff x="-11080" y="4191000"/>
              <a:chExt cx="5687980" cy="819336"/>
            </a:xfrm>
          </p:grpSpPr>
          <p:sp>
            <p:nvSpPr>
              <p:cNvPr id="12" name="Pentagon 18"/>
              <p:cNvSpPr/>
              <p:nvPr/>
            </p:nvSpPr>
            <p:spPr bwMode="invGray">
              <a:xfrm>
                <a:off x="-11080" y="4303368"/>
                <a:ext cx="5667540" cy="592410"/>
              </a:xfrm>
              <a:prstGeom prst="homePlate">
                <a:avLst/>
              </a:prstGeom>
              <a:solidFill>
                <a:schemeClr val="accent1"/>
              </a:solidFill>
              <a:ln w="1905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Arial" pitchFamily="34" charset="0"/>
                  <a:ea typeface="ＭＳ Ｐゴシック"/>
                  <a:cs typeface="Arial" panose="020B0604020202020204" pitchFamily="34" charset="0"/>
                </a:endParaRPr>
              </a:p>
            </p:txBody>
          </p:sp>
          <p:grpSp>
            <p:nvGrpSpPr>
              <p:cNvPr id="26" name="Group 25"/>
              <p:cNvGrpSpPr/>
              <p:nvPr/>
            </p:nvGrpSpPr>
            <p:grpSpPr bwMode="invGray">
              <a:xfrm>
                <a:off x="2115940" y="4191000"/>
                <a:ext cx="3560960" cy="819336"/>
                <a:chOff x="2115940" y="4191000"/>
                <a:chExt cx="3560960" cy="819336"/>
              </a:xfrm>
            </p:grpSpPr>
            <p:sp>
              <p:nvSpPr>
                <p:cNvPr id="14" name="Chevron 138"/>
                <p:cNvSpPr/>
                <p:nvPr/>
              </p:nvSpPr>
              <p:spPr bwMode="invGray">
                <a:xfrm>
                  <a:off x="2115940" y="4191000"/>
                  <a:ext cx="3560960" cy="819336"/>
                </a:xfrm>
                <a:prstGeom prst="chevron">
                  <a:avLst>
                    <a:gd name="adj" fmla="val 48760"/>
                  </a:avLst>
                </a:prstGeom>
                <a:solidFill>
                  <a:srgbClr val="325C80">
                    <a:alpha val="80000"/>
                  </a:srgbClr>
                </a:solidFill>
                <a:ln w="19050" cap="flat" cmpd="sng" algn="ctr">
                  <a:solidFill>
                    <a:srgbClr val="00B0F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Arial" pitchFamily="34" charset="0"/>
                    <a:ea typeface="ＭＳ Ｐゴシック"/>
                    <a:cs typeface="Arial" panose="020B0604020202020204" pitchFamily="34" charset="0"/>
                  </a:endParaRPr>
                </a:p>
              </p:txBody>
            </p:sp>
            <p:sp>
              <p:nvSpPr>
                <p:cNvPr id="15" name="Title 2"/>
                <p:cNvSpPr txBox="1">
                  <a:spLocks/>
                </p:cNvSpPr>
                <p:nvPr/>
              </p:nvSpPr>
              <p:spPr bwMode="invGray">
                <a:xfrm>
                  <a:off x="2617905" y="4394902"/>
                  <a:ext cx="2477883" cy="409343"/>
                </a:xfrm>
                <a:prstGeom prst="rect">
                  <a:avLst/>
                </a:prstGeom>
                <a:noFill/>
                <a:ln>
                  <a:noFill/>
                </a:ln>
                <a:extLst>
                  <a:ext uri="{909E8E84-426E-40dd-AFC4-6F175D3DCCD1}"/>
                  <a:ext uri="{91240B29-F687-4f45-9708-019B960494DF}"/>
                </a:extLst>
              </p:spPr>
              <p:txBody>
                <a:bodyPr wrap="square" lIns="0" tIns="0" rIns="0" bIns="0">
                  <a:spAutoFit/>
                </a:bodyPr>
                <a:lstStyle>
                  <a:lvl1pPr>
                    <a:spcBef>
                      <a:spcPct val="20000"/>
                    </a:spcBef>
                    <a:buClr>
                      <a:schemeClr val="tx1"/>
                    </a:buClr>
                    <a:buFont typeface="Wingdings" panose="05000000000000000000" pitchFamily="2" charset="2"/>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495300" indent="-219075">
                    <a:spcBef>
                      <a:spcPct val="20000"/>
                    </a:spcBef>
                    <a:buClr>
                      <a:schemeClr val="tx1"/>
                    </a:buClr>
                    <a:buFont typeface="Arial" panose="020B0604020202020204" pitchFamily="34" charset="0"/>
                    <a:buChar char="–"/>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665163" indent="-173038">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850900" indent="-173038">
                    <a:spcBef>
                      <a:spcPct val="20000"/>
                    </a:spcBef>
                    <a:buSzPct val="80000"/>
                    <a:buFont typeface="Courier New" panose="02070309020205020404" pitchFamily="49" charset="0"/>
                    <a:buChar char="o"/>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1041400" indent="-173038">
                    <a:spcBef>
                      <a:spcPct val="20000"/>
                    </a:spcBef>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14986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19558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24130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28702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pPr marL="0" marR="0" lvl="0" indent="0" algn="ctr" defTabSz="822960" rtl="0" eaLnBrk="1" fontAlgn="auto" latinLnBrk="0" hangingPunct="1">
                    <a:lnSpc>
                      <a:spcPct val="95000"/>
                    </a:lnSpc>
                    <a:spcBef>
                      <a:spcPct val="0"/>
                    </a:spcBef>
                    <a:spcAft>
                      <a:spcPts val="0"/>
                    </a:spcAft>
                    <a:buClrTx/>
                    <a:buSzTx/>
                    <a:buFont typeface="Wingdings" panose="05000000000000000000" pitchFamily="2" charset="2"/>
                    <a:buNone/>
                    <a:tabLst/>
                    <a:defRPr/>
                  </a:pPr>
                  <a:r>
                    <a:rPr kumimoji="0" lang="en-US" altLang="en-US" sz="1400" b="1" i="0" u="none" strike="noStrike" kern="0" cap="none" spc="0" normalizeH="0" baseline="0" noProof="0" dirty="0">
                      <a:ln>
                        <a:noFill/>
                      </a:ln>
                      <a:solidFill>
                        <a:srgbClr val="FFFFFF"/>
                      </a:solidFill>
                      <a:effectLst/>
                      <a:uLnTx/>
                      <a:uFillTx/>
                    </a:rPr>
                    <a:t>INTELLIGENCE</a:t>
                  </a:r>
                  <a:r>
                    <a:rPr lang="en-US" altLang="en-US" sz="1400" b="1" kern="0" dirty="0">
                      <a:solidFill>
                        <a:srgbClr val="FFFFFF"/>
                      </a:solidFill>
                    </a:rPr>
                    <a:t/>
                  </a:r>
                  <a:br>
                    <a:rPr lang="en-US" altLang="en-US" sz="1400" b="1" kern="0" dirty="0">
                      <a:solidFill>
                        <a:srgbClr val="FFFFFF"/>
                      </a:solidFill>
                    </a:rPr>
                  </a:br>
                  <a:r>
                    <a:rPr kumimoji="0" lang="en-US" altLang="en-US" sz="1400" i="0" u="none" strike="noStrike" kern="0" cap="none" spc="0" normalizeH="0" noProof="0" dirty="0">
                      <a:ln>
                        <a:noFill/>
                      </a:ln>
                      <a:solidFill>
                        <a:srgbClr val="FFFFFF"/>
                      </a:solidFill>
                      <a:effectLst/>
                      <a:uLnTx/>
                      <a:uFillTx/>
                    </a:rPr>
                    <a:t>and</a:t>
                  </a:r>
                  <a:r>
                    <a:rPr kumimoji="0" lang="en-US" altLang="en-US" sz="1400" b="1" i="0" u="none" strike="noStrike" kern="0" cap="none" spc="0" normalizeH="0" noProof="0" dirty="0">
                      <a:ln>
                        <a:noFill/>
                      </a:ln>
                      <a:solidFill>
                        <a:srgbClr val="FFFFFF"/>
                      </a:solidFill>
                      <a:effectLst/>
                      <a:uLnTx/>
                      <a:uFillTx/>
                    </a:rPr>
                    <a:t> </a:t>
                  </a:r>
                  <a:r>
                    <a:rPr kumimoji="0" lang="en-US" altLang="en-US" sz="1400" b="1" i="0" u="none" strike="noStrike" kern="0" cap="none" spc="0" normalizeH="0" baseline="0" noProof="0" dirty="0">
                      <a:ln>
                        <a:noFill/>
                      </a:ln>
                      <a:solidFill>
                        <a:srgbClr val="FFFFFF"/>
                      </a:solidFill>
                      <a:effectLst/>
                      <a:uLnTx/>
                      <a:uFillTx/>
                    </a:rPr>
                    <a:t>INTEGRATION</a:t>
                  </a:r>
                </a:p>
              </p:txBody>
            </p:sp>
          </p:grpSp>
        </p:grpSp>
        <p:pic>
          <p:nvPicPr>
            <p:cNvPr id="6" name="Picture 5"/>
            <p:cNvPicPr>
              <a:picLocks noChangeAspect="1"/>
            </p:cNvPicPr>
            <p:nvPr/>
          </p:nvPicPr>
          <p:blipFill rotWithShape="1">
            <a:blip r:embed="rId4"/>
            <a:srcRect t="-3455"/>
            <a:stretch/>
          </p:blipFill>
          <p:spPr bwMode="invGray">
            <a:xfrm>
              <a:off x="2261673" y="957128"/>
              <a:ext cx="2834115" cy="2864912"/>
            </a:xfrm>
            <a:prstGeom prst="rect">
              <a:avLst/>
            </a:prstGeom>
            <a:noFill/>
          </p:spPr>
        </p:pic>
      </p:grpSp>
      <p:grpSp>
        <p:nvGrpSpPr>
          <p:cNvPr id="11" name="Group 10"/>
          <p:cNvGrpSpPr/>
          <p:nvPr/>
        </p:nvGrpSpPr>
        <p:grpSpPr bwMode="invGray">
          <a:xfrm>
            <a:off x="6674" y="957128"/>
            <a:ext cx="2507925" cy="3941738"/>
            <a:chOff x="6674" y="957128"/>
            <a:chExt cx="2507925" cy="3941738"/>
          </a:xfrm>
        </p:grpSpPr>
        <p:grpSp>
          <p:nvGrpSpPr>
            <p:cNvPr id="25" name="Group 24"/>
            <p:cNvGrpSpPr/>
            <p:nvPr/>
          </p:nvGrpSpPr>
          <p:grpSpPr bwMode="invGray">
            <a:xfrm>
              <a:off x="6674" y="4306456"/>
              <a:ext cx="2507925" cy="592410"/>
              <a:chOff x="6673" y="4312243"/>
              <a:chExt cx="2507925" cy="592410"/>
            </a:xfrm>
          </p:grpSpPr>
          <p:sp>
            <p:nvSpPr>
              <p:cNvPr id="18" name="Pentagon 20"/>
              <p:cNvSpPr/>
              <p:nvPr/>
            </p:nvSpPr>
            <p:spPr bwMode="invGray">
              <a:xfrm>
                <a:off x="6673" y="4312243"/>
                <a:ext cx="2507925" cy="592410"/>
              </a:xfrm>
              <a:prstGeom prst="homePlate">
                <a:avLst/>
              </a:prstGeom>
              <a:solidFill>
                <a:srgbClr val="325C80"/>
              </a:solidFill>
              <a:ln w="19050" cap="flat" cmpd="sng" algn="ctr">
                <a:solidFill>
                  <a:srgbClr val="00B0F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Arial" pitchFamily="34" charset="0"/>
                  <a:ea typeface="ＭＳ Ｐゴシック"/>
                  <a:cs typeface="Arial" panose="020B0604020202020204" pitchFamily="34" charset="0"/>
                </a:endParaRPr>
              </a:p>
            </p:txBody>
          </p:sp>
          <p:sp>
            <p:nvSpPr>
              <p:cNvPr id="19" name="Title 2"/>
              <p:cNvSpPr txBox="1">
                <a:spLocks/>
              </p:cNvSpPr>
              <p:nvPr/>
            </p:nvSpPr>
            <p:spPr bwMode="invGray">
              <a:xfrm>
                <a:off x="6674" y="4403776"/>
                <a:ext cx="2363659" cy="409343"/>
              </a:xfrm>
              <a:prstGeom prst="rect">
                <a:avLst/>
              </a:prstGeom>
              <a:noFill/>
              <a:ln>
                <a:noFill/>
              </a:ln>
              <a:extLst>
                <a:ext uri="{909E8E84-426E-40dd-AFC4-6F175D3DCCD1}"/>
                <a:ext uri="{91240B29-F687-4f45-9708-019B960494DF}"/>
              </a:extLst>
            </p:spPr>
            <p:txBody>
              <a:bodyPr wrap="square" lIns="0" tIns="0" rIns="0" bIns="0">
                <a:spAutoFit/>
              </a:bodyPr>
              <a:lstStyle>
                <a:lvl1pPr>
                  <a:spcBef>
                    <a:spcPct val="20000"/>
                  </a:spcBef>
                  <a:buClr>
                    <a:schemeClr val="tx1"/>
                  </a:buClr>
                  <a:buFont typeface="Wingdings" panose="05000000000000000000" pitchFamily="2" charset="2"/>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495300" indent="-219075">
                  <a:spcBef>
                    <a:spcPct val="20000"/>
                  </a:spcBef>
                  <a:buClr>
                    <a:schemeClr val="tx1"/>
                  </a:buClr>
                  <a:buFont typeface="Arial" panose="020B0604020202020204" pitchFamily="34" charset="0"/>
                  <a:buChar char="–"/>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665163" indent="-173038">
                  <a:spcBef>
                    <a:spcPct val="20000"/>
                  </a:spcBef>
                  <a:buClr>
                    <a:schemeClr val="tx1"/>
                  </a:buClr>
                  <a:buChar char="•"/>
                  <a:defRPr sz="14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850900" indent="-173038">
                  <a:spcBef>
                    <a:spcPct val="20000"/>
                  </a:spcBef>
                  <a:buSzPct val="80000"/>
                  <a:buFont typeface="Courier New" panose="02070309020205020404" pitchFamily="49" charset="0"/>
                  <a:buChar char="o"/>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4pPr>
                <a:lvl5pPr marL="1041400" indent="-173038">
                  <a:spcBef>
                    <a:spcPct val="20000"/>
                  </a:spcBef>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5pPr>
                <a:lvl6pPr marL="14986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6pPr>
                <a:lvl7pPr marL="19558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7pPr>
                <a:lvl8pPr marL="24130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8pPr>
                <a:lvl9pPr marL="2870200" indent="-173038" fontAlgn="base">
                  <a:spcBef>
                    <a:spcPct val="20000"/>
                  </a:spcBef>
                  <a:spcAft>
                    <a:spcPct val="0"/>
                  </a:spcAft>
                  <a:buSzPct val="80000"/>
                  <a:buFont typeface="Wingdings" panose="05000000000000000000" pitchFamily="2" charset="2"/>
                  <a:buChar char="Ø"/>
                  <a:defRPr sz="1400">
                    <a:solidFill>
                      <a:schemeClr val="tx1"/>
                    </a:solidFill>
                    <a:latin typeface="Arial" panose="020B0604020202020204" pitchFamily="34" charset="0"/>
                    <a:ea typeface="MS PGothic" panose="020B0600070205080204" pitchFamily="34" charset="-128"/>
                    <a:cs typeface="MS PGothic" panose="020B0600070205080204" pitchFamily="34" charset="-128"/>
                  </a:defRPr>
                </a:lvl9pPr>
              </a:lstStyle>
              <a:p>
                <a:pPr marL="0" marR="0" lvl="0" indent="0" algn="ctr" defTabSz="822960" rtl="0" eaLnBrk="1" fontAlgn="auto" latinLnBrk="0" hangingPunct="1">
                  <a:lnSpc>
                    <a:spcPct val="95000"/>
                  </a:lnSpc>
                  <a:spcBef>
                    <a:spcPct val="0"/>
                  </a:spcBef>
                  <a:spcAft>
                    <a:spcPts val="0"/>
                  </a:spcAft>
                  <a:buClrTx/>
                  <a:buSzTx/>
                  <a:buFont typeface="Wingdings" panose="05000000000000000000" pitchFamily="2" charset="2"/>
                  <a:buNone/>
                  <a:tabLst/>
                  <a:defRPr/>
                </a:pPr>
                <a:r>
                  <a:rPr kumimoji="0" lang="en-US" altLang="en-US" sz="1400" b="1" i="0" u="none" strike="noStrike" kern="0" cap="none" spc="0" normalizeH="0" baseline="0" noProof="0" dirty="0">
                    <a:ln>
                      <a:noFill/>
                    </a:ln>
                    <a:solidFill>
                      <a:schemeClr val="bg1"/>
                    </a:solidFill>
                    <a:effectLst/>
                    <a:uLnTx/>
                    <a:uFillTx/>
                  </a:rPr>
                  <a:t>LAYERED</a:t>
                </a:r>
                <a:endParaRPr lang="en-US" altLang="en-US" sz="1400" b="1" kern="0" dirty="0">
                  <a:solidFill>
                    <a:schemeClr val="bg1"/>
                  </a:solidFill>
                </a:endParaRPr>
              </a:p>
              <a:p>
                <a:pPr marL="0" marR="0" lvl="0" indent="0" algn="ctr" defTabSz="822960" rtl="0" eaLnBrk="1" fontAlgn="auto" latinLnBrk="0" hangingPunct="1">
                  <a:lnSpc>
                    <a:spcPct val="95000"/>
                  </a:lnSpc>
                  <a:spcBef>
                    <a:spcPct val="0"/>
                  </a:spcBef>
                  <a:spcAft>
                    <a:spcPts val="0"/>
                  </a:spcAft>
                  <a:buClrTx/>
                  <a:buSzTx/>
                  <a:buFont typeface="Wingdings" panose="05000000000000000000" pitchFamily="2" charset="2"/>
                  <a:buNone/>
                  <a:tabLst/>
                  <a:defRPr/>
                </a:pPr>
                <a:r>
                  <a:rPr kumimoji="0" lang="en-US" altLang="en-US" sz="1400" b="1" i="0" u="none" strike="noStrike" kern="0" cap="none" spc="0" normalizeH="0" noProof="0" dirty="0">
                    <a:ln>
                      <a:noFill/>
                    </a:ln>
                    <a:solidFill>
                      <a:schemeClr val="bg1"/>
                    </a:solidFill>
                    <a:effectLst/>
                    <a:uLnTx/>
                    <a:uFillTx/>
                  </a:rPr>
                  <a:t>DEFENSES</a:t>
                </a:r>
                <a:endParaRPr kumimoji="0" lang="en-US" altLang="en-US" sz="1400" b="1" i="0" u="none" strike="noStrike" kern="0" cap="none" spc="0" normalizeH="0" baseline="0" noProof="0" dirty="0">
                  <a:ln>
                    <a:noFill/>
                  </a:ln>
                  <a:solidFill>
                    <a:schemeClr val="bg1"/>
                  </a:solidFill>
                  <a:effectLst/>
                  <a:uLnTx/>
                  <a:uFillTx/>
                </a:endParaRPr>
              </a:p>
            </p:txBody>
          </p:sp>
        </p:grpSp>
        <p:pic>
          <p:nvPicPr>
            <p:cNvPr id="9" name="Picture 8"/>
            <p:cNvPicPr>
              <a:picLocks noChangeAspect="1"/>
            </p:cNvPicPr>
            <p:nvPr/>
          </p:nvPicPr>
          <p:blipFill>
            <a:blip r:embed="rId5"/>
            <a:stretch>
              <a:fillRect/>
            </a:stretch>
          </p:blipFill>
          <p:spPr bwMode="invGray">
            <a:xfrm>
              <a:off x="596531" y="957128"/>
              <a:ext cx="1298331" cy="2864912"/>
            </a:xfrm>
            <a:prstGeom prst="rect">
              <a:avLst/>
            </a:prstGeom>
          </p:spPr>
        </p:pic>
      </p:grpSp>
    </p:spTree>
    <p:extLst>
      <p:ext uri="{BB962C8B-B14F-4D97-AF65-F5344CB8AC3E}">
        <p14:creationId xmlns:p14="http://schemas.microsoft.com/office/powerpoint/2010/main" val="144933827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1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01D593-6525-6D4D-8A6C-71F7B58C1627}"/>
              </a:ext>
            </a:extLst>
          </p:cNvPr>
          <p:cNvSpPr>
            <a:spLocks noGrp="1"/>
          </p:cNvSpPr>
          <p:nvPr>
            <p:ph type="title"/>
          </p:nvPr>
        </p:nvSpPr>
        <p:spPr/>
        <p:txBody>
          <a:bodyPr>
            <a:noAutofit/>
          </a:bodyPr>
          <a:lstStyle/>
          <a:p>
            <a:r>
              <a:rPr lang="en-US" dirty="0"/>
              <a:t>Goals of a security operations team are core to business and important for compliance </a:t>
            </a:r>
            <a:r>
              <a:rPr lang="mr-IN" dirty="0"/>
              <a:t>–</a:t>
            </a:r>
            <a:r>
              <a:rPr lang="en-US" dirty="0"/>
              <a:t> for instance NIS and GDPR in the EU</a:t>
            </a:r>
          </a:p>
        </p:txBody>
      </p:sp>
      <p:sp>
        <p:nvSpPr>
          <p:cNvPr id="3" name="Rectangle 2">
            <a:extLst>
              <a:ext uri="{FF2B5EF4-FFF2-40B4-BE49-F238E27FC236}">
                <a16:creationId xmlns:a16="http://schemas.microsoft.com/office/drawing/2014/main" xmlns="" id="{D20B26CB-C412-9B42-91AB-B8801790A966}"/>
              </a:ext>
            </a:extLst>
          </p:cNvPr>
          <p:cNvSpPr/>
          <p:nvPr/>
        </p:nvSpPr>
        <p:spPr>
          <a:xfrm>
            <a:off x="737998" y="3398811"/>
            <a:ext cx="2164039" cy="769437"/>
          </a:xfrm>
          <a:prstGeom prst="rect">
            <a:avLst/>
          </a:prstGeom>
        </p:spPr>
        <p:txBody>
          <a:bodyPr wrap="square" lIns="91436" tIns="45718" rIns="91436" bIns="45718">
            <a:spAutoFit/>
          </a:bodyPr>
          <a:lstStyle/>
          <a:p>
            <a:pPr algn="ctr"/>
            <a:r>
              <a:rPr lang="en-US" sz="2200" dirty="0">
                <a:solidFill>
                  <a:srgbClr val="253645"/>
                </a:solidFill>
              </a:rPr>
              <a:t>Protect critical </a:t>
            </a:r>
          </a:p>
          <a:p>
            <a:pPr algn="ctr"/>
            <a:r>
              <a:rPr lang="en-US" sz="2200" dirty="0">
                <a:solidFill>
                  <a:srgbClr val="253645"/>
                </a:solidFill>
              </a:rPr>
              <a:t>systems &amp; data</a:t>
            </a:r>
          </a:p>
        </p:txBody>
      </p:sp>
      <p:sp>
        <p:nvSpPr>
          <p:cNvPr id="4" name="Rectangle 3">
            <a:extLst>
              <a:ext uri="{FF2B5EF4-FFF2-40B4-BE49-F238E27FC236}">
                <a16:creationId xmlns:a16="http://schemas.microsoft.com/office/drawing/2014/main" xmlns="" id="{D945584A-8295-4941-8225-B789264B7F2D}"/>
              </a:ext>
            </a:extLst>
          </p:cNvPr>
          <p:cNvSpPr/>
          <p:nvPr/>
        </p:nvSpPr>
        <p:spPr>
          <a:xfrm>
            <a:off x="3549738" y="3398811"/>
            <a:ext cx="2057400" cy="1446546"/>
          </a:xfrm>
          <a:prstGeom prst="rect">
            <a:avLst/>
          </a:prstGeom>
        </p:spPr>
        <p:txBody>
          <a:bodyPr wrap="square" lIns="91436" tIns="45718" rIns="91436" bIns="45718">
            <a:spAutoFit/>
          </a:bodyPr>
          <a:lstStyle/>
          <a:p>
            <a:pPr algn="ctr"/>
            <a:r>
              <a:rPr lang="en-US" sz="2200" dirty="0">
                <a:solidFill>
                  <a:srgbClr val="253645"/>
                </a:solidFill>
              </a:rPr>
              <a:t>Respond to incidents </a:t>
            </a:r>
          </a:p>
          <a:p>
            <a:pPr algn="ctr"/>
            <a:r>
              <a:rPr lang="en-US" sz="2200" dirty="0">
                <a:solidFill>
                  <a:srgbClr val="253645"/>
                </a:solidFill>
              </a:rPr>
              <a:t>accurately and quickly</a:t>
            </a:r>
          </a:p>
        </p:txBody>
      </p:sp>
      <p:sp>
        <p:nvSpPr>
          <p:cNvPr id="5" name="Rectangle 4">
            <a:extLst>
              <a:ext uri="{FF2B5EF4-FFF2-40B4-BE49-F238E27FC236}">
                <a16:creationId xmlns:a16="http://schemas.microsoft.com/office/drawing/2014/main" xmlns="" id="{CE388113-25AA-5B4D-A8D7-CDD94E1CF9BD}"/>
              </a:ext>
            </a:extLst>
          </p:cNvPr>
          <p:cNvSpPr/>
          <p:nvPr/>
        </p:nvSpPr>
        <p:spPr>
          <a:xfrm>
            <a:off x="6254839" y="3398811"/>
            <a:ext cx="2016609" cy="769437"/>
          </a:xfrm>
          <a:prstGeom prst="rect">
            <a:avLst/>
          </a:prstGeom>
        </p:spPr>
        <p:txBody>
          <a:bodyPr wrap="square" lIns="91436" tIns="45718" rIns="91436" bIns="45718">
            <a:spAutoFit/>
          </a:bodyPr>
          <a:lstStyle/>
          <a:p>
            <a:pPr algn="ctr"/>
            <a:r>
              <a:rPr lang="en-US" sz="2200" dirty="0">
                <a:solidFill>
                  <a:srgbClr val="253645"/>
                </a:solidFill>
              </a:rPr>
              <a:t>Outthink cyber </a:t>
            </a:r>
          </a:p>
          <a:p>
            <a:pPr algn="ctr"/>
            <a:r>
              <a:rPr lang="en-US" sz="2200" dirty="0">
                <a:solidFill>
                  <a:srgbClr val="253645"/>
                </a:solidFill>
              </a:rPr>
              <a:t>criminals </a:t>
            </a:r>
          </a:p>
        </p:txBody>
      </p:sp>
      <p:pic>
        <p:nvPicPr>
          <p:cNvPr id="9" name="Picture 8">
            <a:extLst>
              <a:ext uri="{FF2B5EF4-FFF2-40B4-BE49-F238E27FC236}">
                <a16:creationId xmlns:a16="http://schemas.microsoft.com/office/drawing/2014/main" xmlns="" id="{081B17A7-A92B-8A49-810A-4521AAFE57FC}"/>
              </a:ext>
            </a:extLst>
          </p:cNvPr>
          <p:cNvPicPr>
            <a:picLocks noChangeAspect="1"/>
          </p:cNvPicPr>
          <p:nvPr/>
        </p:nvPicPr>
        <p:blipFill>
          <a:blip r:embed="rId3"/>
          <a:stretch>
            <a:fillRect/>
          </a:stretch>
        </p:blipFill>
        <p:spPr>
          <a:xfrm>
            <a:off x="3286566" y="1487510"/>
            <a:ext cx="2637983" cy="1755559"/>
          </a:xfrm>
          <a:prstGeom prst="rect">
            <a:avLst/>
          </a:prstGeom>
        </p:spPr>
      </p:pic>
      <p:pic>
        <p:nvPicPr>
          <p:cNvPr id="11" name="Picture 10">
            <a:extLst>
              <a:ext uri="{FF2B5EF4-FFF2-40B4-BE49-F238E27FC236}">
                <a16:creationId xmlns:a16="http://schemas.microsoft.com/office/drawing/2014/main" xmlns="" id="{064CB612-5F3D-9844-94A4-6CCA5FDC7F9B}"/>
              </a:ext>
            </a:extLst>
          </p:cNvPr>
          <p:cNvPicPr>
            <a:picLocks noChangeAspect="1"/>
          </p:cNvPicPr>
          <p:nvPr/>
        </p:nvPicPr>
        <p:blipFill>
          <a:blip r:embed="rId4"/>
          <a:stretch>
            <a:fillRect/>
          </a:stretch>
        </p:blipFill>
        <p:spPr>
          <a:xfrm>
            <a:off x="5914491" y="1487510"/>
            <a:ext cx="2684426" cy="1579074"/>
          </a:xfrm>
          <a:prstGeom prst="rect">
            <a:avLst/>
          </a:prstGeom>
        </p:spPr>
      </p:pic>
      <p:pic>
        <p:nvPicPr>
          <p:cNvPr id="13" name="Picture 12">
            <a:extLst>
              <a:ext uri="{FF2B5EF4-FFF2-40B4-BE49-F238E27FC236}">
                <a16:creationId xmlns:a16="http://schemas.microsoft.com/office/drawing/2014/main" xmlns="" id="{187BBB29-5109-744B-BBE6-4C5288F27164}"/>
              </a:ext>
            </a:extLst>
          </p:cNvPr>
          <p:cNvPicPr>
            <a:picLocks noChangeAspect="1"/>
          </p:cNvPicPr>
          <p:nvPr/>
        </p:nvPicPr>
        <p:blipFill>
          <a:blip r:embed="rId5"/>
          <a:stretch>
            <a:fillRect/>
          </a:stretch>
        </p:blipFill>
        <p:spPr>
          <a:xfrm>
            <a:off x="454270" y="1593143"/>
            <a:ext cx="2758606" cy="1649926"/>
          </a:xfrm>
          <a:prstGeom prst="rect">
            <a:avLst/>
          </a:prstGeom>
        </p:spPr>
      </p:pic>
    </p:spTree>
    <p:extLst>
      <p:ext uri="{BB962C8B-B14F-4D97-AF65-F5344CB8AC3E}">
        <p14:creationId xmlns:p14="http://schemas.microsoft.com/office/powerpoint/2010/main" val="4101035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9F426EA-3D79-A543-B7C1-641106BFFFBC}"/>
              </a:ext>
            </a:extLst>
          </p:cNvPr>
          <p:cNvSpPr>
            <a:spLocks noGrp="1"/>
          </p:cNvSpPr>
          <p:nvPr>
            <p:ph type="title"/>
          </p:nvPr>
        </p:nvSpPr>
        <p:spPr/>
        <p:txBody>
          <a:bodyPr>
            <a:noAutofit/>
          </a:bodyPr>
          <a:lstStyle/>
          <a:p>
            <a:r>
              <a:rPr lang="en-US" dirty="0"/>
              <a:t>But the pressures today make them hard to keep up with</a:t>
            </a:r>
          </a:p>
        </p:txBody>
      </p:sp>
      <p:sp>
        <p:nvSpPr>
          <p:cNvPr id="8" name="Rectangle 7">
            <a:extLst>
              <a:ext uri="{FF2B5EF4-FFF2-40B4-BE49-F238E27FC236}">
                <a16:creationId xmlns:a16="http://schemas.microsoft.com/office/drawing/2014/main" xmlns="" id="{3C54FC93-0807-B14F-88EE-83FFF0257A9C}"/>
              </a:ext>
            </a:extLst>
          </p:cNvPr>
          <p:cNvSpPr/>
          <p:nvPr/>
        </p:nvSpPr>
        <p:spPr>
          <a:xfrm>
            <a:off x="205115" y="919753"/>
            <a:ext cx="1749197" cy="369332"/>
          </a:xfrm>
          <a:prstGeom prst="rect">
            <a:avLst/>
          </a:prstGeom>
        </p:spPr>
        <p:txBody>
          <a:bodyPr wrap="none">
            <a:spAutoFit/>
          </a:bodyPr>
          <a:lstStyle/>
          <a:p>
            <a:r>
              <a:rPr lang="en-US" sz="1800" b="1" dirty="0">
                <a:solidFill>
                  <a:srgbClr val="F25822"/>
                </a:solidFill>
              </a:rPr>
              <a:t>Data Overload</a:t>
            </a:r>
          </a:p>
        </p:txBody>
      </p:sp>
      <p:sp>
        <p:nvSpPr>
          <p:cNvPr id="9" name="Rectangle 8">
            <a:extLst>
              <a:ext uri="{FF2B5EF4-FFF2-40B4-BE49-F238E27FC236}">
                <a16:creationId xmlns:a16="http://schemas.microsoft.com/office/drawing/2014/main" xmlns="" id="{588FF7AF-9761-8041-86ED-3C64C1948C2D}"/>
              </a:ext>
            </a:extLst>
          </p:cNvPr>
          <p:cNvSpPr/>
          <p:nvPr/>
        </p:nvSpPr>
        <p:spPr>
          <a:xfrm>
            <a:off x="3037373" y="919753"/>
            <a:ext cx="2544286" cy="369332"/>
          </a:xfrm>
          <a:prstGeom prst="rect">
            <a:avLst/>
          </a:prstGeom>
        </p:spPr>
        <p:txBody>
          <a:bodyPr wrap="none">
            <a:spAutoFit/>
          </a:bodyPr>
          <a:lstStyle/>
          <a:p>
            <a:r>
              <a:rPr lang="en-US" sz="1800" b="1" dirty="0">
                <a:solidFill>
                  <a:srgbClr val="F25822"/>
                </a:solidFill>
              </a:rPr>
              <a:t>Unaddressed Threats</a:t>
            </a:r>
          </a:p>
        </p:txBody>
      </p:sp>
      <p:sp>
        <p:nvSpPr>
          <p:cNvPr id="10" name="Rectangle 9">
            <a:extLst>
              <a:ext uri="{FF2B5EF4-FFF2-40B4-BE49-F238E27FC236}">
                <a16:creationId xmlns:a16="http://schemas.microsoft.com/office/drawing/2014/main" xmlns="" id="{5EA3A802-31BF-FC40-956E-FBD138CF5138}"/>
              </a:ext>
            </a:extLst>
          </p:cNvPr>
          <p:cNvSpPr/>
          <p:nvPr/>
        </p:nvSpPr>
        <p:spPr>
          <a:xfrm>
            <a:off x="5855257" y="919753"/>
            <a:ext cx="1851789" cy="369332"/>
          </a:xfrm>
          <a:prstGeom prst="rect">
            <a:avLst/>
          </a:prstGeom>
        </p:spPr>
        <p:txBody>
          <a:bodyPr wrap="none">
            <a:spAutoFit/>
          </a:bodyPr>
          <a:lstStyle/>
          <a:p>
            <a:r>
              <a:rPr lang="en-US" sz="1800" b="1" dirty="0">
                <a:solidFill>
                  <a:srgbClr val="F25822"/>
                </a:solidFill>
              </a:rPr>
              <a:t>Skills Shortage</a:t>
            </a:r>
          </a:p>
        </p:txBody>
      </p:sp>
      <p:grpSp>
        <p:nvGrpSpPr>
          <p:cNvPr id="5" name="Group 4">
            <a:extLst>
              <a:ext uri="{FF2B5EF4-FFF2-40B4-BE49-F238E27FC236}">
                <a16:creationId xmlns:a16="http://schemas.microsoft.com/office/drawing/2014/main" xmlns="" id="{4D3B2846-46EB-EE4E-8B06-B46CCE545F88}"/>
              </a:ext>
            </a:extLst>
          </p:cNvPr>
          <p:cNvGrpSpPr/>
          <p:nvPr/>
        </p:nvGrpSpPr>
        <p:grpSpPr>
          <a:xfrm>
            <a:off x="370557" y="4063284"/>
            <a:ext cx="2366203" cy="924950"/>
            <a:chOff x="370557" y="4063284"/>
            <a:chExt cx="2366203" cy="924950"/>
          </a:xfrm>
        </p:grpSpPr>
        <p:sp>
          <p:nvSpPr>
            <p:cNvPr id="11" name="Rectangle 10">
              <a:extLst>
                <a:ext uri="{FF2B5EF4-FFF2-40B4-BE49-F238E27FC236}">
                  <a16:creationId xmlns:a16="http://schemas.microsoft.com/office/drawing/2014/main" xmlns="" id="{342055E6-7B17-9245-B7F7-364FF4920F68}"/>
                </a:ext>
              </a:extLst>
            </p:cNvPr>
            <p:cNvSpPr/>
            <p:nvPr/>
          </p:nvSpPr>
          <p:spPr>
            <a:xfrm>
              <a:off x="370557" y="4189126"/>
              <a:ext cx="2366203" cy="738664"/>
            </a:xfrm>
            <a:prstGeom prst="rect">
              <a:avLst/>
            </a:prstGeom>
          </p:spPr>
          <p:txBody>
            <a:bodyPr wrap="square">
              <a:spAutoFit/>
            </a:bodyPr>
            <a:lstStyle/>
            <a:p>
              <a:pPr algn="ctr" defTabSz="914364" fontAlgn="auto">
                <a:spcBef>
                  <a:spcPts val="0"/>
                </a:spcBef>
                <a:spcAft>
                  <a:spcPts val="0"/>
                </a:spcAft>
              </a:pPr>
              <a:r>
                <a:rPr lang="en-US" sz="1400" kern="0" dirty="0">
                  <a:solidFill>
                    <a:srgbClr val="253645"/>
                  </a:solidFill>
                  <a:cs typeface="Arial" panose="020B0604020202020204" pitchFamily="34" charset="0"/>
                </a:rPr>
                <a:t>My workload is overwhelming and repetitive.</a:t>
              </a:r>
            </a:p>
          </p:txBody>
        </p:sp>
        <p:sp>
          <p:nvSpPr>
            <p:cNvPr id="14" name="TextBox 13">
              <a:extLst>
                <a:ext uri="{FF2B5EF4-FFF2-40B4-BE49-F238E27FC236}">
                  <a16:creationId xmlns:a16="http://schemas.microsoft.com/office/drawing/2014/main" xmlns="" id="{500B58AF-4994-FE4E-B9A8-6EE163A7B2EA}"/>
                </a:ext>
              </a:extLst>
            </p:cNvPr>
            <p:cNvSpPr txBox="1"/>
            <p:nvPr/>
          </p:nvSpPr>
          <p:spPr>
            <a:xfrm>
              <a:off x="701900" y="4063284"/>
              <a:ext cx="296213" cy="615553"/>
            </a:xfrm>
            <a:prstGeom prst="rect">
              <a:avLst/>
            </a:prstGeom>
            <a:noFill/>
          </p:spPr>
          <p:txBody>
            <a:bodyPr wrap="square" lIns="0" tIns="0" rIns="0" bIns="0" rtlCol="0">
              <a:spAutoFit/>
            </a:bodyPr>
            <a:lstStyle/>
            <a:p>
              <a:r>
                <a:rPr lang="en-US" sz="4000" b="1" dirty="0">
                  <a:solidFill>
                    <a:srgbClr val="8D8F91"/>
                  </a:solidFill>
                </a:rPr>
                <a:t>“</a:t>
              </a:r>
            </a:p>
          </p:txBody>
        </p:sp>
        <p:sp>
          <p:nvSpPr>
            <p:cNvPr id="15" name="TextBox 14">
              <a:extLst>
                <a:ext uri="{FF2B5EF4-FFF2-40B4-BE49-F238E27FC236}">
                  <a16:creationId xmlns:a16="http://schemas.microsoft.com/office/drawing/2014/main" xmlns="" id="{EAD78E44-7FFB-8845-960F-C61D510C8014}"/>
                </a:ext>
              </a:extLst>
            </p:cNvPr>
            <p:cNvSpPr txBox="1"/>
            <p:nvPr/>
          </p:nvSpPr>
          <p:spPr>
            <a:xfrm rot="10800000">
              <a:off x="1906074" y="4372681"/>
              <a:ext cx="296213" cy="615553"/>
            </a:xfrm>
            <a:prstGeom prst="rect">
              <a:avLst/>
            </a:prstGeom>
            <a:noFill/>
          </p:spPr>
          <p:txBody>
            <a:bodyPr wrap="square" lIns="0" tIns="0" rIns="0" bIns="0" rtlCol="0">
              <a:spAutoFit/>
            </a:bodyPr>
            <a:lstStyle/>
            <a:p>
              <a:r>
                <a:rPr lang="en-US" sz="4000" b="1" dirty="0">
                  <a:solidFill>
                    <a:srgbClr val="8D8F91"/>
                  </a:solidFill>
                </a:rPr>
                <a:t>“</a:t>
              </a:r>
            </a:p>
          </p:txBody>
        </p:sp>
      </p:grpSp>
      <p:grpSp>
        <p:nvGrpSpPr>
          <p:cNvPr id="21" name="Group 20">
            <a:extLst>
              <a:ext uri="{FF2B5EF4-FFF2-40B4-BE49-F238E27FC236}">
                <a16:creationId xmlns:a16="http://schemas.microsoft.com/office/drawing/2014/main" xmlns="" id="{B121A764-BB70-FF43-B290-320592501528}"/>
              </a:ext>
            </a:extLst>
          </p:cNvPr>
          <p:cNvGrpSpPr/>
          <p:nvPr/>
        </p:nvGrpSpPr>
        <p:grpSpPr>
          <a:xfrm>
            <a:off x="3258354" y="4086199"/>
            <a:ext cx="2208727" cy="902035"/>
            <a:chOff x="3258354" y="4086199"/>
            <a:chExt cx="2208727" cy="902035"/>
          </a:xfrm>
        </p:grpSpPr>
        <p:sp>
          <p:nvSpPr>
            <p:cNvPr id="12" name="Rectangle 11">
              <a:extLst>
                <a:ext uri="{FF2B5EF4-FFF2-40B4-BE49-F238E27FC236}">
                  <a16:creationId xmlns:a16="http://schemas.microsoft.com/office/drawing/2014/main" xmlns="" id="{A5F76F79-A6D0-B242-9F75-9E5391298BD3}"/>
                </a:ext>
              </a:extLst>
            </p:cNvPr>
            <p:cNvSpPr/>
            <p:nvPr/>
          </p:nvSpPr>
          <p:spPr>
            <a:xfrm>
              <a:off x="3259031" y="4189126"/>
              <a:ext cx="2208050" cy="738664"/>
            </a:xfrm>
            <a:prstGeom prst="rect">
              <a:avLst/>
            </a:prstGeom>
          </p:spPr>
          <p:txBody>
            <a:bodyPr wrap="square">
              <a:spAutoFit/>
            </a:bodyPr>
            <a:lstStyle/>
            <a:p>
              <a:pPr algn="ctr" defTabSz="914364" fontAlgn="auto">
                <a:spcBef>
                  <a:spcPts val="0"/>
                </a:spcBef>
                <a:spcAft>
                  <a:spcPts val="0"/>
                </a:spcAft>
              </a:pPr>
              <a:r>
                <a:rPr lang="en-US" sz="1400" kern="0" dirty="0">
                  <a:solidFill>
                    <a:srgbClr val="253645"/>
                  </a:solidFill>
                  <a:cs typeface="Arial" panose="020B0604020202020204" pitchFamily="34" charset="0"/>
                </a:rPr>
                <a:t>I don’t know where to focus my time for the quickest response.</a:t>
              </a:r>
            </a:p>
          </p:txBody>
        </p:sp>
        <p:sp>
          <p:nvSpPr>
            <p:cNvPr id="16" name="TextBox 15">
              <a:extLst>
                <a:ext uri="{FF2B5EF4-FFF2-40B4-BE49-F238E27FC236}">
                  <a16:creationId xmlns:a16="http://schemas.microsoft.com/office/drawing/2014/main" xmlns="" id="{DC049F95-EDE9-E14B-A04E-3788153812F8}"/>
                </a:ext>
              </a:extLst>
            </p:cNvPr>
            <p:cNvSpPr txBox="1"/>
            <p:nvPr/>
          </p:nvSpPr>
          <p:spPr>
            <a:xfrm>
              <a:off x="3258354" y="4086199"/>
              <a:ext cx="296213" cy="615553"/>
            </a:xfrm>
            <a:prstGeom prst="rect">
              <a:avLst/>
            </a:prstGeom>
            <a:noFill/>
          </p:spPr>
          <p:txBody>
            <a:bodyPr wrap="square" lIns="0" tIns="0" rIns="0" bIns="0" rtlCol="0">
              <a:spAutoFit/>
            </a:bodyPr>
            <a:lstStyle/>
            <a:p>
              <a:r>
                <a:rPr lang="en-US" sz="4000" b="1" dirty="0">
                  <a:solidFill>
                    <a:srgbClr val="8D8F91"/>
                  </a:solidFill>
                </a:rPr>
                <a:t>“</a:t>
              </a:r>
            </a:p>
          </p:txBody>
        </p:sp>
        <p:sp>
          <p:nvSpPr>
            <p:cNvPr id="17" name="TextBox 16">
              <a:extLst>
                <a:ext uri="{FF2B5EF4-FFF2-40B4-BE49-F238E27FC236}">
                  <a16:creationId xmlns:a16="http://schemas.microsoft.com/office/drawing/2014/main" xmlns="" id="{F31A8A6E-6B13-8E4C-8F0F-781AD467390D}"/>
                </a:ext>
              </a:extLst>
            </p:cNvPr>
            <p:cNvSpPr txBox="1"/>
            <p:nvPr/>
          </p:nvSpPr>
          <p:spPr>
            <a:xfrm rot="10800000">
              <a:off x="5061398" y="4372681"/>
              <a:ext cx="296213" cy="615553"/>
            </a:xfrm>
            <a:prstGeom prst="rect">
              <a:avLst/>
            </a:prstGeom>
            <a:noFill/>
          </p:spPr>
          <p:txBody>
            <a:bodyPr wrap="square" lIns="0" tIns="0" rIns="0" bIns="0" rtlCol="0">
              <a:spAutoFit/>
            </a:bodyPr>
            <a:lstStyle/>
            <a:p>
              <a:r>
                <a:rPr lang="en-US" sz="4000" b="1" dirty="0">
                  <a:solidFill>
                    <a:srgbClr val="8D8F91"/>
                  </a:solidFill>
                </a:rPr>
                <a:t>“</a:t>
              </a:r>
            </a:p>
          </p:txBody>
        </p:sp>
      </p:grpSp>
      <p:grpSp>
        <p:nvGrpSpPr>
          <p:cNvPr id="22" name="Group 21">
            <a:extLst>
              <a:ext uri="{FF2B5EF4-FFF2-40B4-BE49-F238E27FC236}">
                <a16:creationId xmlns:a16="http://schemas.microsoft.com/office/drawing/2014/main" xmlns="" id="{506CCD60-6680-1444-8185-8468AFCE1C32}"/>
              </a:ext>
            </a:extLst>
          </p:cNvPr>
          <p:cNvGrpSpPr/>
          <p:nvPr/>
        </p:nvGrpSpPr>
        <p:grpSpPr>
          <a:xfrm>
            <a:off x="5989352" y="4086198"/>
            <a:ext cx="2452749" cy="1087813"/>
            <a:chOff x="5989352" y="4086198"/>
            <a:chExt cx="2452749" cy="1087813"/>
          </a:xfrm>
        </p:grpSpPr>
        <p:sp>
          <p:nvSpPr>
            <p:cNvPr id="13" name="Rectangle 12">
              <a:extLst>
                <a:ext uri="{FF2B5EF4-FFF2-40B4-BE49-F238E27FC236}">
                  <a16:creationId xmlns:a16="http://schemas.microsoft.com/office/drawing/2014/main" xmlns="" id="{D8494D48-F1A7-7543-A4BB-F738CA39DF4B}"/>
                </a:ext>
              </a:extLst>
            </p:cNvPr>
            <p:cNvSpPr/>
            <p:nvPr/>
          </p:nvSpPr>
          <p:spPr>
            <a:xfrm>
              <a:off x="5989352" y="4189126"/>
              <a:ext cx="2452749" cy="954107"/>
            </a:xfrm>
            <a:prstGeom prst="rect">
              <a:avLst/>
            </a:prstGeom>
          </p:spPr>
          <p:txBody>
            <a:bodyPr wrap="square">
              <a:spAutoFit/>
            </a:bodyPr>
            <a:lstStyle/>
            <a:p>
              <a:pPr algn="ctr" defTabSz="914364" fontAlgn="auto">
                <a:spcBef>
                  <a:spcPts val="0"/>
                </a:spcBef>
                <a:spcAft>
                  <a:spcPts val="0"/>
                </a:spcAft>
              </a:pPr>
              <a:r>
                <a:rPr lang="en-US" sz="1400" kern="0" dirty="0">
                  <a:solidFill>
                    <a:srgbClr val="253645"/>
                  </a:solidFill>
                  <a:cs typeface="Arial" panose="020B0604020202020204" pitchFamily="34" charset="0"/>
                </a:rPr>
                <a:t>There is so much information out there, it’s impossible to find what’s useful.</a:t>
              </a:r>
            </a:p>
          </p:txBody>
        </p:sp>
        <p:sp>
          <p:nvSpPr>
            <p:cNvPr id="19" name="TextBox 18">
              <a:extLst>
                <a:ext uri="{FF2B5EF4-FFF2-40B4-BE49-F238E27FC236}">
                  <a16:creationId xmlns:a16="http://schemas.microsoft.com/office/drawing/2014/main" xmlns="" id="{170239A3-2F5A-B249-B27A-516962863798}"/>
                </a:ext>
              </a:extLst>
            </p:cNvPr>
            <p:cNvSpPr txBox="1"/>
            <p:nvPr/>
          </p:nvSpPr>
          <p:spPr>
            <a:xfrm>
              <a:off x="6265570" y="4086198"/>
              <a:ext cx="296213" cy="615553"/>
            </a:xfrm>
            <a:prstGeom prst="rect">
              <a:avLst/>
            </a:prstGeom>
            <a:noFill/>
          </p:spPr>
          <p:txBody>
            <a:bodyPr wrap="square" lIns="0" tIns="0" rIns="0" bIns="0" rtlCol="0">
              <a:spAutoFit/>
            </a:bodyPr>
            <a:lstStyle/>
            <a:p>
              <a:r>
                <a:rPr lang="en-US" sz="4000" b="1" dirty="0">
                  <a:solidFill>
                    <a:srgbClr val="8D8F91"/>
                  </a:solidFill>
                </a:rPr>
                <a:t>“</a:t>
              </a:r>
            </a:p>
          </p:txBody>
        </p:sp>
        <p:sp>
          <p:nvSpPr>
            <p:cNvPr id="20" name="TextBox 19">
              <a:extLst>
                <a:ext uri="{FF2B5EF4-FFF2-40B4-BE49-F238E27FC236}">
                  <a16:creationId xmlns:a16="http://schemas.microsoft.com/office/drawing/2014/main" xmlns="" id="{A89D3BCF-6D04-8141-B2DD-854D6C0B1F0A}"/>
                </a:ext>
              </a:extLst>
            </p:cNvPr>
            <p:cNvSpPr txBox="1"/>
            <p:nvPr/>
          </p:nvSpPr>
          <p:spPr>
            <a:xfrm rot="10800000">
              <a:off x="7469744" y="4558458"/>
              <a:ext cx="296213" cy="615553"/>
            </a:xfrm>
            <a:prstGeom prst="rect">
              <a:avLst/>
            </a:prstGeom>
            <a:noFill/>
          </p:spPr>
          <p:txBody>
            <a:bodyPr wrap="square" lIns="0" tIns="0" rIns="0" bIns="0" rtlCol="0">
              <a:spAutoFit/>
            </a:bodyPr>
            <a:lstStyle/>
            <a:p>
              <a:r>
                <a:rPr lang="en-US" sz="4000" b="1" dirty="0">
                  <a:solidFill>
                    <a:srgbClr val="8D8F91"/>
                  </a:solidFill>
                </a:rPr>
                <a:t>“</a:t>
              </a:r>
            </a:p>
          </p:txBody>
        </p:sp>
      </p:grpSp>
      <p:pic>
        <p:nvPicPr>
          <p:cNvPr id="4" name="Picture 3">
            <a:extLst>
              <a:ext uri="{FF2B5EF4-FFF2-40B4-BE49-F238E27FC236}">
                <a16:creationId xmlns:a16="http://schemas.microsoft.com/office/drawing/2014/main" xmlns="" id="{5840FF49-BE1F-1446-B51C-47F1A6F6786D}"/>
              </a:ext>
            </a:extLst>
          </p:cNvPr>
          <p:cNvPicPr>
            <a:picLocks noChangeAspect="1"/>
          </p:cNvPicPr>
          <p:nvPr/>
        </p:nvPicPr>
        <p:blipFill>
          <a:blip r:embed="rId3"/>
          <a:stretch>
            <a:fillRect/>
          </a:stretch>
        </p:blipFill>
        <p:spPr>
          <a:xfrm>
            <a:off x="205115" y="1375169"/>
            <a:ext cx="8576997" cy="2520634"/>
          </a:xfrm>
          <a:prstGeom prst="rect">
            <a:avLst/>
          </a:prstGeom>
        </p:spPr>
      </p:pic>
    </p:spTree>
    <p:extLst>
      <p:ext uri="{BB962C8B-B14F-4D97-AF65-F5344CB8AC3E}">
        <p14:creationId xmlns:p14="http://schemas.microsoft.com/office/powerpoint/2010/main" val="1848507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4272" y="511720"/>
            <a:ext cx="8231583" cy="384721"/>
          </a:xfrm>
          <a:prstGeom prst="rect">
            <a:avLst/>
          </a:prstGeom>
        </p:spPr>
        <p:txBody>
          <a:bodyPr vert="horz" lIns="0" tIns="0" rIns="0" bIns="0" rtlCol="0" anchor="t" anchorCtr="0">
            <a:spAutoFit/>
          </a:bodyPr>
          <a:lstStyle>
            <a:lvl1pPr algn="l" defTabSz="914400" rtl="0" eaLnBrk="1" latinLnBrk="0" hangingPunct="1">
              <a:lnSpc>
                <a:spcPts val="3000"/>
              </a:lnSpc>
              <a:spcBef>
                <a:spcPct val="0"/>
              </a:spcBef>
              <a:buNone/>
              <a:defRPr sz="2800" kern="1200" baseline="0">
                <a:solidFill>
                  <a:schemeClr val="accent6"/>
                </a:solidFill>
                <a:latin typeface="+mj-lt"/>
                <a:ea typeface="+mj-ea"/>
                <a:cs typeface="+mj-cs"/>
              </a:defRPr>
            </a:lvl1pPr>
          </a:lstStyle>
          <a:p>
            <a:r>
              <a:rPr lang="en-US" sz="2200" dirty="0">
                <a:solidFill>
                  <a:schemeClr val="accent4"/>
                </a:solidFill>
              </a:rPr>
              <a:t>Results of the Cognitive Security Study</a:t>
            </a:r>
          </a:p>
        </p:txBody>
      </p:sp>
      <p:sp>
        <p:nvSpPr>
          <p:cNvPr id="7" name="Rectangle 26"/>
          <p:cNvSpPr>
            <a:spLocks noChangeArrowheads="1"/>
          </p:cNvSpPr>
          <p:nvPr/>
        </p:nvSpPr>
        <p:spPr bwMode="auto">
          <a:xfrm>
            <a:off x="6160134" y="2157162"/>
            <a:ext cx="2663826" cy="2471991"/>
          </a:xfrm>
          <a:prstGeom prst="rect">
            <a:avLst/>
          </a:prstGeom>
          <a:solidFill>
            <a:schemeClr val="accent3">
              <a:lumMod val="10000"/>
              <a:lumOff val="90000"/>
            </a:schemeClr>
          </a:solidFill>
          <a:ln>
            <a:noFill/>
          </a:ln>
        </p:spPr>
        <p:txBody>
          <a:bodyPr lIns="182880" tIns="91440" rIns="182880" bIns="91440"/>
          <a:lstStyle/>
          <a:p>
            <a:pPr eaLnBrk="0" hangingPunct="0">
              <a:spcAft>
                <a:spcPts val="1200"/>
              </a:spcAft>
              <a:buClr>
                <a:schemeClr val="tx1"/>
              </a:buClr>
            </a:pPr>
            <a:r>
              <a:rPr lang="en-GB" sz="1400" dirty="0">
                <a:cs typeface="Arial" pitchFamily="34" charset="0"/>
              </a:rPr>
              <a:t>#2 most challenging area </a:t>
            </a:r>
            <a:r>
              <a:rPr lang="en-US" sz="1400" dirty="0">
                <a:cs typeface="Arial" pitchFamily="34" charset="0"/>
              </a:rPr>
              <a:t>today is optimizing accuracy alerts (too many false positives) </a:t>
            </a:r>
          </a:p>
          <a:p>
            <a:pPr eaLnBrk="0" hangingPunct="0">
              <a:spcAft>
                <a:spcPts val="1200"/>
              </a:spcAft>
              <a:buClr>
                <a:schemeClr val="tx1"/>
              </a:buClr>
            </a:pPr>
            <a:r>
              <a:rPr lang="en-GB" sz="1400" dirty="0">
                <a:cs typeface="Arial" pitchFamily="34" charset="0"/>
              </a:rPr>
              <a:t>#3 most challenging area due to insufficient resources is </a:t>
            </a:r>
            <a:r>
              <a:rPr lang="en-US" sz="1400" dirty="0">
                <a:cs typeface="Arial" pitchFamily="34" charset="0"/>
              </a:rPr>
              <a:t>threat identification, monitoring and escalating potential incidents </a:t>
            </a:r>
            <a:br>
              <a:rPr lang="en-US" sz="1400" dirty="0">
                <a:cs typeface="Arial" pitchFamily="34" charset="0"/>
              </a:rPr>
            </a:br>
            <a:r>
              <a:rPr lang="en-US" sz="1400" dirty="0">
                <a:cs typeface="Arial" pitchFamily="34" charset="0"/>
              </a:rPr>
              <a:t>(61% selecting) </a:t>
            </a:r>
            <a:endParaRPr lang="en-GB" sz="1400" dirty="0">
              <a:cs typeface="Arial" pitchFamily="34" charset="0"/>
            </a:endParaRPr>
          </a:p>
        </p:txBody>
      </p:sp>
      <p:sp>
        <p:nvSpPr>
          <p:cNvPr id="8" name="Rectangle 7"/>
          <p:cNvSpPr>
            <a:spLocks noChangeArrowheads="1"/>
          </p:cNvSpPr>
          <p:nvPr/>
        </p:nvSpPr>
        <p:spPr bwMode="auto">
          <a:xfrm>
            <a:off x="3235007" y="1805018"/>
            <a:ext cx="2663826" cy="360080"/>
          </a:xfrm>
          <a:prstGeom prst="rect">
            <a:avLst/>
          </a:prstGeom>
          <a:solidFill>
            <a:schemeClr val="accent6"/>
          </a:solidFill>
          <a:ln>
            <a:noFill/>
          </a:ln>
        </p:spPr>
        <p:txBody>
          <a:bodyPr lIns="64008" rIns="0" anchor="ctr"/>
          <a:lstStyle/>
          <a:p>
            <a:pPr algn="ctr" eaLnBrk="0" hangingPunct="0"/>
            <a:r>
              <a:rPr lang="en-US" altLang="zh-CN" sz="1400" b="1" dirty="0">
                <a:solidFill>
                  <a:srgbClr val="FFFFFF"/>
                </a:solidFill>
                <a:ea typeface="SimSun" pitchFamily="2" charset="-122"/>
                <a:cs typeface="Arial" pitchFamily="34" charset="0"/>
              </a:rPr>
              <a:t>Speed gap</a:t>
            </a:r>
          </a:p>
        </p:txBody>
      </p:sp>
      <p:sp>
        <p:nvSpPr>
          <p:cNvPr id="9" name="Rectangle 26"/>
          <p:cNvSpPr>
            <a:spLocks noChangeArrowheads="1"/>
          </p:cNvSpPr>
          <p:nvPr/>
        </p:nvSpPr>
        <p:spPr bwMode="auto">
          <a:xfrm>
            <a:off x="3235007" y="2164855"/>
            <a:ext cx="2663826" cy="2465467"/>
          </a:xfrm>
          <a:prstGeom prst="rect">
            <a:avLst/>
          </a:prstGeom>
          <a:solidFill>
            <a:schemeClr val="accent3">
              <a:lumMod val="10000"/>
              <a:lumOff val="90000"/>
            </a:schemeClr>
          </a:solidFill>
          <a:ln>
            <a:noFill/>
          </a:ln>
        </p:spPr>
        <p:txBody>
          <a:bodyPr lIns="182880" tIns="91440" rIns="182880" bIns="91440"/>
          <a:lstStyle/>
          <a:p>
            <a:pPr eaLnBrk="0" hangingPunct="0">
              <a:spcAft>
                <a:spcPts val="1200"/>
              </a:spcAft>
              <a:buClr>
                <a:schemeClr val="tx1"/>
              </a:buClr>
            </a:pPr>
            <a:r>
              <a:rPr lang="en-US" sz="1400" dirty="0">
                <a:cs typeface="Arial" pitchFamily="34" charset="0"/>
              </a:rPr>
              <a:t>The top cybersecurity challenge today and tomorrow is reducing average incident response and resolution time </a:t>
            </a:r>
          </a:p>
          <a:p>
            <a:pPr eaLnBrk="0" hangingPunct="0">
              <a:spcAft>
                <a:spcPts val="1200"/>
              </a:spcAft>
              <a:buClr>
                <a:schemeClr val="tx1"/>
              </a:buClr>
            </a:pPr>
            <a:r>
              <a:rPr lang="en-US" sz="1400" dirty="0">
                <a:cs typeface="Arial" pitchFamily="34" charset="0"/>
              </a:rPr>
              <a:t>This is despite the fact that 80% said their incident response speed is much faster than two years ago</a:t>
            </a:r>
          </a:p>
        </p:txBody>
      </p:sp>
      <p:sp>
        <p:nvSpPr>
          <p:cNvPr id="10" name="Rectangle 9"/>
          <p:cNvSpPr>
            <a:spLocks noChangeArrowheads="1"/>
          </p:cNvSpPr>
          <p:nvPr/>
        </p:nvSpPr>
        <p:spPr bwMode="auto">
          <a:xfrm>
            <a:off x="6160134" y="1797079"/>
            <a:ext cx="2663826" cy="360080"/>
          </a:xfrm>
          <a:prstGeom prst="rect">
            <a:avLst/>
          </a:prstGeom>
          <a:solidFill>
            <a:schemeClr val="accent6"/>
          </a:solidFill>
          <a:ln>
            <a:noFill/>
          </a:ln>
        </p:spPr>
        <p:txBody>
          <a:bodyPr lIns="64008" rIns="0" anchor="ctr"/>
          <a:lstStyle/>
          <a:p>
            <a:pPr algn="ctr" eaLnBrk="0" hangingPunct="0"/>
            <a:r>
              <a:rPr lang="en-US" altLang="zh-CN" sz="1400" b="1" dirty="0">
                <a:solidFill>
                  <a:srgbClr val="FFFFFF"/>
                </a:solidFill>
                <a:ea typeface="SimSun" pitchFamily="2" charset="-122"/>
                <a:cs typeface="Arial" pitchFamily="34" charset="0"/>
              </a:rPr>
              <a:t>Accuracy gap</a:t>
            </a:r>
          </a:p>
        </p:txBody>
      </p:sp>
      <p:sp>
        <p:nvSpPr>
          <p:cNvPr id="11" name="Rectangle 10"/>
          <p:cNvSpPr>
            <a:spLocks noChangeArrowheads="1"/>
          </p:cNvSpPr>
          <p:nvPr/>
        </p:nvSpPr>
        <p:spPr bwMode="auto">
          <a:xfrm>
            <a:off x="342264" y="1805018"/>
            <a:ext cx="2663826" cy="360080"/>
          </a:xfrm>
          <a:prstGeom prst="rect">
            <a:avLst/>
          </a:prstGeom>
          <a:solidFill>
            <a:schemeClr val="accent6"/>
          </a:solidFill>
          <a:ln>
            <a:noFill/>
          </a:ln>
        </p:spPr>
        <p:txBody>
          <a:bodyPr lIns="64008" rIns="0" anchor="ctr"/>
          <a:lstStyle/>
          <a:p>
            <a:pPr algn="ctr" eaLnBrk="0" hangingPunct="0">
              <a:defRPr/>
            </a:pPr>
            <a:r>
              <a:rPr lang="en-US" altLang="zh-CN" sz="1400" b="1" dirty="0">
                <a:solidFill>
                  <a:srgbClr val="FFFFFF"/>
                </a:solidFill>
                <a:ea typeface="SimSun" pitchFamily="2" charset="-122"/>
                <a:cs typeface="Arial" pitchFamily="34" charset="0"/>
              </a:rPr>
              <a:t>Intelligence gap</a:t>
            </a:r>
          </a:p>
        </p:txBody>
      </p:sp>
      <p:sp>
        <p:nvSpPr>
          <p:cNvPr id="12" name="Rectangle 26"/>
          <p:cNvSpPr>
            <a:spLocks noChangeArrowheads="1"/>
          </p:cNvSpPr>
          <p:nvPr/>
        </p:nvSpPr>
        <p:spPr bwMode="auto">
          <a:xfrm>
            <a:off x="342264" y="2164855"/>
            <a:ext cx="2663826" cy="2465467"/>
          </a:xfrm>
          <a:prstGeom prst="rect">
            <a:avLst/>
          </a:prstGeom>
          <a:solidFill>
            <a:schemeClr val="accent3">
              <a:lumMod val="10000"/>
              <a:lumOff val="90000"/>
            </a:schemeClr>
          </a:solidFill>
          <a:ln>
            <a:noFill/>
          </a:ln>
        </p:spPr>
        <p:txBody>
          <a:bodyPr lIns="182880" tIns="91440" rIns="182880" bIns="91440"/>
          <a:lstStyle/>
          <a:p>
            <a:pPr eaLnBrk="0" hangingPunct="0">
              <a:spcBef>
                <a:spcPts val="0"/>
              </a:spcBef>
              <a:spcAft>
                <a:spcPts val="1200"/>
              </a:spcAft>
              <a:buClr>
                <a:schemeClr val="tx1"/>
              </a:buClr>
              <a:defRPr/>
            </a:pPr>
            <a:r>
              <a:rPr lang="en-GB" sz="1400" dirty="0">
                <a:cs typeface="Arial" pitchFamily="34" charset="0"/>
              </a:rPr>
              <a:t>#1 most challenging area due to insufficient resources is threat research (65% selecting)</a:t>
            </a:r>
          </a:p>
          <a:p>
            <a:pPr eaLnBrk="0" hangingPunct="0">
              <a:spcBef>
                <a:spcPts val="0"/>
              </a:spcBef>
              <a:spcAft>
                <a:spcPts val="1200"/>
              </a:spcAft>
              <a:buClr>
                <a:schemeClr val="tx1"/>
              </a:buClr>
              <a:defRPr/>
            </a:pPr>
            <a:r>
              <a:rPr lang="en-US" sz="1400" dirty="0">
                <a:cs typeface="Arial" pitchFamily="34" charset="0"/>
              </a:rPr>
              <a:t>#3 highest cybersecurity challenge today is keeping current on new threats and vulnerabilities (40% selecting)</a:t>
            </a:r>
          </a:p>
          <a:p>
            <a:pPr eaLnBrk="0" hangingPunct="0">
              <a:spcBef>
                <a:spcPts val="0"/>
              </a:spcBef>
              <a:spcAft>
                <a:spcPts val="1200"/>
              </a:spcAft>
              <a:buClr>
                <a:schemeClr val="tx1"/>
              </a:buClr>
              <a:defRPr/>
            </a:pPr>
            <a:endParaRPr lang="en-GB" sz="1400" dirty="0">
              <a:cs typeface="Arial" pitchFamily="34" charset="0"/>
            </a:endParaRPr>
          </a:p>
        </p:txBody>
      </p:sp>
      <p:sp>
        <p:nvSpPr>
          <p:cNvPr id="13" name="Rectangle 12"/>
          <p:cNvSpPr/>
          <p:nvPr/>
        </p:nvSpPr>
        <p:spPr>
          <a:xfrm>
            <a:off x="342264" y="4629155"/>
            <a:ext cx="8481696" cy="412491"/>
          </a:xfrm>
          <a:prstGeom prst="rect">
            <a:avLst/>
          </a:prstGeom>
          <a:solidFill>
            <a:schemeClr val="accent6"/>
          </a:solidFill>
          <a:ln>
            <a:noFill/>
          </a:ln>
        </p:spPr>
        <p:txBody>
          <a:bodyPr lIns="64008" rIns="0" anchor="ctr"/>
          <a:lstStyle/>
          <a:p>
            <a:pPr algn="ctr" eaLnBrk="0" hangingPunct="0"/>
            <a:r>
              <a:rPr lang="en-US" sz="1400" b="1" dirty="0">
                <a:solidFill>
                  <a:srgbClr val="FFFFFF"/>
                </a:solidFill>
                <a:ea typeface="SimSun" pitchFamily="2" charset="-122"/>
                <a:cs typeface="Arial" pitchFamily="34" charset="0"/>
              </a:rPr>
              <a:t>Addressing gaps while managing cost and ROI pressures</a:t>
            </a: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8435" y="1239203"/>
            <a:ext cx="637967" cy="531639"/>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9477" y="1246121"/>
            <a:ext cx="625844" cy="521537"/>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10454" y="1239199"/>
            <a:ext cx="631906" cy="526588"/>
          </a:xfrm>
          <a:prstGeom prst="rect">
            <a:avLst/>
          </a:prstGeom>
        </p:spPr>
      </p:pic>
    </p:spTree>
    <p:extLst>
      <p:ext uri="{BB962C8B-B14F-4D97-AF65-F5344CB8AC3E}">
        <p14:creationId xmlns:p14="http://schemas.microsoft.com/office/powerpoint/2010/main" val="1513411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bwMode="auto">
          <a:xfrm>
            <a:off x="1477777" y="1481634"/>
            <a:ext cx="1726527" cy="955005"/>
          </a:xfrm>
          <a:custGeom>
            <a:avLst/>
            <a:gdLst>
              <a:gd name="connsiteX0" fmla="*/ 0 w 1526651"/>
              <a:gd name="connsiteY0" fmla="*/ 771276 h 771276"/>
              <a:gd name="connsiteX1" fmla="*/ 357809 w 1526651"/>
              <a:gd name="connsiteY1" fmla="*/ 294198 h 771276"/>
              <a:gd name="connsiteX2" fmla="*/ 492981 w 1526651"/>
              <a:gd name="connsiteY2" fmla="*/ 500932 h 771276"/>
              <a:gd name="connsiteX3" fmla="*/ 811034 w 1526651"/>
              <a:gd name="connsiteY3" fmla="*/ 0 h 771276"/>
              <a:gd name="connsiteX4" fmla="*/ 1001865 w 1526651"/>
              <a:gd name="connsiteY4" fmla="*/ 373711 h 771276"/>
              <a:gd name="connsiteX5" fmla="*/ 1113183 w 1526651"/>
              <a:gd name="connsiteY5" fmla="*/ 286246 h 771276"/>
              <a:gd name="connsiteX6" fmla="*/ 1526651 w 1526651"/>
              <a:gd name="connsiteY6" fmla="*/ 755373 h 771276"/>
              <a:gd name="connsiteX7" fmla="*/ 0 w 1526651"/>
              <a:gd name="connsiteY7" fmla="*/ 771276 h 771276"/>
              <a:gd name="connsiteX0" fmla="*/ 0 w 1550505"/>
              <a:gd name="connsiteY0" fmla="*/ 771276 h 771276"/>
              <a:gd name="connsiteX1" fmla="*/ 357809 w 1550505"/>
              <a:gd name="connsiteY1" fmla="*/ 294198 h 771276"/>
              <a:gd name="connsiteX2" fmla="*/ 492981 w 1550505"/>
              <a:gd name="connsiteY2" fmla="*/ 500932 h 771276"/>
              <a:gd name="connsiteX3" fmla="*/ 811034 w 1550505"/>
              <a:gd name="connsiteY3" fmla="*/ 0 h 771276"/>
              <a:gd name="connsiteX4" fmla="*/ 1001865 w 1550505"/>
              <a:gd name="connsiteY4" fmla="*/ 373711 h 771276"/>
              <a:gd name="connsiteX5" fmla="*/ 1113183 w 1550505"/>
              <a:gd name="connsiteY5" fmla="*/ 286246 h 771276"/>
              <a:gd name="connsiteX6" fmla="*/ 1550505 w 1550505"/>
              <a:gd name="connsiteY6" fmla="*/ 771276 h 771276"/>
              <a:gd name="connsiteX7" fmla="*/ 0 w 1550505"/>
              <a:gd name="connsiteY7" fmla="*/ 771276 h 771276"/>
              <a:gd name="connsiteX0" fmla="*/ 0 w 1550505"/>
              <a:gd name="connsiteY0" fmla="*/ 771276 h 771276"/>
              <a:gd name="connsiteX1" fmla="*/ 357809 w 1550505"/>
              <a:gd name="connsiteY1" fmla="*/ 294198 h 771276"/>
              <a:gd name="connsiteX2" fmla="*/ 451169 w 1550505"/>
              <a:gd name="connsiteY2" fmla="*/ 389895 h 771276"/>
              <a:gd name="connsiteX3" fmla="*/ 811034 w 1550505"/>
              <a:gd name="connsiteY3" fmla="*/ 0 h 771276"/>
              <a:gd name="connsiteX4" fmla="*/ 1001865 w 1550505"/>
              <a:gd name="connsiteY4" fmla="*/ 373711 h 771276"/>
              <a:gd name="connsiteX5" fmla="*/ 1113183 w 1550505"/>
              <a:gd name="connsiteY5" fmla="*/ 286246 h 771276"/>
              <a:gd name="connsiteX6" fmla="*/ 1550505 w 1550505"/>
              <a:gd name="connsiteY6" fmla="*/ 771276 h 771276"/>
              <a:gd name="connsiteX7" fmla="*/ 0 w 1550505"/>
              <a:gd name="connsiteY7" fmla="*/ 771276 h 771276"/>
              <a:gd name="connsiteX0" fmla="*/ 0 w 1550505"/>
              <a:gd name="connsiteY0" fmla="*/ 771276 h 771276"/>
              <a:gd name="connsiteX1" fmla="*/ 357809 w 1550505"/>
              <a:gd name="connsiteY1" fmla="*/ 294198 h 771276"/>
              <a:gd name="connsiteX2" fmla="*/ 551516 w 1550505"/>
              <a:gd name="connsiteY2" fmla="*/ 403774 h 771276"/>
              <a:gd name="connsiteX3" fmla="*/ 811034 w 1550505"/>
              <a:gd name="connsiteY3" fmla="*/ 0 h 771276"/>
              <a:gd name="connsiteX4" fmla="*/ 1001865 w 1550505"/>
              <a:gd name="connsiteY4" fmla="*/ 373711 h 771276"/>
              <a:gd name="connsiteX5" fmla="*/ 1113183 w 1550505"/>
              <a:gd name="connsiteY5" fmla="*/ 286246 h 771276"/>
              <a:gd name="connsiteX6" fmla="*/ 1550505 w 1550505"/>
              <a:gd name="connsiteY6" fmla="*/ 771276 h 771276"/>
              <a:gd name="connsiteX7" fmla="*/ 0 w 1550505"/>
              <a:gd name="connsiteY7" fmla="*/ 771276 h 771276"/>
              <a:gd name="connsiteX0" fmla="*/ 0 w 1705832"/>
              <a:gd name="connsiteY0" fmla="*/ 771276 h 771276"/>
              <a:gd name="connsiteX1" fmla="*/ 513136 w 1705832"/>
              <a:gd name="connsiteY1" fmla="*/ 294198 h 771276"/>
              <a:gd name="connsiteX2" fmla="*/ 706843 w 1705832"/>
              <a:gd name="connsiteY2" fmla="*/ 403774 h 771276"/>
              <a:gd name="connsiteX3" fmla="*/ 966361 w 1705832"/>
              <a:gd name="connsiteY3" fmla="*/ 0 h 771276"/>
              <a:gd name="connsiteX4" fmla="*/ 1157192 w 1705832"/>
              <a:gd name="connsiteY4" fmla="*/ 373711 h 771276"/>
              <a:gd name="connsiteX5" fmla="*/ 1268510 w 1705832"/>
              <a:gd name="connsiteY5" fmla="*/ 286246 h 771276"/>
              <a:gd name="connsiteX6" fmla="*/ 1705832 w 1705832"/>
              <a:gd name="connsiteY6" fmla="*/ 771276 h 771276"/>
              <a:gd name="connsiteX7" fmla="*/ 0 w 1705832"/>
              <a:gd name="connsiteY7" fmla="*/ 771276 h 771276"/>
              <a:gd name="connsiteX0" fmla="*/ 0 w 1831573"/>
              <a:gd name="connsiteY0" fmla="*/ 771276 h 771276"/>
              <a:gd name="connsiteX1" fmla="*/ 513136 w 1831573"/>
              <a:gd name="connsiteY1" fmla="*/ 294198 h 771276"/>
              <a:gd name="connsiteX2" fmla="*/ 706843 w 1831573"/>
              <a:gd name="connsiteY2" fmla="*/ 403774 h 771276"/>
              <a:gd name="connsiteX3" fmla="*/ 966361 w 1831573"/>
              <a:gd name="connsiteY3" fmla="*/ 0 h 771276"/>
              <a:gd name="connsiteX4" fmla="*/ 1157192 w 1831573"/>
              <a:gd name="connsiteY4" fmla="*/ 373711 h 771276"/>
              <a:gd name="connsiteX5" fmla="*/ 1268510 w 1831573"/>
              <a:gd name="connsiteY5" fmla="*/ 286246 h 771276"/>
              <a:gd name="connsiteX6" fmla="*/ 1831573 w 1831573"/>
              <a:gd name="connsiteY6" fmla="*/ 771276 h 771276"/>
              <a:gd name="connsiteX7" fmla="*/ 0 w 1831573"/>
              <a:gd name="connsiteY7" fmla="*/ 771276 h 771276"/>
              <a:gd name="connsiteX0" fmla="*/ 0 w 1831573"/>
              <a:gd name="connsiteY0" fmla="*/ 771276 h 771276"/>
              <a:gd name="connsiteX1" fmla="*/ 513136 w 1831573"/>
              <a:gd name="connsiteY1" fmla="*/ 294198 h 771276"/>
              <a:gd name="connsiteX2" fmla="*/ 677257 w 1831573"/>
              <a:gd name="connsiteY2" fmla="*/ 350450 h 771276"/>
              <a:gd name="connsiteX3" fmla="*/ 966361 w 1831573"/>
              <a:gd name="connsiteY3" fmla="*/ 0 h 771276"/>
              <a:gd name="connsiteX4" fmla="*/ 1157192 w 1831573"/>
              <a:gd name="connsiteY4" fmla="*/ 373711 h 771276"/>
              <a:gd name="connsiteX5" fmla="*/ 1268510 w 1831573"/>
              <a:gd name="connsiteY5" fmla="*/ 286246 h 771276"/>
              <a:gd name="connsiteX6" fmla="*/ 1831573 w 1831573"/>
              <a:gd name="connsiteY6" fmla="*/ 771276 h 771276"/>
              <a:gd name="connsiteX7" fmla="*/ 0 w 1831573"/>
              <a:gd name="connsiteY7" fmla="*/ 771276 h 771276"/>
              <a:gd name="connsiteX0" fmla="*/ 0 w 1831573"/>
              <a:gd name="connsiteY0" fmla="*/ 771276 h 771276"/>
              <a:gd name="connsiteX1" fmla="*/ 513136 w 1831573"/>
              <a:gd name="connsiteY1" fmla="*/ 294198 h 771276"/>
              <a:gd name="connsiteX2" fmla="*/ 677257 w 1831573"/>
              <a:gd name="connsiteY2" fmla="*/ 350450 h 771276"/>
              <a:gd name="connsiteX3" fmla="*/ 966361 w 1831573"/>
              <a:gd name="connsiteY3" fmla="*/ 0 h 771276"/>
              <a:gd name="connsiteX4" fmla="*/ 1186777 w 1831573"/>
              <a:gd name="connsiteY4" fmla="*/ 336384 h 771276"/>
              <a:gd name="connsiteX5" fmla="*/ 1268510 w 1831573"/>
              <a:gd name="connsiteY5" fmla="*/ 286246 h 771276"/>
              <a:gd name="connsiteX6" fmla="*/ 1831573 w 1831573"/>
              <a:gd name="connsiteY6" fmla="*/ 771276 h 771276"/>
              <a:gd name="connsiteX7" fmla="*/ 0 w 1831573"/>
              <a:gd name="connsiteY7" fmla="*/ 771276 h 771276"/>
              <a:gd name="connsiteX0" fmla="*/ 0 w 1831573"/>
              <a:gd name="connsiteY0" fmla="*/ 771276 h 771276"/>
              <a:gd name="connsiteX1" fmla="*/ 513136 w 1831573"/>
              <a:gd name="connsiteY1" fmla="*/ 294198 h 771276"/>
              <a:gd name="connsiteX2" fmla="*/ 677257 w 1831573"/>
              <a:gd name="connsiteY2" fmla="*/ 350450 h 771276"/>
              <a:gd name="connsiteX3" fmla="*/ 966361 w 1831573"/>
              <a:gd name="connsiteY3" fmla="*/ 0 h 771276"/>
              <a:gd name="connsiteX4" fmla="*/ 1186777 w 1831573"/>
              <a:gd name="connsiteY4" fmla="*/ 336384 h 771276"/>
              <a:gd name="connsiteX5" fmla="*/ 1268510 w 1831573"/>
              <a:gd name="connsiteY5" fmla="*/ 286246 h 771276"/>
              <a:gd name="connsiteX6" fmla="*/ 1831573 w 1831573"/>
              <a:gd name="connsiteY6" fmla="*/ 771276 h 771276"/>
              <a:gd name="connsiteX7" fmla="*/ 0 w 1831573"/>
              <a:gd name="connsiteY7" fmla="*/ 771276 h 771276"/>
              <a:gd name="connsiteX0" fmla="*/ 0 w 1831573"/>
              <a:gd name="connsiteY0" fmla="*/ 701955 h 701955"/>
              <a:gd name="connsiteX1" fmla="*/ 513136 w 1831573"/>
              <a:gd name="connsiteY1" fmla="*/ 224877 h 701955"/>
              <a:gd name="connsiteX2" fmla="*/ 677257 w 1831573"/>
              <a:gd name="connsiteY2" fmla="*/ 281129 h 701955"/>
              <a:gd name="connsiteX3" fmla="*/ 958964 w 1831573"/>
              <a:gd name="connsiteY3" fmla="*/ 0 h 701955"/>
              <a:gd name="connsiteX4" fmla="*/ 1186777 w 1831573"/>
              <a:gd name="connsiteY4" fmla="*/ 267063 h 701955"/>
              <a:gd name="connsiteX5" fmla="*/ 1268510 w 1831573"/>
              <a:gd name="connsiteY5" fmla="*/ 216925 h 701955"/>
              <a:gd name="connsiteX6" fmla="*/ 1831573 w 1831573"/>
              <a:gd name="connsiteY6" fmla="*/ 701955 h 701955"/>
              <a:gd name="connsiteX7" fmla="*/ 0 w 1831573"/>
              <a:gd name="connsiteY7" fmla="*/ 701955 h 701955"/>
              <a:gd name="connsiteX0" fmla="*/ 0 w 1831573"/>
              <a:gd name="connsiteY0" fmla="*/ 701955 h 701955"/>
              <a:gd name="connsiteX1" fmla="*/ 177690 w 1831573"/>
              <a:gd name="connsiteY1" fmla="*/ 240999 h 701955"/>
              <a:gd name="connsiteX2" fmla="*/ 677257 w 1831573"/>
              <a:gd name="connsiteY2" fmla="*/ 281129 h 701955"/>
              <a:gd name="connsiteX3" fmla="*/ 958964 w 1831573"/>
              <a:gd name="connsiteY3" fmla="*/ 0 h 701955"/>
              <a:gd name="connsiteX4" fmla="*/ 1186777 w 1831573"/>
              <a:gd name="connsiteY4" fmla="*/ 267063 h 701955"/>
              <a:gd name="connsiteX5" fmla="*/ 1268510 w 1831573"/>
              <a:gd name="connsiteY5" fmla="*/ 216925 h 701955"/>
              <a:gd name="connsiteX6" fmla="*/ 1831573 w 1831573"/>
              <a:gd name="connsiteY6" fmla="*/ 701955 h 701955"/>
              <a:gd name="connsiteX7" fmla="*/ 0 w 1831573"/>
              <a:gd name="connsiteY7" fmla="*/ 701955 h 701955"/>
              <a:gd name="connsiteX0" fmla="*/ 0 w 1831573"/>
              <a:gd name="connsiteY0" fmla="*/ 701955 h 701955"/>
              <a:gd name="connsiteX1" fmla="*/ 155327 w 1831573"/>
              <a:gd name="connsiteY1" fmla="*/ 74404 h 701955"/>
              <a:gd name="connsiteX2" fmla="*/ 677257 w 1831573"/>
              <a:gd name="connsiteY2" fmla="*/ 281129 h 701955"/>
              <a:gd name="connsiteX3" fmla="*/ 958964 w 1831573"/>
              <a:gd name="connsiteY3" fmla="*/ 0 h 701955"/>
              <a:gd name="connsiteX4" fmla="*/ 1186777 w 1831573"/>
              <a:gd name="connsiteY4" fmla="*/ 267063 h 701955"/>
              <a:gd name="connsiteX5" fmla="*/ 1268510 w 1831573"/>
              <a:gd name="connsiteY5" fmla="*/ 216925 h 701955"/>
              <a:gd name="connsiteX6" fmla="*/ 1831573 w 1831573"/>
              <a:gd name="connsiteY6" fmla="*/ 701955 h 701955"/>
              <a:gd name="connsiteX7" fmla="*/ 0 w 1831573"/>
              <a:gd name="connsiteY7" fmla="*/ 701955 h 701955"/>
              <a:gd name="connsiteX0" fmla="*/ 0 w 1831573"/>
              <a:gd name="connsiteY0" fmla="*/ 701955 h 701955"/>
              <a:gd name="connsiteX1" fmla="*/ 155327 w 1831573"/>
              <a:gd name="connsiteY1" fmla="*/ 74404 h 701955"/>
              <a:gd name="connsiteX2" fmla="*/ 475990 w 1831573"/>
              <a:gd name="connsiteY2" fmla="*/ 146778 h 701955"/>
              <a:gd name="connsiteX3" fmla="*/ 958964 w 1831573"/>
              <a:gd name="connsiteY3" fmla="*/ 0 h 701955"/>
              <a:gd name="connsiteX4" fmla="*/ 1186777 w 1831573"/>
              <a:gd name="connsiteY4" fmla="*/ 267063 h 701955"/>
              <a:gd name="connsiteX5" fmla="*/ 1268510 w 1831573"/>
              <a:gd name="connsiteY5" fmla="*/ 216925 h 701955"/>
              <a:gd name="connsiteX6" fmla="*/ 1831573 w 1831573"/>
              <a:gd name="connsiteY6" fmla="*/ 701955 h 701955"/>
              <a:gd name="connsiteX7" fmla="*/ 0 w 1831573"/>
              <a:gd name="connsiteY7" fmla="*/ 701955 h 701955"/>
              <a:gd name="connsiteX0" fmla="*/ 0 w 1849950"/>
              <a:gd name="connsiteY0" fmla="*/ 701955 h 701955"/>
              <a:gd name="connsiteX1" fmla="*/ 155327 w 1849950"/>
              <a:gd name="connsiteY1" fmla="*/ 74404 h 701955"/>
              <a:gd name="connsiteX2" fmla="*/ 475990 w 1849950"/>
              <a:gd name="connsiteY2" fmla="*/ 146778 h 701955"/>
              <a:gd name="connsiteX3" fmla="*/ 958964 w 1849950"/>
              <a:gd name="connsiteY3" fmla="*/ 0 h 701955"/>
              <a:gd name="connsiteX4" fmla="*/ 1186777 w 1849950"/>
              <a:gd name="connsiteY4" fmla="*/ 267063 h 701955"/>
              <a:gd name="connsiteX5" fmla="*/ 1849950 w 1849950"/>
              <a:gd name="connsiteY5" fmla="*/ 206177 h 701955"/>
              <a:gd name="connsiteX6" fmla="*/ 1831573 w 1849950"/>
              <a:gd name="connsiteY6" fmla="*/ 701955 h 701955"/>
              <a:gd name="connsiteX7" fmla="*/ 0 w 1849950"/>
              <a:gd name="connsiteY7" fmla="*/ 701955 h 701955"/>
              <a:gd name="connsiteX0" fmla="*/ 0 w 1980660"/>
              <a:gd name="connsiteY0" fmla="*/ 701955 h 701955"/>
              <a:gd name="connsiteX1" fmla="*/ 155327 w 1980660"/>
              <a:gd name="connsiteY1" fmla="*/ 74404 h 701955"/>
              <a:gd name="connsiteX2" fmla="*/ 475990 w 1980660"/>
              <a:gd name="connsiteY2" fmla="*/ 146778 h 701955"/>
              <a:gd name="connsiteX3" fmla="*/ 958964 w 1980660"/>
              <a:gd name="connsiteY3" fmla="*/ 0 h 701955"/>
              <a:gd name="connsiteX4" fmla="*/ 1186777 w 1980660"/>
              <a:gd name="connsiteY4" fmla="*/ 267063 h 701955"/>
              <a:gd name="connsiteX5" fmla="*/ 1849950 w 1980660"/>
              <a:gd name="connsiteY5" fmla="*/ 206177 h 701955"/>
              <a:gd name="connsiteX6" fmla="*/ 1980660 w 1980660"/>
              <a:gd name="connsiteY6" fmla="*/ 701955 h 701955"/>
              <a:gd name="connsiteX7" fmla="*/ 0 w 1980660"/>
              <a:gd name="connsiteY7" fmla="*/ 701955 h 701955"/>
              <a:gd name="connsiteX0" fmla="*/ 0 w 1980660"/>
              <a:gd name="connsiteY0" fmla="*/ 701955 h 701955"/>
              <a:gd name="connsiteX1" fmla="*/ 155327 w 1980660"/>
              <a:gd name="connsiteY1" fmla="*/ 74404 h 701955"/>
              <a:gd name="connsiteX2" fmla="*/ 475990 w 1980660"/>
              <a:gd name="connsiteY2" fmla="*/ 146778 h 701955"/>
              <a:gd name="connsiteX3" fmla="*/ 958964 w 1980660"/>
              <a:gd name="connsiteY3" fmla="*/ 0 h 701955"/>
              <a:gd name="connsiteX4" fmla="*/ 1380590 w 1980660"/>
              <a:gd name="connsiteY4" fmla="*/ 116590 h 701955"/>
              <a:gd name="connsiteX5" fmla="*/ 1849950 w 1980660"/>
              <a:gd name="connsiteY5" fmla="*/ 206177 h 701955"/>
              <a:gd name="connsiteX6" fmla="*/ 1980660 w 1980660"/>
              <a:gd name="connsiteY6" fmla="*/ 701955 h 701955"/>
              <a:gd name="connsiteX7" fmla="*/ 0 w 1980660"/>
              <a:gd name="connsiteY7" fmla="*/ 701955 h 701955"/>
              <a:gd name="connsiteX0" fmla="*/ 0 w 1980660"/>
              <a:gd name="connsiteY0" fmla="*/ 755695 h 755695"/>
              <a:gd name="connsiteX1" fmla="*/ 155327 w 1980660"/>
              <a:gd name="connsiteY1" fmla="*/ 128144 h 755695"/>
              <a:gd name="connsiteX2" fmla="*/ 475990 w 1980660"/>
              <a:gd name="connsiteY2" fmla="*/ 200518 h 755695"/>
              <a:gd name="connsiteX3" fmla="*/ 973873 w 1980660"/>
              <a:gd name="connsiteY3" fmla="*/ 0 h 755695"/>
              <a:gd name="connsiteX4" fmla="*/ 1380590 w 1980660"/>
              <a:gd name="connsiteY4" fmla="*/ 170330 h 755695"/>
              <a:gd name="connsiteX5" fmla="*/ 1849950 w 1980660"/>
              <a:gd name="connsiteY5" fmla="*/ 259917 h 755695"/>
              <a:gd name="connsiteX6" fmla="*/ 1980660 w 1980660"/>
              <a:gd name="connsiteY6" fmla="*/ 755695 h 755695"/>
              <a:gd name="connsiteX7" fmla="*/ 0 w 1980660"/>
              <a:gd name="connsiteY7" fmla="*/ 755695 h 755695"/>
              <a:gd name="connsiteX0" fmla="*/ 0 w 1980660"/>
              <a:gd name="connsiteY0" fmla="*/ 755695 h 755695"/>
              <a:gd name="connsiteX1" fmla="*/ 155327 w 1980660"/>
              <a:gd name="connsiteY1" fmla="*/ 128144 h 755695"/>
              <a:gd name="connsiteX2" fmla="*/ 475990 w 1980660"/>
              <a:gd name="connsiteY2" fmla="*/ 200518 h 755695"/>
              <a:gd name="connsiteX3" fmla="*/ 973873 w 1980660"/>
              <a:gd name="connsiteY3" fmla="*/ 0 h 755695"/>
              <a:gd name="connsiteX4" fmla="*/ 1380590 w 1980660"/>
              <a:gd name="connsiteY4" fmla="*/ 170330 h 755695"/>
              <a:gd name="connsiteX5" fmla="*/ 1835042 w 1980660"/>
              <a:gd name="connsiteY5" fmla="*/ 335154 h 755695"/>
              <a:gd name="connsiteX6" fmla="*/ 1980660 w 1980660"/>
              <a:gd name="connsiteY6" fmla="*/ 755695 h 755695"/>
              <a:gd name="connsiteX7" fmla="*/ 0 w 1980660"/>
              <a:gd name="connsiteY7" fmla="*/ 755695 h 755695"/>
              <a:gd name="connsiteX0" fmla="*/ 135141 w 1825333"/>
              <a:gd name="connsiteY0" fmla="*/ 605221 h 755695"/>
              <a:gd name="connsiteX1" fmla="*/ 0 w 1825333"/>
              <a:gd name="connsiteY1" fmla="*/ 128144 h 755695"/>
              <a:gd name="connsiteX2" fmla="*/ 320663 w 1825333"/>
              <a:gd name="connsiteY2" fmla="*/ 200518 h 755695"/>
              <a:gd name="connsiteX3" fmla="*/ 818546 w 1825333"/>
              <a:gd name="connsiteY3" fmla="*/ 0 h 755695"/>
              <a:gd name="connsiteX4" fmla="*/ 1225263 w 1825333"/>
              <a:gd name="connsiteY4" fmla="*/ 170330 h 755695"/>
              <a:gd name="connsiteX5" fmla="*/ 1679715 w 1825333"/>
              <a:gd name="connsiteY5" fmla="*/ 335154 h 755695"/>
              <a:gd name="connsiteX6" fmla="*/ 1825333 w 1825333"/>
              <a:gd name="connsiteY6" fmla="*/ 755695 h 755695"/>
              <a:gd name="connsiteX7" fmla="*/ 135141 w 1825333"/>
              <a:gd name="connsiteY7" fmla="*/ 605221 h 755695"/>
              <a:gd name="connsiteX0" fmla="*/ 0 w 1995557"/>
              <a:gd name="connsiteY0" fmla="*/ 761068 h 761068"/>
              <a:gd name="connsiteX1" fmla="*/ 170224 w 1995557"/>
              <a:gd name="connsiteY1" fmla="*/ 128144 h 761068"/>
              <a:gd name="connsiteX2" fmla="*/ 490887 w 1995557"/>
              <a:gd name="connsiteY2" fmla="*/ 200518 h 761068"/>
              <a:gd name="connsiteX3" fmla="*/ 988770 w 1995557"/>
              <a:gd name="connsiteY3" fmla="*/ 0 h 761068"/>
              <a:gd name="connsiteX4" fmla="*/ 1395487 w 1995557"/>
              <a:gd name="connsiteY4" fmla="*/ 170330 h 761068"/>
              <a:gd name="connsiteX5" fmla="*/ 1849939 w 1995557"/>
              <a:gd name="connsiteY5" fmla="*/ 335154 h 761068"/>
              <a:gd name="connsiteX6" fmla="*/ 1995557 w 1995557"/>
              <a:gd name="connsiteY6" fmla="*/ 755695 h 761068"/>
              <a:gd name="connsiteX7" fmla="*/ 0 w 1995557"/>
              <a:gd name="connsiteY7" fmla="*/ 761068 h 761068"/>
              <a:gd name="connsiteX0" fmla="*/ 0 w 1995557"/>
              <a:gd name="connsiteY0" fmla="*/ 761068 h 761068"/>
              <a:gd name="connsiteX1" fmla="*/ 324818 w 1995557"/>
              <a:gd name="connsiteY1" fmla="*/ 357437 h 761068"/>
              <a:gd name="connsiteX2" fmla="*/ 490887 w 1995557"/>
              <a:gd name="connsiteY2" fmla="*/ 200518 h 761068"/>
              <a:gd name="connsiteX3" fmla="*/ 988770 w 1995557"/>
              <a:gd name="connsiteY3" fmla="*/ 0 h 761068"/>
              <a:gd name="connsiteX4" fmla="*/ 1395487 w 1995557"/>
              <a:gd name="connsiteY4" fmla="*/ 170330 h 761068"/>
              <a:gd name="connsiteX5" fmla="*/ 1849939 w 1995557"/>
              <a:gd name="connsiteY5" fmla="*/ 335154 h 761068"/>
              <a:gd name="connsiteX6" fmla="*/ 1995557 w 1995557"/>
              <a:gd name="connsiteY6" fmla="*/ 755695 h 761068"/>
              <a:gd name="connsiteX7" fmla="*/ 0 w 1995557"/>
              <a:gd name="connsiteY7" fmla="*/ 761068 h 761068"/>
              <a:gd name="connsiteX0" fmla="*/ 0 w 1995557"/>
              <a:gd name="connsiteY0" fmla="*/ 761068 h 761068"/>
              <a:gd name="connsiteX1" fmla="*/ 324818 w 1995557"/>
              <a:gd name="connsiteY1" fmla="*/ 357437 h 761068"/>
              <a:gd name="connsiteX2" fmla="*/ 611128 w 1995557"/>
              <a:gd name="connsiteY2" fmla="*/ 150942 h 761068"/>
              <a:gd name="connsiteX3" fmla="*/ 988770 w 1995557"/>
              <a:gd name="connsiteY3" fmla="*/ 0 h 761068"/>
              <a:gd name="connsiteX4" fmla="*/ 1395487 w 1995557"/>
              <a:gd name="connsiteY4" fmla="*/ 170330 h 761068"/>
              <a:gd name="connsiteX5" fmla="*/ 1849939 w 1995557"/>
              <a:gd name="connsiteY5" fmla="*/ 335154 h 761068"/>
              <a:gd name="connsiteX6" fmla="*/ 1995557 w 1995557"/>
              <a:gd name="connsiteY6" fmla="*/ 755695 h 761068"/>
              <a:gd name="connsiteX7" fmla="*/ 0 w 1995557"/>
              <a:gd name="connsiteY7" fmla="*/ 761068 h 761068"/>
              <a:gd name="connsiteX0" fmla="*/ 0 w 1995557"/>
              <a:gd name="connsiteY0" fmla="*/ 761068 h 761068"/>
              <a:gd name="connsiteX1" fmla="*/ 324818 w 1995557"/>
              <a:gd name="connsiteY1" fmla="*/ 357437 h 761068"/>
              <a:gd name="connsiteX2" fmla="*/ 611128 w 1995557"/>
              <a:gd name="connsiteY2" fmla="*/ 150942 h 761068"/>
              <a:gd name="connsiteX3" fmla="*/ 624994 w 1995557"/>
              <a:gd name="connsiteY3" fmla="*/ 174573 h 761068"/>
              <a:gd name="connsiteX4" fmla="*/ 988770 w 1995557"/>
              <a:gd name="connsiteY4" fmla="*/ 0 h 761068"/>
              <a:gd name="connsiteX5" fmla="*/ 1395487 w 1995557"/>
              <a:gd name="connsiteY5" fmla="*/ 170330 h 761068"/>
              <a:gd name="connsiteX6" fmla="*/ 1849939 w 1995557"/>
              <a:gd name="connsiteY6" fmla="*/ 335154 h 761068"/>
              <a:gd name="connsiteX7" fmla="*/ 1995557 w 1995557"/>
              <a:gd name="connsiteY7" fmla="*/ 755695 h 761068"/>
              <a:gd name="connsiteX8" fmla="*/ 0 w 1995557"/>
              <a:gd name="connsiteY8" fmla="*/ 761068 h 761068"/>
              <a:gd name="connsiteX0" fmla="*/ 0 w 1995557"/>
              <a:gd name="connsiteY0" fmla="*/ 761068 h 761068"/>
              <a:gd name="connsiteX1" fmla="*/ 324818 w 1995557"/>
              <a:gd name="connsiteY1" fmla="*/ 357437 h 761068"/>
              <a:gd name="connsiteX2" fmla="*/ 611128 w 1995557"/>
              <a:gd name="connsiteY2" fmla="*/ 150942 h 761068"/>
              <a:gd name="connsiteX3" fmla="*/ 779589 w 1995557"/>
              <a:gd name="connsiteY3" fmla="*/ 205558 h 761068"/>
              <a:gd name="connsiteX4" fmla="*/ 988770 w 1995557"/>
              <a:gd name="connsiteY4" fmla="*/ 0 h 761068"/>
              <a:gd name="connsiteX5" fmla="*/ 1395487 w 1995557"/>
              <a:gd name="connsiteY5" fmla="*/ 170330 h 761068"/>
              <a:gd name="connsiteX6" fmla="*/ 1849939 w 1995557"/>
              <a:gd name="connsiteY6" fmla="*/ 335154 h 761068"/>
              <a:gd name="connsiteX7" fmla="*/ 1995557 w 1995557"/>
              <a:gd name="connsiteY7" fmla="*/ 755695 h 761068"/>
              <a:gd name="connsiteX8" fmla="*/ 0 w 1995557"/>
              <a:gd name="connsiteY8" fmla="*/ 761068 h 761068"/>
              <a:gd name="connsiteX0" fmla="*/ 0 w 1995557"/>
              <a:gd name="connsiteY0" fmla="*/ 761068 h 761068"/>
              <a:gd name="connsiteX1" fmla="*/ 324818 w 1995557"/>
              <a:gd name="connsiteY1" fmla="*/ 357437 h 761068"/>
              <a:gd name="connsiteX2" fmla="*/ 611128 w 1995557"/>
              <a:gd name="connsiteY2" fmla="*/ 150942 h 761068"/>
              <a:gd name="connsiteX3" fmla="*/ 779589 w 1995557"/>
              <a:gd name="connsiteY3" fmla="*/ 205558 h 761068"/>
              <a:gd name="connsiteX4" fmla="*/ 988770 w 1995557"/>
              <a:gd name="connsiteY4" fmla="*/ 0 h 761068"/>
              <a:gd name="connsiteX5" fmla="*/ 1395487 w 1995557"/>
              <a:gd name="connsiteY5" fmla="*/ 170330 h 761068"/>
              <a:gd name="connsiteX6" fmla="*/ 1721111 w 1995557"/>
              <a:gd name="connsiteY6" fmla="*/ 328957 h 761068"/>
              <a:gd name="connsiteX7" fmla="*/ 1995557 w 1995557"/>
              <a:gd name="connsiteY7" fmla="*/ 755695 h 761068"/>
              <a:gd name="connsiteX8" fmla="*/ 0 w 1995557"/>
              <a:gd name="connsiteY8" fmla="*/ 761068 h 761068"/>
              <a:gd name="connsiteX0" fmla="*/ 0 w 1995557"/>
              <a:gd name="connsiteY0" fmla="*/ 761068 h 761068"/>
              <a:gd name="connsiteX1" fmla="*/ 324818 w 1995557"/>
              <a:gd name="connsiteY1" fmla="*/ 357437 h 761068"/>
              <a:gd name="connsiteX2" fmla="*/ 611128 w 1995557"/>
              <a:gd name="connsiteY2" fmla="*/ 150942 h 761068"/>
              <a:gd name="connsiteX3" fmla="*/ 779589 w 1995557"/>
              <a:gd name="connsiteY3" fmla="*/ 205558 h 761068"/>
              <a:gd name="connsiteX4" fmla="*/ 988770 w 1995557"/>
              <a:gd name="connsiteY4" fmla="*/ 0 h 761068"/>
              <a:gd name="connsiteX5" fmla="*/ 1404076 w 1995557"/>
              <a:gd name="connsiteY5" fmla="*/ 207513 h 761068"/>
              <a:gd name="connsiteX6" fmla="*/ 1721111 w 1995557"/>
              <a:gd name="connsiteY6" fmla="*/ 328957 h 761068"/>
              <a:gd name="connsiteX7" fmla="*/ 1995557 w 1995557"/>
              <a:gd name="connsiteY7" fmla="*/ 755695 h 761068"/>
              <a:gd name="connsiteX8" fmla="*/ 0 w 1995557"/>
              <a:gd name="connsiteY8" fmla="*/ 761068 h 761068"/>
              <a:gd name="connsiteX0" fmla="*/ 0 w 1995557"/>
              <a:gd name="connsiteY0" fmla="*/ 798251 h 798251"/>
              <a:gd name="connsiteX1" fmla="*/ 324818 w 1995557"/>
              <a:gd name="connsiteY1" fmla="*/ 394620 h 798251"/>
              <a:gd name="connsiteX2" fmla="*/ 611128 w 1995557"/>
              <a:gd name="connsiteY2" fmla="*/ 188125 h 798251"/>
              <a:gd name="connsiteX3" fmla="*/ 779589 w 1995557"/>
              <a:gd name="connsiteY3" fmla="*/ 242741 h 798251"/>
              <a:gd name="connsiteX4" fmla="*/ 1117598 w 1995557"/>
              <a:gd name="connsiteY4" fmla="*/ 0 h 798251"/>
              <a:gd name="connsiteX5" fmla="*/ 1404076 w 1995557"/>
              <a:gd name="connsiteY5" fmla="*/ 244696 h 798251"/>
              <a:gd name="connsiteX6" fmla="*/ 1721111 w 1995557"/>
              <a:gd name="connsiteY6" fmla="*/ 366140 h 798251"/>
              <a:gd name="connsiteX7" fmla="*/ 1995557 w 1995557"/>
              <a:gd name="connsiteY7" fmla="*/ 792878 h 798251"/>
              <a:gd name="connsiteX8" fmla="*/ 0 w 1995557"/>
              <a:gd name="connsiteY8" fmla="*/ 798251 h 798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5557" h="798251">
                <a:moveTo>
                  <a:pt x="0" y="798251"/>
                </a:moveTo>
                <a:lnTo>
                  <a:pt x="324818" y="394620"/>
                </a:lnTo>
                <a:lnTo>
                  <a:pt x="611128" y="188125"/>
                </a:lnTo>
                <a:lnTo>
                  <a:pt x="779589" y="242741"/>
                </a:lnTo>
                <a:lnTo>
                  <a:pt x="1117598" y="0"/>
                </a:lnTo>
                <a:lnTo>
                  <a:pt x="1404076" y="244696"/>
                </a:lnTo>
                <a:lnTo>
                  <a:pt x="1721111" y="366140"/>
                </a:lnTo>
                <a:lnTo>
                  <a:pt x="1995557" y="792878"/>
                </a:lnTo>
                <a:lnTo>
                  <a:pt x="0" y="798251"/>
                </a:lnTo>
                <a:close/>
              </a:path>
            </a:pathLst>
          </a:custGeom>
          <a:solidFill>
            <a:schemeClr val="accent6"/>
          </a:solidFill>
          <a:ln>
            <a:noFill/>
          </a:ln>
          <a:effectLst/>
          <a:extLst/>
        </p:spPr>
        <p:txBody>
          <a:bodyPr anchor="ctr"/>
          <a:lstStyle/>
          <a:p>
            <a:pPr algn="ctr" defTabSz="685773" eaLnBrk="0" hangingPunct="0">
              <a:defRPr/>
            </a:pPr>
            <a:endParaRPr lang="en-US" sz="1050" b="1" kern="0" dirty="0">
              <a:solidFill>
                <a:srgbClr val="FFFFFF"/>
              </a:solidFill>
            </a:endParaRPr>
          </a:p>
        </p:txBody>
      </p:sp>
      <p:sp>
        <p:nvSpPr>
          <p:cNvPr id="9" name="Rectangle 8"/>
          <p:cNvSpPr/>
          <p:nvPr/>
        </p:nvSpPr>
        <p:spPr bwMode="auto">
          <a:xfrm>
            <a:off x="1727131" y="2433723"/>
            <a:ext cx="6702501" cy="2690729"/>
          </a:xfrm>
          <a:prstGeom prst="rect">
            <a:avLst/>
          </a:prstGeom>
          <a:solidFill>
            <a:schemeClr val="accent3">
              <a:lumMod val="10000"/>
              <a:lumOff val="90000"/>
              <a:alpha val="50000"/>
            </a:schemeClr>
          </a:solidFill>
          <a:ln>
            <a:noFill/>
          </a:ln>
          <a:effectLst/>
          <a:extLst/>
        </p:spPr>
        <p:txBody>
          <a:bodyPr/>
          <a:lstStyle/>
          <a:p>
            <a:pPr defTabSz="685773" eaLnBrk="0" hangingPunct="0">
              <a:defRPr/>
            </a:pPr>
            <a:endParaRPr lang="en-US" kern="0" dirty="0">
              <a:solidFill>
                <a:schemeClr val="accent6"/>
              </a:solidFill>
              <a:effectLst>
                <a:outerShdw blurRad="38100" dist="38100" dir="2700000" algn="tl">
                  <a:srgbClr val="000000">
                    <a:alpha val="43137"/>
                  </a:srgbClr>
                </a:outerShdw>
              </a:effectLst>
            </a:endParaRPr>
          </a:p>
        </p:txBody>
      </p:sp>
      <p:sp>
        <p:nvSpPr>
          <p:cNvPr id="10" name="Freeform 6"/>
          <p:cNvSpPr/>
          <p:nvPr/>
        </p:nvSpPr>
        <p:spPr bwMode="auto">
          <a:xfrm>
            <a:off x="724063" y="2433725"/>
            <a:ext cx="3186399" cy="2690729"/>
          </a:xfrm>
          <a:custGeom>
            <a:avLst/>
            <a:gdLst>
              <a:gd name="connsiteX0" fmla="*/ 803082 w 2862470"/>
              <a:gd name="connsiteY0" fmla="*/ 15903 h 2854518"/>
              <a:gd name="connsiteX1" fmla="*/ 71562 w 2862470"/>
              <a:gd name="connsiteY1" fmla="*/ 1184744 h 2854518"/>
              <a:gd name="connsiteX2" fmla="*/ 381663 w 2862470"/>
              <a:gd name="connsiteY2" fmla="*/ 1152939 h 2854518"/>
              <a:gd name="connsiteX3" fmla="*/ 0 w 2862470"/>
              <a:gd name="connsiteY3" fmla="*/ 1351722 h 2854518"/>
              <a:gd name="connsiteX4" fmla="*/ 469127 w 2862470"/>
              <a:gd name="connsiteY4" fmla="*/ 2417197 h 2854518"/>
              <a:gd name="connsiteX5" fmla="*/ 2003729 w 2862470"/>
              <a:gd name="connsiteY5" fmla="*/ 2854518 h 2854518"/>
              <a:gd name="connsiteX6" fmla="*/ 2862470 w 2862470"/>
              <a:gd name="connsiteY6" fmla="*/ 1828800 h 2854518"/>
              <a:gd name="connsiteX7" fmla="*/ 2639833 w 2862470"/>
              <a:gd name="connsiteY7" fmla="*/ 1137037 h 2854518"/>
              <a:gd name="connsiteX8" fmla="*/ 2353586 w 2862470"/>
              <a:gd name="connsiteY8" fmla="*/ 1272209 h 2854518"/>
              <a:gd name="connsiteX9" fmla="*/ 2615979 w 2862470"/>
              <a:gd name="connsiteY9" fmla="*/ 922351 h 2854518"/>
              <a:gd name="connsiteX10" fmla="*/ 2027583 w 2862470"/>
              <a:gd name="connsiteY10" fmla="*/ 0 h 2854518"/>
              <a:gd name="connsiteX11" fmla="*/ 803082 w 2862470"/>
              <a:gd name="connsiteY11" fmla="*/ 15903 h 2854518"/>
              <a:gd name="connsiteX0" fmla="*/ 787180 w 2862470"/>
              <a:gd name="connsiteY0" fmla="*/ 7952 h 2854518"/>
              <a:gd name="connsiteX1" fmla="*/ 71562 w 2862470"/>
              <a:gd name="connsiteY1" fmla="*/ 1184744 h 2854518"/>
              <a:gd name="connsiteX2" fmla="*/ 381663 w 2862470"/>
              <a:gd name="connsiteY2" fmla="*/ 1152939 h 2854518"/>
              <a:gd name="connsiteX3" fmla="*/ 0 w 2862470"/>
              <a:gd name="connsiteY3" fmla="*/ 1351722 h 2854518"/>
              <a:gd name="connsiteX4" fmla="*/ 469127 w 2862470"/>
              <a:gd name="connsiteY4" fmla="*/ 2417197 h 2854518"/>
              <a:gd name="connsiteX5" fmla="*/ 2003729 w 2862470"/>
              <a:gd name="connsiteY5" fmla="*/ 2854518 h 2854518"/>
              <a:gd name="connsiteX6" fmla="*/ 2862470 w 2862470"/>
              <a:gd name="connsiteY6" fmla="*/ 1828800 h 2854518"/>
              <a:gd name="connsiteX7" fmla="*/ 2639833 w 2862470"/>
              <a:gd name="connsiteY7" fmla="*/ 1137037 h 2854518"/>
              <a:gd name="connsiteX8" fmla="*/ 2353586 w 2862470"/>
              <a:gd name="connsiteY8" fmla="*/ 1272209 h 2854518"/>
              <a:gd name="connsiteX9" fmla="*/ 2615979 w 2862470"/>
              <a:gd name="connsiteY9" fmla="*/ 922351 h 2854518"/>
              <a:gd name="connsiteX10" fmla="*/ 2027583 w 2862470"/>
              <a:gd name="connsiteY10" fmla="*/ 0 h 2854518"/>
              <a:gd name="connsiteX11" fmla="*/ 787180 w 2862470"/>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639833 w 2955153"/>
              <a:gd name="connsiteY7" fmla="*/ 1137037 h 2854518"/>
              <a:gd name="connsiteX8" fmla="*/ 2353586 w 2955153"/>
              <a:gd name="connsiteY8" fmla="*/ 1272209 h 2854518"/>
              <a:gd name="connsiteX9" fmla="*/ 2615979 w 2955153"/>
              <a:gd name="connsiteY9" fmla="*/ 922351 h 2854518"/>
              <a:gd name="connsiteX10" fmla="*/ 2027583 w 2955153"/>
              <a:gd name="connsiteY10" fmla="*/ 0 h 2854518"/>
              <a:gd name="connsiteX11" fmla="*/ 787180 w 2955153"/>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703998 w 2955153"/>
              <a:gd name="connsiteY7" fmla="*/ 1114359 h 2854518"/>
              <a:gd name="connsiteX8" fmla="*/ 2353586 w 2955153"/>
              <a:gd name="connsiteY8" fmla="*/ 1272209 h 2854518"/>
              <a:gd name="connsiteX9" fmla="*/ 2615979 w 2955153"/>
              <a:gd name="connsiteY9" fmla="*/ 922351 h 2854518"/>
              <a:gd name="connsiteX10" fmla="*/ 2027583 w 2955153"/>
              <a:gd name="connsiteY10" fmla="*/ 0 h 2854518"/>
              <a:gd name="connsiteX11" fmla="*/ 787180 w 2955153"/>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703998 w 2955153"/>
              <a:gd name="connsiteY7" fmla="*/ 1114359 h 2854518"/>
              <a:gd name="connsiteX8" fmla="*/ 2403492 w 2955153"/>
              <a:gd name="connsiteY8" fmla="*/ 1257090 h 2854518"/>
              <a:gd name="connsiteX9" fmla="*/ 2615979 w 2955153"/>
              <a:gd name="connsiteY9" fmla="*/ 922351 h 2854518"/>
              <a:gd name="connsiteX10" fmla="*/ 2027583 w 2955153"/>
              <a:gd name="connsiteY10" fmla="*/ 0 h 2854518"/>
              <a:gd name="connsiteX11" fmla="*/ 787180 w 2955153"/>
              <a:gd name="connsiteY11" fmla="*/ 7952 h 2854518"/>
              <a:gd name="connsiteX0" fmla="*/ 787180 w 2955153"/>
              <a:gd name="connsiteY0" fmla="*/ 7952 h 2854518"/>
              <a:gd name="connsiteX1" fmla="*/ 71562 w 2955153"/>
              <a:gd name="connsiteY1" fmla="*/ 1184744 h 2854518"/>
              <a:gd name="connsiteX2" fmla="*/ 381663 w 2955153"/>
              <a:gd name="connsiteY2" fmla="*/ 1152939 h 2854518"/>
              <a:gd name="connsiteX3" fmla="*/ 0 w 2955153"/>
              <a:gd name="connsiteY3" fmla="*/ 1351722 h 2854518"/>
              <a:gd name="connsiteX4" fmla="*/ 469127 w 2955153"/>
              <a:gd name="connsiteY4" fmla="*/ 2417197 h 2854518"/>
              <a:gd name="connsiteX5" fmla="*/ 2003729 w 2955153"/>
              <a:gd name="connsiteY5" fmla="*/ 2854518 h 2854518"/>
              <a:gd name="connsiteX6" fmla="*/ 2955153 w 2955153"/>
              <a:gd name="connsiteY6" fmla="*/ 1700291 h 2854518"/>
              <a:gd name="connsiteX7" fmla="*/ 2703998 w 2955153"/>
              <a:gd name="connsiteY7" fmla="*/ 1114359 h 2854518"/>
              <a:gd name="connsiteX8" fmla="*/ 2403492 w 2955153"/>
              <a:gd name="connsiteY8" fmla="*/ 1257090 h 2854518"/>
              <a:gd name="connsiteX9" fmla="*/ 2615979 w 2955153"/>
              <a:gd name="connsiteY9" fmla="*/ 922351 h 2854518"/>
              <a:gd name="connsiteX10" fmla="*/ 2638484 w 2955153"/>
              <a:gd name="connsiteY10" fmla="*/ 883186 h 2854518"/>
              <a:gd name="connsiteX11" fmla="*/ 2027583 w 2955153"/>
              <a:gd name="connsiteY11" fmla="*/ 0 h 2854518"/>
              <a:gd name="connsiteX12" fmla="*/ 787180 w 2955153"/>
              <a:gd name="connsiteY12" fmla="*/ 7952 h 2854518"/>
              <a:gd name="connsiteX0" fmla="*/ 787180 w 2955153"/>
              <a:gd name="connsiteY0" fmla="*/ 392 h 2846958"/>
              <a:gd name="connsiteX1" fmla="*/ 71562 w 2955153"/>
              <a:gd name="connsiteY1" fmla="*/ 1177184 h 2846958"/>
              <a:gd name="connsiteX2" fmla="*/ 381663 w 2955153"/>
              <a:gd name="connsiteY2" fmla="*/ 1145379 h 2846958"/>
              <a:gd name="connsiteX3" fmla="*/ 0 w 2955153"/>
              <a:gd name="connsiteY3" fmla="*/ 1344162 h 2846958"/>
              <a:gd name="connsiteX4" fmla="*/ 469127 w 2955153"/>
              <a:gd name="connsiteY4" fmla="*/ 2409637 h 2846958"/>
              <a:gd name="connsiteX5" fmla="*/ 2003729 w 2955153"/>
              <a:gd name="connsiteY5" fmla="*/ 2846958 h 2846958"/>
              <a:gd name="connsiteX6" fmla="*/ 2955153 w 2955153"/>
              <a:gd name="connsiteY6" fmla="*/ 1692731 h 2846958"/>
              <a:gd name="connsiteX7" fmla="*/ 2703998 w 2955153"/>
              <a:gd name="connsiteY7" fmla="*/ 1106799 h 2846958"/>
              <a:gd name="connsiteX8" fmla="*/ 2403492 w 2955153"/>
              <a:gd name="connsiteY8" fmla="*/ 1249530 h 2846958"/>
              <a:gd name="connsiteX9" fmla="*/ 2615979 w 2955153"/>
              <a:gd name="connsiteY9" fmla="*/ 914791 h 2846958"/>
              <a:gd name="connsiteX10" fmla="*/ 2638484 w 2955153"/>
              <a:gd name="connsiteY10" fmla="*/ 875626 h 2846958"/>
              <a:gd name="connsiteX11" fmla="*/ 2098877 w 2955153"/>
              <a:gd name="connsiteY11" fmla="*/ 0 h 2846958"/>
              <a:gd name="connsiteX12" fmla="*/ 787180 w 2955153"/>
              <a:gd name="connsiteY12" fmla="*/ 392 h 2846958"/>
              <a:gd name="connsiteX0" fmla="*/ 787180 w 2955153"/>
              <a:gd name="connsiteY0" fmla="*/ 392 h 2531543"/>
              <a:gd name="connsiteX1" fmla="*/ 71562 w 2955153"/>
              <a:gd name="connsiteY1" fmla="*/ 1177184 h 2531543"/>
              <a:gd name="connsiteX2" fmla="*/ 381663 w 2955153"/>
              <a:gd name="connsiteY2" fmla="*/ 1145379 h 2531543"/>
              <a:gd name="connsiteX3" fmla="*/ 0 w 2955153"/>
              <a:gd name="connsiteY3" fmla="*/ 1344162 h 2531543"/>
              <a:gd name="connsiteX4" fmla="*/ 469127 w 2955153"/>
              <a:gd name="connsiteY4" fmla="*/ 2409637 h 2531543"/>
              <a:gd name="connsiteX5" fmla="*/ 1992002 w 2955153"/>
              <a:gd name="connsiteY5" fmla="*/ 2531543 h 2531543"/>
              <a:gd name="connsiteX6" fmla="*/ 2955153 w 2955153"/>
              <a:gd name="connsiteY6" fmla="*/ 1692731 h 2531543"/>
              <a:gd name="connsiteX7" fmla="*/ 2703998 w 2955153"/>
              <a:gd name="connsiteY7" fmla="*/ 1106799 h 2531543"/>
              <a:gd name="connsiteX8" fmla="*/ 2403492 w 2955153"/>
              <a:gd name="connsiteY8" fmla="*/ 1249530 h 2531543"/>
              <a:gd name="connsiteX9" fmla="*/ 2615979 w 2955153"/>
              <a:gd name="connsiteY9" fmla="*/ 914791 h 2531543"/>
              <a:gd name="connsiteX10" fmla="*/ 2638484 w 2955153"/>
              <a:gd name="connsiteY10" fmla="*/ 875626 h 2531543"/>
              <a:gd name="connsiteX11" fmla="*/ 2098877 w 2955153"/>
              <a:gd name="connsiteY11" fmla="*/ 0 h 2531543"/>
              <a:gd name="connsiteX12" fmla="*/ 787180 w 2955153"/>
              <a:gd name="connsiteY12" fmla="*/ 392 h 2531543"/>
              <a:gd name="connsiteX0" fmla="*/ 787180 w 2779251"/>
              <a:gd name="connsiteY0" fmla="*/ 392 h 2531543"/>
              <a:gd name="connsiteX1" fmla="*/ 71562 w 2779251"/>
              <a:gd name="connsiteY1" fmla="*/ 1177184 h 2531543"/>
              <a:gd name="connsiteX2" fmla="*/ 381663 w 2779251"/>
              <a:gd name="connsiteY2" fmla="*/ 1145379 h 2531543"/>
              <a:gd name="connsiteX3" fmla="*/ 0 w 2779251"/>
              <a:gd name="connsiteY3" fmla="*/ 1344162 h 2531543"/>
              <a:gd name="connsiteX4" fmla="*/ 469127 w 2779251"/>
              <a:gd name="connsiteY4" fmla="*/ 2409637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71562 w 2779251"/>
              <a:gd name="connsiteY1" fmla="*/ 1177184 h 2531543"/>
              <a:gd name="connsiteX2" fmla="*/ 381663 w 2779251"/>
              <a:gd name="connsiteY2" fmla="*/ 1145379 h 2531543"/>
              <a:gd name="connsiteX3" fmla="*/ 0 w 2779251"/>
              <a:gd name="connsiteY3" fmla="*/ 1344162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36381 w 2779251"/>
              <a:gd name="connsiteY1" fmla="*/ 1098331 h 2531543"/>
              <a:gd name="connsiteX2" fmla="*/ 381663 w 2779251"/>
              <a:gd name="connsiteY2" fmla="*/ 1145379 h 2531543"/>
              <a:gd name="connsiteX3" fmla="*/ 0 w 2779251"/>
              <a:gd name="connsiteY3" fmla="*/ 1344162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1200 w 2779251"/>
              <a:gd name="connsiteY1" fmla="*/ 1042006 h 2531543"/>
              <a:gd name="connsiteX2" fmla="*/ 381663 w 2779251"/>
              <a:gd name="connsiteY2" fmla="*/ 1145379 h 2531543"/>
              <a:gd name="connsiteX3" fmla="*/ 0 w 2779251"/>
              <a:gd name="connsiteY3" fmla="*/ 1344162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779251"/>
              <a:gd name="connsiteY0" fmla="*/ 392 h 2531543"/>
              <a:gd name="connsiteX1" fmla="*/ 1200 w 2779251"/>
              <a:gd name="connsiteY1" fmla="*/ 1042006 h 2531543"/>
              <a:gd name="connsiteX2" fmla="*/ 381663 w 2779251"/>
              <a:gd name="connsiteY2" fmla="*/ 1145379 h 2531543"/>
              <a:gd name="connsiteX3" fmla="*/ 0 w 2779251"/>
              <a:gd name="connsiteY3" fmla="*/ 1265309 h 2531543"/>
              <a:gd name="connsiteX4" fmla="*/ 316679 w 2779251"/>
              <a:gd name="connsiteY4" fmla="*/ 2364578 h 2531543"/>
              <a:gd name="connsiteX5" fmla="*/ 1992002 w 2779251"/>
              <a:gd name="connsiteY5" fmla="*/ 2531543 h 2531543"/>
              <a:gd name="connsiteX6" fmla="*/ 2779251 w 2779251"/>
              <a:gd name="connsiteY6" fmla="*/ 1715260 h 2531543"/>
              <a:gd name="connsiteX7" fmla="*/ 2703998 w 2779251"/>
              <a:gd name="connsiteY7" fmla="*/ 1106799 h 2531543"/>
              <a:gd name="connsiteX8" fmla="*/ 2403492 w 2779251"/>
              <a:gd name="connsiteY8" fmla="*/ 1249530 h 2531543"/>
              <a:gd name="connsiteX9" fmla="*/ 2615979 w 2779251"/>
              <a:gd name="connsiteY9" fmla="*/ 914791 h 2531543"/>
              <a:gd name="connsiteX10" fmla="*/ 2638484 w 2779251"/>
              <a:gd name="connsiteY10" fmla="*/ 875626 h 2531543"/>
              <a:gd name="connsiteX11" fmla="*/ 2098877 w 2779251"/>
              <a:gd name="connsiteY11" fmla="*/ 0 h 2531543"/>
              <a:gd name="connsiteX12" fmla="*/ 787180 w 2779251"/>
              <a:gd name="connsiteY12" fmla="*/ 392 h 2531543"/>
              <a:gd name="connsiteX0" fmla="*/ 787180 w 2891627"/>
              <a:gd name="connsiteY0" fmla="*/ 392 h 2531543"/>
              <a:gd name="connsiteX1" fmla="*/ 1200 w 2891627"/>
              <a:gd name="connsiteY1" fmla="*/ 1042006 h 2531543"/>
              <a:gd name="connsiteX2" fmla="*/ 381663 w 2891627"/>
              <a:gd name="connsiteY2" fmla="*/ 1145379 h 2531543"/>
              <a:gd name="connsiteX3" fmla="*/ 0 w 2891627"/>
              <a:gd name="connsiteY3" fmla="*/ 1265309 h 2531543"/>
              <a:gd name="connsiteX4" fmla="*/ 316679 w 2891627"/>
              <a:gd name="connsiteY4" fmla="*/ 2364578 h 2531543"/>
              <a:gd name="connsiteX5" fmla="*/ 1992002 w 2891627"/>
              <a:gd name="connsiteY5" fmla="*/ 2531543 h 2531543"/>
              <a:gd name="connsiteX6" fmla="*/ 2779251 w 2891627"/>
              <a:gd name="connsiteY6" fmla="*/ 1715260 h 2531543"/>
              <a:gd name="connsiteX7" fmla="*/ 2891627 w 2891627"/>
              <a:gd name="connsiteY7" fmla="*/ 1016680 h 2531543"/>
              <a:gd name="connsiteX8" fmla="*/ 2403492 w 2891627"/>
              <a:gd name="connsiteY8" fmla="*/ 1249530 h 2531543"/>
              <a:gd name="connsiteX9" fmla="*/ 2615979 w 2891627"/>
              <a:gd name="connsiteY9" fmla="*/ 914791 h 2531543"/>
              <a:gd name="connsiteX10" fmla="*/ 2638484 w 2891627"/>
              <a:gd name="connsiteY10" fmla="*/ 875626 h 2531543"/>
              <a:gd name="connsiteX11" fmla="*/ 2098877 w 2891627"/>
              <a:gd name="connsiteY11" fmla="*/ 0 h 2531543"/>
              <a:gd name="connsiteX12" fmla="*/ 787180 w 2891627"/>
              <a:gd name="connsiteY12" fmla="*/ 392 h 2531543"/>
              <a:gd name="connsiteX0" fmla="*/ 822360 w 2926807"/>
              <a:gd name="connsiteY0" fmla="*/ 392 h 2531543"/>
              <a:gd name="connsiteX1" fmla="*/ 36380 w 2926807"/>
              <a:gd name="connsiteY1" fmla="*/ 1042006 h 2531543"/>
              <a:gd name="connsiteX2" fmla="*/ 416843 w 2926807"/>
              <a:gd name="connsiteY2" fmla="*/ 1145379 h 2531543"/>
              <a:gd name="connsiteX3" fmla="*/ 0 w 2926807"/>
              <a:gd name="connsiteY3" fmla="*/ 1186455 h 2531543"/>
              <a:gd name="connsiteX4" fmla="*/ 351859 w 2926807"/>
              <a:gd name="connsiteY4" fmla="*/ 2364578 h 2531543"/>
              <a:gd name="connsiteX5" fmla="*/ 2027182 w 2926807"/>
              <a:gd name="connsiteY5" fmla="*/ 2531543 h 2531543"/>
              <a:gd name="connsiteX6" fmla="*/ 2814431 w 2926807"/>
              <a:gd name="connsiteY6" fmla="*/ 1715260 h 2531543"/>
              <a:gd name="connsiteX7" fmla="*/ 2926807 w 2926807"/>
              <a:gd name="connsiteY7" fmla="*/ 1016680 h 2531543"/>
              <a:gd name="connsiteX8" fmla="*/ 2438672 w 2926807"/>
              <a:gd name="connsiteY8" fmla="*/ 1249530 h 2531543"/>
              <a:gd name="connsiteX9" fmla="*/ 2651159 w 2926807"/>
              <a:gd name="connsiteY9" fmla="*/ 914791 h 2531543"/>
              <a:gd name="connsiteX10" fmla="*/ 2673664 w 2926807"/>
              <a:gd name="connsiteY10" fmla="*/ 875626 h 2531543"/>
              <a:gd name="connsiteX11" fmla="*/ 2134057 w 2926807"/>
              <a:gd name="connsiteY11" fmla="*/ 0 h 2531543"/>
              <a:gd name="connsiteX12" fmla="*/ 822360 w 2926807"/>
              <a:gd name="connsiteY12" fmla="*/ 392 h 2531543"/>
              <a:gd name="connsiteX0" fmla="*/ 822360 w 2926807"/>
              <a:gd name="connsiteY0" fmla="*/ 392 h 2531543"/>
              <a:gd name="connsiteX1" fmla="*/ 36380 w 2926807"/>
              <a:gd name="connsiteY1" fmla="*/ 1042006 h 2531543"/>
              <a:gd name="connsiteX2" fmla="*/ 452024 w 2926807"/>
              <a:gd name="connsiteY2" fmla="*/ 1010202 h 2531543"/>
              <a:gd name="connsiteX3" fmla="*/ 0 w 2926807"/>
              <a:gd name="connsiteY3" fmla="*/ 1186455 h 2531543"/>
              <a:gd name="connsiteX4" fmla="*/ 351859 w 2926807"/>
              <a:gd name="connsiteY4" fmla="*/ 2364578 h 2531543"/>
              <a:gd name="connsiteX5" fmla="*/ 2027182 w 2926807"/>
              <a:gd name="connsiteY5" fmla="*/ 2531543 h 2531543"/>
              <a:gd name="connsiteX6" fmla="*/ 2814431 w 2926807"/>
              <a:gd name="connsiteY6" fmla="*/ 1715260 h 2531543"/>
              <a:gd name="connsiteX7" fmla="*/ 2926807 w 2926807"/>
              <a:gd name="connsiteY7" fmla="*/ 1016680 h 2531543"/>
              <a:gd name="connsiteX8" fmla="*/ 2438672 w 2926807"/>
              <a:gd name="connsiteY8" fmla="*/ 1249530 h 2531543"/>
              <a:gd name="connsiteX9" fmla="*/ 2651159 w 2926807"/>
              <a:gd name="connsiteY9" fmla="*/ 914791 h 2531543"/>
              <a:gd name="connsiteX10" fmla="*/ 2673664 w 2926807"/>
              <a:gd name="connsiteY10" fmla="*/ 875626 h 2531543"/>
              <a:gd name="connsiteX11" fmla="*/ 2134057 w 2926807"/>
              <a:gd name="connsiteY11" fmla="*/ 0 h 2531543"/>
              <a:gd name="connsiteX12" fmla="*/ 822360 w 2926807"/>
              <a:gd name="connsiteY12" fmla="*/ 392 h 2531543"/>
              <a:gd name="connsiteX0" fmla="*/ 822360 w 2926807"/>
              <a:gd name="connsiteY0" fmla="*/ 392 h 2634933"/>
              <a:gd name="connsiteX1" fmla="*/ 36380 w 2926807"/>
              <a:gd name="connsiteY1" fmla="*/ 1042006 h 2634933"/>
              <a:gd name="connsiteX2" fmla="*/ 452024 w 2926807"/>
              <a:gd name="connsiteY2" fmla="*/ 1010202 h 2634933"/>
              <a:gd name="connsiteX3" fmla="*/ 0 w 2926807"/>
              <a:gd name="connsiteY3" fmla="*/ 1186455 h 2634933"/>
              <a:gd name="connsiteX4" fmla="*/ 375314 w 2926807"/>
              <a:gd name="connsiteY4" fmla="*/ 2634933 h 2634933"/>
              <a:gd name="connsiteX5" fmla="*/ 2027182 w 2926807"/>
              <a:gd name="connsiteY5" fmla="*/ 2531543 h 2634933"/>
              <a:gd name="connsiteX6" fmla="*/ 2814431 w 2926807"/>
              <a:gd name="connsiteY6" fmla="*/ 1715260 h 2634933"/>
              <a:gd name="connsiteX7" fmla="*/ 2926807 w 2926807"/>
              <a:gd name="connsiteY7" fmla="*/ 1016680 h 2634933"/>
              <a:gd name="connsiteX8" fmla="*/ 2438672 w 2926807"/>
              <a:gd name="connsiteY8" fmla="*/ 1249530 h 2634933"/>
              <a:gd name="connsiteX9" fmla="*/ 2651159 w 2926807"/>
              <a:gd name="connsiteY9" fmla="*/ 914791 h 2634933"/>
              <a:gd name="connsiteX10" fmla="*/ 2673664 w 2926807"/>
              <a:gd name="connsiteY10" fmla="*/ 875626 h 2634933"/>
              <a:gd name="connsiteX11" fmla="*/ 2134057 w 2926807"/>
              <a:gd name="connsiteY11" fmla="*/ 0 h 2634933"/>
              <a:gd name="connsiteX12" fmla="*/ 822360 w 2926807"/>
              <a:gd name="connsiteY12" fmla="*/ 392 h 2634933"/>
              <a:gd name="connsiteX0" fmla="*/ 822360 w 2926807"/>
              <a:gd name="connsiteY0" fmla="*/ 392 h 2644191"/>
              <a:gd name="connsiteX1" fmla="*/ 36380 w 2926807"/>
              <a:gd name="connsiteY1" fmla="*/ 1042006 h 2644191"/>
              <a:gd name="connsiteX2" fmla="*/ 452024 w 2926807"/>
              <a:gd name="connsiteY2" fmla="*/ 1010202 h 2644191"/>
              <a:gd name="connsiteX3" fmla="*/ 0 w 2926807"/>
              <a:gd name="connsiteY3" fmla="*/ 1186455 h 2644191"/>
              <a:gd name="connsiteX4" fmla="*/ 375314 w 2926807"/>
              <a:gd name="connsiteY4" fmla="*/ 2634933 h 2644191"/>
              <a:gd name="connsiteX5" fmla="*/ 2378987 w 2926807"/>
              <a:gd name="connsiteY5" fmla="*/ 2644191 h 2644191"/>
              <a:gd name="connsiteX6" fmla="*/ 2814431 w 2926807"/>
              <a:gd name="connsiteY6" fmla="*/ 1715260 h 2644191"/>
              <a:gd name="connsiteX7" fmla="*/ 2926807 w 2926807"/>
              <a:gd name="connsiteY7" fmla="*/ 1016680 h 2644191"/>
              <a:gd name="connsiteX8" fmla="*/ 2438672 w 2926807"/>
              <a:gd name="connsiteY8" fmla="*/ 1249530 h 2644191"/>
              <a:gd name="connsiteX9" fmla="*/ 2651159 w 2926807"/>
              <a:gd name="connsiteY9" fmla="*/ 914791 h 2644191"/>
              <a:gd name="connsiteX10" fmla="*/ 2673664 w 2926807"/>
              <a:gd name="connsiteY10" fmla="*/ 875626 h 2644191"/>
              <a:gd name="connsiteX11" fmla="*/ 2134057 w 2926807"/>
              <a:gd name="connsiteY11" fmla="*/ 0 h 2644191"/>
              <a:gd name="connsiteX12" fmla="*/ 822360 w 2926807"/>
              <a:gd name="connsiteY12" fmla="*/ 392 h 2644191"/>
              <a:gd name="connsiteX0" fmla="*/ 822360 w 2926807"/>
              <a:gd name="connsiteY0" fmla="*/ 392 h 2644191"/>
              <a:gd name="connsiteX1" fmla="*/ 36380 w 2926807"/>
              <a:gd name="connsiteY1" fmla="*/ 1042006 h 2644191"/>
              <a:gd name="connsiteX2" fmla="*/ 452024 w 2926807"/>
              <a:gd name="connsiteY2" fmla="*/ 1010202 h 2644191"/>
              <a:gd name="connsiteX3" fmla="*/ 0 w 2926807"/>
              <a:gd name="connsiteY3" fmla="*/ 1186455 h 2644191"/>
              <a:gd name="connsiteX4" fmla="*/ 375314 w 2926807"/>
              <a:gd name="connsiteY4" fmla="*/ 2634933 h 2644191"/>
              <a:gd name="connsiteX5" fmla="*/ 410438 w 2926807"/>
              <a:gd name="connsiteY5" fmla="*/ 2557112 h 2644191"/>
              <a:gd name="connsiteX6" fmla="*/ 2378987 w 2926807"/>
              <a:gd name="connsiteY6" fmla="*/ 2644191 h 2644191"/>
              <a:gd name="connsiteX7" fmla="*/ 2814431 w 2926807"/>
              <a:gd name="connsiteY7" fmla="*/ 1715260 h 2644191"/>
              <a:gd name="connsiteX8" fmla="*/ 2926807 w 2926807"/>
              <a:gd name="connsiteY8" fmla="*/ 1016680 h 2644191"/>
              <a:gd name="connsiteX9" fmla="*/ 2438672 w 2926807"/>
              <a:gd name="connsiteY9" fmla="*/ 1249530 h 2644191"/>
              <a:gd name="connsiteX10" fmla="*/ 2651159 w 2926807"/>
              <a:gd name="connsiteY10" fmla="*/ 914791 h 2644191"/>
              <a:gd name="connsiteX11" fmla="*/ 2673664 w 2926807"/>
              <a:gd name="connsiteY11" fmla="*/ 875626 h 2644191"/>
              <a:gd name="connsiteX12" fmla="*/ 2134057 w 2926807"/>
              <a:gd name="connsiteY12" fmla="*/ 0 h 2644191"/>
              <a:gd name="connsiteX13" fmla="*/ 822360 w 2926807"/>
              <a:gd name="connsiteY13" fmla="*/ 392 h 2644191"/>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410438 w 2926807"/>
              <a:gd name="connsiteY5" fmla="*/ 2557112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86984 w 2926807"/>
              <a:gd name="connsiteY5" fmla="*/ 2647231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410438 w 2926807"/>
              <a:gd name="connsiteY5" fmla="*/ 2534583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28350 w 2926807"/>
              <a:gd name="connsiteY5" fmla="*/ 2624702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51803 w 2926807"/>
              <a:gd name="connsiteY5" fmla="*/ 2579643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38672 w 2926807"/>
              <a:gd name="connsiteY9" fmla="*/ 1249530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51803 w 2926807"/>
              <a:gd name="connsiteY5" fmla="*/ 2579643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15219 w 2926807"/>
              <a:gd name="connsiteY9" fmla="*/ 1159411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351803 w 2926807"/>
              <a:gd name="connsiteY5" fmla="*/ 2579643 h 2779368"/>
              <a:gd name="connsiteX6" fmla="*/ 422165 w 2926807"/>
              <a:gd name="connsiteY6" fmla="*/ 2500788 h 2779368"/>
              <a:gd name="connsiteX7" fmla="*/ 2449349 w 2926807"/>
              <a:gd name="connsiteY7" fmla="*/ 2779368 h 2779368"/>
              <a:gd name="connsiteX8" fmla="*/ 2814431 w 2926807"/>
              <a:gd name="connsiteY8" fmla="*/ 1715260 h 2779368"/>
              <a:gd name="connsiteX9" fmla="*/ 2926807 w 2926807"/>
              <a:gd name="connsiteY9" fmla="*/ 1016680 h 2779368"/>
              <a:gd name="connsiteX10" fmla="*/ 2415219 w 2926807"/>
              <a:gd name="connsiteY10" fmla="*/ 1159411 h 2779368"/>
              <a:gd name="connsiteX11" fmla="*/ 2651159 w 2926807"/>
              <a:gd name="connsiteY11" fmla="*/ 914791 h 2779368"/>
              <a:gd name="connsiteX12" fmla="*/ 2673664 w 2926807"/>
              <a:gd name="connsiteY12" fmla="*/ 875626 h 2779368"/>
              <a:gd name="connsiteX13" fmla="*/ 2134057 w 2926807"/>
              <a:gd name="connsiteY13" fmla="*/ 0 h 2779368"/>
              <a:gd name="connsiteX14" fmla="*/ 822360 w 2926807"/>
              <a:gd name="connsiteY14"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375314 w 2926807"/>
              <a:gd name="connsiteY4" fmla="*/ 2634933 h 2779368"/>
              <a:gd name="connsiteX5" fmla="*/ 422165 w 2926807"/>
              <a:gd name="connsiteY5" fmla="*/ 2500788 h 2779368"/>
              <a:gd name="connsiteX6" fmla="*/ 2449349 w 2926807"/>
              <a:gd name="connsiteY6" fmla="*/ 2779368 h 2779368"/>
              <a:gd name="connsiteX7" fmla="*/ 2814431 w 2926807"/>
              <a:gd name="connsiteY7" fmla="*/ 1715260 h 2779368"/>
              <a:gd name="connsiteX8" fmla="*/ 2926807 w 2926807"/>
              <a:gd name="connsiteY8" fmla="*/ 1016680 h 2779368"/>
              <a:gd name="connsiteX9" fmla="*/ 2415219 w 2926807"/>
              <a:gd name="connsiteY9" fmla="*/ 1159411 h 2779368"/>
              <a:gd name="connsiteX10" fmla="*/ 2651159 w 2926807"/>
              <a:gd name="connsiteY10" fmla="*/ 914791 h 2779368"/>
              <a:gd name="connsiteX11" fmla="*/ 2673664 w 2926807"/>
              <a:gd name="connsiteY11" fmla="*/ 875626 h 2779368"/>
              <a:gd name="connsiteX12" fmla="*/ 2134057 w 2926807"/>
              <a:gd name="connsiteY12" fmla="*/ 0 h 2779368"/>
              <a:gd name="connsiteX13" fmla="*/ 822360 w 2926807"/>
              <a:gd name="connsiteY13" fmla="*/ 392 h 2779368"/>
              <a:gd name="connsiteX0" fmla="*/ 822360 w 2926807"/>
              <a:gd name="connsiteY0" fmla="*/ 392 h 2779368"/>
              <a:gd name="connsiteX1" fmla="*/ 36380 w 2926807"/>
              <a:gd name="connsiteY1" fmla="*/ 1042006 h 2779368"/>
              <a:gd name="connsiteX2" fmla="*/ 452024 w 2926807"/>
              <a:gd name="connsiteY2" fmla="*/ 1010202 h 2779368"/>
              <a:gd name="connsiteX3" fmla="*/ 0 w 2926807"/>
              <a:gd name="connsiteY3" fmla="*/ 1186455 h 2779368"/>
              <a:gd name="connsiteX4" fmla="*/ 422165 w 2926807"/>
              <a:gd name="connsiteY4" fmla="*/ 2500788 h 2779368"/>
              <a:gd name="connsiteX5" fmla="*/ 2449349 w 2926807"/>
              <a:gd name="connsiteY5" fmla="*/ 2779368 h 2779368"/>
              <a:gd name="connsiteX6" fmla="*/ 2814431 w 2926807"/>
              <a:gd name="connsiteY6" fmla="*/ 1715260 h 2779368"/>
              <a:gd name="connsiteX7" fmla="*/ 2926807 w 2926807"/>
              <a:gd name="connsiteY7" fmla="*/ 1016680 h 2779368"/>
              <a:gd name="connsiteX8" fmla="*/ 2415219 w 2926807"/>
              <a:gd name="connsiteY8" fmla="*/ 1159411 h 2779368"/>
              <a:gd name="connsiteX9" fmla="*/ 2651159 w 2926807"/>
              <a:gd name="connsiteY9" fmla="*/ 914791 h 2779368"/>
              <a:gd name="connsiteX10" fmla="*/ 2673664 w 2926807"/>
              <a:gd name="connsiteY10" fmla="*/ 875626 h 2779368"/>
              <a:gd name="connsiteX11" fmla="*/ 2134057 w 2926807"/>
              <a:gd name="connsiteY11" fmla="*/ 0 h 2779368"/>
              <a:gd name="connsiteX12" fmla="*/ 822360 w 2926807"/>
              <a:gd name="connsiteY12" fmla="*/ 392 h 2779368"/>
              <a:gd name="connsiteX0" fmla="*/ 822360 w 2926807"/>
              <a:gd name="connsiteY0" fmla="*/ 392 h 2700514"/>
              <a:gd name="connsiteX1" fmla="*/ 36380 w 2926807"/>
              <a:gd name="connsiteY1" fmla="*/ 1042006 h 2700514"/>
              <a:gd name="connsiteX2" fmla="*/ 452024 w 2926807"/>
              <a:gd name="connsiteY2" fmla="*/ 1010202 h 2700514"/>
              <a:gd name="connsiteX3" fmla="*/ 0 w 2926807"/>
              <a:gd name="connsiteY3" fmla="*/ 1186455 h 2700514"/>
              <a:gd name="connsiteX4" fmla="*/ 422165 w 2926807"/>
              <a:gd name="connsiteY4" fmla="*/ 2500788 h 2700514"/>
              <a:gd name="connsiteX5" fmla="*/ 2355535 w 2926807"/>
              <a:gd name="connsiteY5" fmla="*/ 2700514 h 2700514"/>
              <a:gd name="connsiteX6" fmla="*/ 2814431 w 2926807"/>
              <a:gd name="connsiteY6" fmla="*/ 1715260 h 2700514"/>
              <a:gd name="connsiteX7" fmla="*/ 2926807 w 2926807"/>
              <a:gd name="connsiteY7" fmla="*/ 1016680 h 2700514"/>
              <a:gd name="connsiteX8" fmla="*/ 2415219 w 2926807"/>
              <a:gd name="connsiteY8" fmla="*/ 1159411 h 2700514"/>
              <a:gd name="connsiteX9" fmla="*/ 2651159 w 2926807"/>
              <a:gd name="connsiteY9" fmla="*/ 914791 h 2700514"/>
              <a:gd name="connsiteX10" fmla="*/ 2673664 w 2926807"/>
              <a:gd name="connsiteY10" fmla="*/ 875626 h 2700514"/>
              <a:gd name="connsiteX11" fmla="*/ 2134057 w 2926807"/>
              <a:gd name="connsiteY11" fmla="*/ 0 h 2700514"/>
              <a:gd name="connsiteX12" fmla="*/ 822360 w 2926807"/>
              <a:gd name="connsiteY12" fmla="*/ 392 h 2700514"/>
              <a:gd name="connsiteX0" fmla="*/ 822360 w 2926807"/>
              <a:gd name="connsiteY0" fmla="*/ 392 h 2700514"/>
              <a:gd name="connsiteX1" fmla="*/ 36380 w 2926807"/>
              <a:gd name="connsiteY1" fmla="*/ 1042006 h 2700514"/>
              <a:gd name="connsiteX2" fmla="*/ 452024 w 2926807"/>
              <a:gd name="connsiteY2" fmla="*/ 1010202 h 2700514"/>
              <a:gd name="connsiteX3" fmla="*/ 0 w 2926807"/>
              <a:gd name="connsiteY3" fmla="*/ 1186455 h 2700514"/>
              <a:gd name="connsiteX4" fmla="*/ 504253 w 2926807"/>
              <a:gd name="connsiteY4" fmla="*/ 2534582 h 2700514"/>
              <a:gd name="connsiteX5" fmla="*/ 2355535 w 2926807"/>
              <a:gd name="connsiteY5" fmla="*/ 2700514 h 2700514"/>
              <a:gd name="connsiteX6" fmla="*/ 2814431 w 2926807"/>
              <a:gd name="connsiteY6" fmla="*/ 1715260 h 2700514"/>
              <a:gd name="connsiteX7" fmla="*/ 2926807 w 2926807"/>
              <a:gd name="connsiteY7" fmla="*/ 1016680 h 2700514"/>
              <a:gd name="connsiteX8" fmla="*/ 2415219 w 2926807"/>
              <a:gd name="connsiteY8" fmla="*/ 1159411 h 2700514"/>
              <a:gd name="connsiteX9" fmla="*/ 2651159 w 2926807"/>
              <a:gd name="connsiteY9" fmla="*/ 914791 h 2700514"/>
              <a:gd name="connsiteX10" fmla="*/ 2673664 w 2926807"/>
              <a:gd name="connsiteY10" fmla="*/ 875626 h 2700514"/>
              <a:gd name="connsiteX11" fmla="*/ 2134057 w 2926807"/>
              <a:gd name="connsiteY11" fmla="*/ 0 h 2700514"/>
              <a:gd name="connsiteX12" fmla="*/ 822360 w 2926807"/>
              <a:gd name="connsiteY12" fmla="*/ 392 h 2700514"/>
              <a:gd name="connsiteX0" fmla="*/ 822360 w 2926807"/>
              <a:gd name="connsiteY0" fmla="*/ 392 h 2534582"/>
              <a:gd name="connsiteX1" fmla="*/ 36380 w 2926807"/>
              <a:gd name="connsiteY1" fmla="*/ 1042006 h 2534582"/>
              <a:gd name="connsiteX2" fmla="*/ 452024 w 2926807"/>
              <a:gd name="connsiteY2" fmla="*/ 1010202 h 2534582"/>
              <a:gd name="connsiteX3" fmla="*/ 0 w 2926807"/>
              <a:gd name="connsiteY3" fmla="*/ 1186455 h 2534582"/>
              <a:gd name="connsiteX4" fmla="*/ 504253 w 2926807"/>
              <a:gd name="connsiteY4" fmla="*/ 2534582 h 2534582"/>
              <a:gd name="connsiteX5" fmla="*/ 2301647 w 2926807"/>
              <a:gd name="connsiteY5" fmla="*/ 2506703 h 2534582"/>
              <a:gd name="connsiteX6" fmla="*/ 2814431 w 2926807"/>
              <a:gd name="connsiteY6" fmla="*/ 1715260 h 2534582"/>
              <a:gd name="connsiteX7" fmla="*/ 2926807 w 2926807"/>
              <a:gd name="connsiteY7" fmla="*/ 1016680 h 2534582"/>
              <a:gd name="connsiteX8" fmla="*/ 2415219 w 2926807"/>
              <a:gd name="connsiteY8" fmla="*/ 1159411 h 2534582"/>
              <a:gd name="connsiteX9" fmla="*/ 2651159 w 2926807"/>
              <a:gd name="connsiteY9" fmla="*/ 914791 h 2534582"/>
              <a:gd name="connsiteX10" fmla="*/ 2673664 w 2926807"/>
              <a:gd name="connsiteY10" fmla="*/ 875626 h 2534582"/>
              <a:gd name="connsiteX11" fmla="*/ 2134057 w 2926807"/>
              <a:gd name="connsiteY11" fmla="*/ 0 h 2534582"/>
              <a:gd name="connsiteX12" fmla="*/ 822360 w 2926807"/>
              <a:gd name="connsiteY12" fmla="*/ 392 h 2534582"/>
              <a:gd name="connsiteX0" fmla="*/ 822360 w 2926807"/>
              <a:gd name="connsiteY0" fmla="*/ 392 h 2534582"/>
              <a:gd name="connsiteX1" fmla="*/ 36380 w 2926807"/>
              <a:gd name="connsiteY1" fmla="*/ 1042006 h 2534582"/>
              <a:gd name="connsiteX2" fmla="*/ 452024 w 2926807"/>
              <a:gd name="connsiteY2" fmla="*/ 1010202 h 2534582"/>
              <a:gd name="connsiteX3" fmla="*/ 0 w 2926807"/>
              <a:gd name="connsiteY3" fmla="*/ 1186455 h 2534582"/>
              <a:gd name="connsiteX4" fmla="*/ 453864 w 2926807"/>
              <a:gd name="connsiteY4" fmla="*/ 2534582 h 2534582"/>
              <a:gd name="connsiteX5" fmla="*/ 2301647 w 2926807"/>
              <a:gd name="connsiteY5" fmla="*/ 2506703 h 2534582"/>
              <a:gd name="connsiteX6" fmla="*/ 2814431 w 2926807"/>
              <a:gd name="connsiteY6" fmla="*/ 1715260 h 2534582"/>
              <a:gd name="connsiteX7" fmla="*/ 2926807 w 2926807"/>
              <a:gd name="connsiteY7" fmla="*/ 1016680 h 2534582"/>
              <a:gd name="connsiteX8" fmla="*/ 2415219 w 2926807"/>
              <a:gd name="connsiteY8" fmla="*/ 1159411 h 2534582"/>
              <a:gd name="connsiteX9" fmla="*/ 2651159 w 2926807"/>
              <a:gd name="connsiteY9" fmla="*/ 914791 h 2534582"/>
              <a:gd name="connsiteX10" fmla="*/ 2673664 w 2926807"/>
              <a:gd name="connsiteY10" fmla="*/ 875626 h 2534582"/>
              <a:gd name="connsiteX11" fmla="*/ 2134057 w 2926807"/>
              <a:gd name="connsiteY11" fmla="*/ 0 h 2534582"/>
              <a:gd name="connsiteX12" fmla="*/ 822360 w 2926807"/>
              <a:gd name="connsiteY12" fmla="*/ 392 h 2534582"/>
              <a:gd name="connsiteX0" fmla="*/ 822360 w 2926807"/>
              <a:gd name="connsiteY0" fmla="*/ 392 h 2534582"/>
              <a:gd name="connsiteX1" fmla="*/ 36380 w 2926807"/>
              <a:gd name="connsiteY1" fmla="*/ 1042006 h 2534582"/>
              <a:gd name="connsiteX2" fmla="*/ 452024 w 2926807"/>
              <a:gd name="connsiteY2" fmla="*/ 1010202 h 2534582"/>
              <a:gd name="connsiteX3" fmla="*/ 0 w 2926807"/>
              <a:gd name="connsiteY3" fmla="*/ 1186455 h 2534582"/>
              <a:gd name="connsiteX4" fmla="*/ 453864 w 2926807"/>
              <a:gd name="connsiteY4" fmla="*/ 2534582 h 2534582"/>
              <a:gd name="connsiteX5" fmla="*/ 2410823 w 2926807"/>
              <a:gd name="connsiteY5" fmla="*/ 2521895 h 2534582"/>
              <a:gd name="connsiteX6" fmla="*/ 2814431 w 2926807"/>
              <a:gd name="connsiteY6" fmla="*/ 1715260 h 2534582"/>
              <a:gd name="connsiteX7" fmla="*/ 2926807 w 2926807"/>
              <a:gd name="connsiteY7" fmla="*/ 1016680 h 2534582"/>
              <a:gd name="connsiteX8" fmla="*/ 2415219 w 2926807"/>
              <a:gd name="connsiteY8" fmla="*/ 1159411 h 2534582"/>
              <a:gd name="connsiteX9" fmla="*/ 2651159 w 2926807"/>
              <a:gd name="connsiteY9" fmla="*/ 914791 h 2534582"/>
              <a:gd name="connsiteX10" fmla="*/ 2673664 w 2926807"/>
              <a:gd name="connsiteY10" fmla="*/ 875626 h 2534582"/>
              <a:gd name="connsiteX11" fmla="*/ 2134057 w 2926807"/>
              <a:gd name="connsiteY11" fmla="*/ 0 h 2534582"/>
              <a:gd name="connsiteX12" fmla="*/ 822360 w 2926807"/>
              <a:gd name="connsiteY12" fmla="*/ 392 h 2534582"/>
              <a:gd name="connsiteX0" fmla="*/ 822360 w 2926807"/>
              <a:gd name="connsiteY0" fmla="*/ 392 h 2595351"/>
              <a:gd name="connsiteX1" fmla="*/ 36380 w 2926807"/>
              <a:gd name="connsiteY1" fmla="*/ 1042006 h 2595351"/>
              <a:gd name="connsiteX2" fmla="*/ 452024 w 2926807"/>
              <a:gd name="connsiteY2" fmla="*/ 1010202 h 2595351"/>
              <a:gd name="connsiteX3" fmla="*/ 0 w 2926807"/>
              <a:gd name="connsiteY3" fmla="*/ 1186455 h 2595351"/>
              <a:gd name="connsiteX4" fmla="*/ 537846 w 2926807"/>
              <a:gd name="connsiteY4" fmla="*/ 2595351 h 2595351"/>
              <a:gd name="connsiteX5" fmla="*/ 2410823 w 2926807"/>
              <a:gd name="connsiteY5" fmla="*/ 2521895 h 2595351"/>
              <a:gd name="connsiteX6" fmla="*/ 2814431 w 2926807"/>
              <a:gd name="connsiteY6" fmla="*/ 1715260 h 2595351"/>
              <a:gd name="connsiteX7" fmla="*/ 2926807 w 2926807"/>
              <a:gd name="connsiteY7" fmla="*/ 1016680 h 2595351"/>
              <a:gd name="connsiteX8" fmla="*/ 2415219 w 2926807"/>
              <a:gd name="connsiteY8" fmla="*/ 1159411 h 2595351"/>
              <a:gd name="connsiteX9" fmla="*/ 2651159 w 2926807"/>
              <a:gd name="connsiteY9" fmla="*/ 914791 h 2595351"/>
              <a:gd name="connsiteX10" fmla="*/ 2673664 w 2926807"/>
              <a:gd name="connsiteY10" fmla="*/ 875626 h 2595351"/>
              <a:gd name="connsiteX11" fmla="*/ 2134057 w 2926807"/>
              <a:gd name="connsiteY11" fmla="*/ 0 h 2595351"/>
              <a:gd name="connsiteX12" fmla="*/ 822360 w 2926807"/>
              <a:gd name="connsiteY12" fmla="*/ 392 h 2595351"/>
              <a:gd name="connsiteX0" fmla="*/ 822360 w 2926807"/>
              <a:gd name="connsiteY0" fmla="*/ 392 h 2595351"/>
              <a:gd name="connsiteX1" fmla="*/ 36380 w 2926807"/>
              <a:gd name="connsiteY1" fmla="*/ 1042006 h 2595351"/>
              <a:gd name="connsiteX2" fmla="*/ 452024 w 2926807"/>
              <a:gd name="connsiteY2" fmla="*/ 1010202 h 2595351"/>
              <a:gd name="connsiteX3" fmla="*/ 0 w 2926807"/>
              <a:gd name="connsiteY3" fmla="*/ 1186455 h 2595351"/>
              <a:gd name="connsiteX4" fmla="*/ 420271 w 2926807"/>
              <a:gd name="connsiteY4" fmla="*/ 2595351 h 2595351"/>
              <a:gd name="connsiteX5" fmla="*/ 2410823 w 2926807"/>
              <a:gd name="connsiteY5" fmla="*/ 2521895 h 2595351"/>
              <a:gd name="connsiteX6" fmla="*/ 2814431 w 2926807"/>
              <a:gd name="connsiteY6" fmla="*/ 1715260 h 2595351"/>
              <a:gd name="connsiteX7" fmla="*/ 2926807 w 2926807"/>
              <a:gd name="connsiteY7" fmla="*/ 1016680 h 2595351"/>
              <a:gd name="connsiteX8" fmla="*/ 2415219 w 2926807"/>
              <a:gd name="connsiteY8" fmla="*/ 1159411 h 2595351"/>
              <a:gd name="connsiteX9" fmla="*/ 2651159 w 2926807"/>
              <a:gd name="connsiteY9" fmla="*/ 914791 h 2595351"/>
              <a:gd name="connsiteX10" fmla="*/ 2673664 w 2926807"/>
              <a:gd name="connsiteY10" fmla="*/ 875626 h 2595351"/>
              <a:gd name="connsiteX11" fmla="*/ 2134057 w 2926807"/>
              <a:gd name="connsiteY11" fmla="*/ 0 h 2595351"/>
              <a:gd name="connsiteX12" fmla="*/ 822360 w 2926807"/>
              <a:gd name="connsiteY12" fmla="*/ 392 h 2595351"/>
              <a:gd name="connsiteX0" fmla="*/ 864351 w 2968798"/>
              <a:gd name="connsiteY0" fmla="*/ 392 h 2595351"/>
              <a:gd name="connsiteX1" fmla="*/ 78371 w 2968798"/>
              <a:gd name="connsiteY1" fmla="*/ 1042006 h 2595351"/>
              <a:gd name="connsiteX2" fmla="*/ 494015 w 2968798"/>
              <a:gd name="connsiteY2" fmla="*/ 1010202 h 2595351"/>
              <a:gd name="connsiteX3" fmla="*/ 0 w 2968798"/>
              <a:gd name="connsiteY3" fmla="*/ 1186455 h 2595351"/>
              <a:gd name="connsiteX4" fmla="*/ 462262 w 2968798"/>
              <a:gd name="connsiteY4" fmla="*/ 2595351 h 2595351"/>
              <a:gd name="connsiteX5" fmla="*/ 2452814 w 2968798"/>
              <a:gd name="connsiteY5" fmla="*/ 2521895 h 2595351"/>
              <a:gd name="connsiteX6" fmla="*/ 2856422 w 2968798"/>
              <a:gd name="connsiteY6" fmla="*/ 1715260 h 2595351"/>
              <a:gd name="connsiteX7" fmla="*/ 2968798 w 2968798"/>
              <a:gd name="connsiteY7" fmla="*/ 1016680 h 2595351"/>
              <a:gd name="connsiteX8" fmla="*/ 2457210 w 2968798"/>
              <a:gd name="connsiteY8" fmla="*/ 1159411 h 2595351"/>
              <a:gd name="connsiteX9" fmla="*/ 2693150 w 2968798"/>
              <a:gd name="connsiteY9" fmla="*/ 914791 h 2595351"/>
              <a:gd name="connsiteX10" fmla="*/ 2715655 w 2968798"/>
              <a:gd name="connsiteY10" fmla="*/ 875626 h 2595351"/>
              <a:gd name="connsiteX11" fmla="*/ 2176048 w 2968798"/>
              <a:gd name="connsiteY11" fmla="*/ 0 h 2595351"/>
              <a:gd name="connsiteX12" fmla="*/ 864351 w 2968798"/>
              <a:gd name="connsiteY12" fmla="*/ 392 h 2595351"/>
              <a:gd name="connsiteX0" fmla="*/ 864351 w 2968798"/>
              <a:gd name="connsiteY0" fmla="*/ 392 h 2595351"/>
              <a:gd name="connsiteX1" fmla="*/ 78371 w 2968798"/>
              <a:gd name="connsiteY1" fmla="*/ 1042006 h 2595351"/>
              <a:gd name="connsiteX2" fmla="*/ 494015 w 2968798"/>
              <a:gd name="connsiteY2" fmla="*/ 1010202 h 2595351"/>
              <a:gd name="connsiteX3" fmla="*/ 0 w 2968798"/>
              <a:gd name="connsiteY3" fmla="*/ 1186455 h 2595351"/>
              <a:gd name="connsiteX4" fmla="*/ 462262 w 2968798"/>
              <a:gd name="connsiteY4" fmla="*/ 2595351 h 2595351"/>
              <a:gd name="connsiteX5" fmla="*/ 2461212 w 2968798"/>
              <a:gd name="connsiteY5" fmla="*/ 2451891 h 2595351"/>
              <a:gd name="connsiteX6" fmla="*/ 2856422 w 2968798"/>
              <a:gd name="connsiteY6" fmla="*/ 1715260 h 2595351"/>
              <a:gd name="connsiteX7" fmla="*/ 2968798 w 2968798"/>
              <a:gd name="connsiteY7" fmla="*/ 1016680 h 2595351"/>
              <a:gd name="connsiteX8" fmla="*/ 2457210 w 2968798"/>
              <a:gd name="connsiteY8" fmla="*/ 1159411 h 2595351"/>
              <a:gd name="connsiteX9" fmla="*/ 2693150 w 2968798"/>
              <a:gd name="connsiteY9" fmla="*/ 914791 h 2595351"/>
              <a:gd name="connsiteX10" fmla="*/ 2715655 w 2968798"/>
              <a:gd name="connsiteY10" fmla="*/ 875626 h 2595351"/>
              <a:gd name="connsiteX11" fmla="*/ 2176048 w 2968798"/>
              <a:gd name="connsiteY11" fmla="*/ 0 h 2595351"/>
              <a:gd name="connsiteX12" fmla="*/ 864351 w 2968798"/>
              <a:gd name="connsiteY12" fmla="*/ 392 h 2595351"/>
              <a:gd name="connsiteX0" fmla="*/ 864351 w 2968798"/>
              <a:gd name="connsiteY0" fmla="*/ 392 h 2502012"/>
              <a:gd name="connsiteX1" fmla="*/ 78371 w 2968798"/>
              <a:gd name="connsiteY1" fmla="*/ 1042006 h 2502012"/>
              <a:gd name="connsiteX2" fmla="*/ 494015 w 2968798"/>
              <a:gd name="connsiteY2" fmla="*/ 1010202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457210 w 2968798"/>
              <a:gd name="connsiteY8" fmla="*/ 1159411 h 2502012"/>
              <a:gd name="connsiteX9" fmla="*/ 2693150 w 2968798"/>
              <a:gd name="connsiteY9" fmla="*/ 914791 h 2502012"/>
              <a:gd name="connsiteX10" fmla="*/ 2715655 w 2968798"/>
              <a:gd name="connsiteY10" fmla="*/ 875626 h 2502012"/>
              <a:gd name="connsiteX11" fmla="*/ 2176048 w 2968798"/>
              <a:gd name="connsiteY11" fmla="*/ 0 h 2502012"/>
              <a:gd name="connsiteX12" fmla="*/ 864351 w 2968798"/>
              <a:gd name="connsiteY12" fmla="*/ 392 h 2502012"/>
              <a:gd name="connsiteX0" fmla="*/ 864351 w 2968798"/>
              <a:gd name="connsiteY0" fmla="*/ 392 h 2502012"/>
              <a:gd name="connsiteX1" fmla="*/ 78371 w 2968798"/>
              <a:gd name="connsiteY1" fmla="*/ 1042006 h 2502012"/>
              <a:gd name="connsiteX2" fmla="*/ 494015 w 2968798"/>
              <a:gd name="connsiteY2" fmla="*/ 1010202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457210 w 2968798"/>
              <a:gd name="connsiteY8" fmla="*/ 1159411 h 2502012"/>
              <a:gd name="connsiteX9" fmla="*/ 2715655 w 2968798"/>
              <a:gd name="connsiteY9" fmla="*/ 875626 h 2502012"/>
              <a:gd name="connsiteX10" fmla="*/ 2176048 w 2968798"/>
              <a:gd name="connsiteY10" fmla="*/ 0 h 2502012"/>
              <a:gd name="connsiteX11" fmla="*/ 864351 w 2968798"/>
              <a:gd name="connsiteY11" fmla="*/ 392 h 2502012"/>
              <a:gd name="connsiteX0" fmla="*/ 864351 w 2968798"/>
              <a:gd name="connsiteY0" fmla="*/ 392 h 2502012"/>
              <a:gd name="connsiteX1" fmla="*/ 78371 w 2968798"/>
              <a:gd name="connsiteY1" fmla="*/ 1042006 h 2502012"/>
              <a:gd name="connsiteX2" fmla="*/ 494015 w 2968798"/>
              <a:gd name="connsiteY2" fmla="*/ 1010202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572474 w 2968798"/>
              <a:gd name="connsiteY8" fmla="*/ 1095361 h 2502012"/>
              <a:gd name="connsiteX9" fmla="*/ 2715655 w 2968798"/>
              <a:gd name="connsiteY9" fmla="*/ 875626 h 2502012"/>
              <a:gd name="connsiteX10" fmla="*/ 2176048 w 2968798"/>
              <a:gd name="connsiteY10" fmla="*/ 0 h 2502012"/>
              <a:gd name="connsiteX11" fmla="*/ 864351 w 2968798"/>
              <a:gd name="connsiteY11" fmla="*/ 392 h 2502012"/>
              <a:gd name="connsiteX0" fmla="*/ 864351 w 2968798"/>
              <a:gd name="connsiteY0" fmla="*/ 392 h 2502012"/>
              <a:gd name="connsiteX1" fmla="*/ 78371 w 2968798"/>
              <a:gd name="connsiteY1" fmla="*/ 1042006 h 2502012"/>
              <a:gd name="connsiteX2" fmla="*/ 355698 w 2968798"/>
              <a:gd name="connsiteY2" fmla="*/ 1052902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572474 w 2968798"/>
              <a:gd name="connsiteY8" fmla="*/ 1095361 h 2502012"/>
              <a:gd name="connsiteX9" fmla="*/ 2715655 w 2968798"/>
              <a:gd name="connsiteY9" fmla="*/ 875626 h 2502012"/>
              <a:gd name="connsiteX10" fmla="*/ 2176048 w 2968798"/>
              <a:gd name="connsiteY10" fmla="*/ 0 h 2502012"/>
              <a:gd name="connsiteX11" fmla="*/ 864351 w 2968798"/>
              <a:gd name="connsiteY11" fmla="*/ 392 h 2502012"/>
              <a:gd name="connsiteX0" fmla="*/ 864351 w 2968798"/>
              <a:gd name="connsiteY0" fmla="*/ 392 h 2502012"/>
              <a:gd name="connsiteX1" fmla="*/ 78371 w 2968798"/>
              <a:gd name="connsiteY1" fmla="*/ 1042006 h 2502012"/>
              <a:gd name="connsiteX2" fmla="*/ 355698 w 2968798"/>
              <a:gd name="connsiteY2" fmla="*/ 1052902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649317 w 2968798"/>
              <a:gd name="connsiteY8" fmla="*/ 1074011 h 2502012"/>
              <a:gd name="connsiteX9" fmla="*/ 2715655 w 2968798"/>
              <a:gd name="connsiteY9" fmla="*/ 875626 h 2502012"/>
              <a:gd name="connsiteX10" fmla="*/ 2176048 w 2968798"/>
              <a:gd name="connsiteY10" fmla="*/ 0 h 2502012"/>
              <a:gd name="connsiteX11" fmla="*/ 864351 w 2968798"/>
              <a:gd name="connsiteY11" fmla="*/ 392 h 2502012"/>
              <a:gd name="connsiteX0" fmla="*/ 864351 w 2968798"/>
              <a:gd name="connsiteY0" fmla="*/ 392 h 2502012"/>
              <a:gd name="connsiteX1" fmla="*/ 78371 w 2968798"/>
              <a:gd name="connsiteY1" fmla="*/ 1042006 h 2502012"/>
              <a:gd name="connsiteX2" fmla="*/ 286540 w 2968798"/>
              <a:gd name="connsiteY2" fmla="*/ 1060471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649317 w 2968798"/>
              <a:gd name="connsiteY8" fmla="*/ 1074011 h 2502012"/>
              <a:gd name="connsiteX9" fmla="*/ 2715655 w 2968798"/>
              <a:gd name="connsiteY9" fmla="*/ 875626 h 2502012"/>
              <a:gd name="connsiteX10" fmla="*/ 2176048 w 2968798"/>
              <a:gd name="connsiteY10" fmla="*/ 0 h 2502012"/>
              <a:gd name="connsiteX11" fmla="*/ 864351 w 2968798"/>
              <a:gd name="connsiteY11" fmla="*/ 392 h 2502012"/>
              <a:gd name="connsiteX0" fmla="*/ 864351 w 2968798"/>
              <a:gd name="connsiteY0" fmla="*/ 392 h 2502012"/>
              <a:gd name="connsiteX1" fmla="*/ 78371 w 2968798"/>
              <a:gd name="connsiteY1" fmla="*/ 1042006 h 2502012"/>
              <a:gd name="connsiteX2" fmla="*/ 286540 w 2968798"/>
              <a:gd name="connsiteY2" fmla="*/ 1060471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687739 w 2968798"/>
              <a:gd name="connsiteY8" fmla="*/ 1051302 h 2502012"/>
              <a:gd name="connsiteX9" fmla="*/ 2715655 w 2968798"/>
              <a:gd name="connsiteY9" fmla="*/ 875626 h 2502012"/>
              <a:gd name="connsiteX10" fmla="*/ 2176048 w 2968798"/>
              <a:gd name="connsiteY10" fmla="*/ 0 h 2502012"/>
              <a:gd name="connsiteX11" fmla="*/ 864351 w 2968798"/>
              <a:gd name="connsiteY11" fmla="*/ 392 h 2502012"/>
              <a:gd name="connsiteX0" fmla="*/ 707437 w 2968798"/>
              <a:gd name="connsiteY0" fmla="*/ 6318 h 2502012"/>
              <a:gd name="connsiteX1" fmla="*/ 78371 w 2968798"/>
              <a:gd name="connsiteY1" fmla="*/ 1042006 h 2502012"/>
              <a:gd name="connsiteX2" fmla="*/ 286540 w 2968798"/>
              <a:gd name="connsiteY2" fmla="*/ 1060471 h 2502012"/>
              <a:gd name="connsiteX3" fmla="*/ 0 w 2968798"/>
              <a:gd name="connsiteY3" fmla="*/ 1186455 h 2502012"/>
              <a:gd name="connsiteX4" fmla="*/ 529447 w 2968798"/>
              <a:gd name="connsiteY4" fmla="*/ 2502012 h 2502012"/>
              <a:gd name="connsiteX5" fmla="*/ 2461212 w 2968798"/>
              <a:gd name="connsiteY5" fmla="*/ 2451891 h 2502012"/>
              <a:gd name="connsiteX6" fmla="*/ 2856422 w 2968798"/>
              <a:gd name="connsiteY6" fmla="*/ 1715260 h 2502012"/>
              <a:gd name="connsiteX7" fmla="*/ 2968798 w 2968798"/>
              <a:gd name="connsiteY7" fmla="*/ 1016680 h 2502012"/>
              <a:gd name="connsiteX8" fmla="*/ 2687739 w 2968798"/>
              <a:gd name="connsiteY8" fmla="*/ 1051302 h 2502012"/>
              <a:gd name="connsiteX9" fmla="*/ 2715655 w 2968798"/>
              <a:gd name="connsiteY9" fmla="*/ 875626 h 2502012"/>
              <a:gd name="connsiteX10" fmla="*/ 2176048 w 2968798"/>
              <a:gd name="connsiteY10" fmla="*/ 0 h 2502012"/>
              <a:gd name="connsiteX11" fmla="*/ 707437 w 2968798"/>
              <a:gd name="connsiteY11" fmla="*/ 6318 h 2502012"/>
              <a:gd name="connsiteX0" fmla="*/ 707437 w 2968798"/>
              <a:gd name="connsiteY0" fmla="*/ 392 h 2496086"/>
              <a:gd name="connsiteX1" fmla="*/ 78371 w 2968798"/>
              <a:gd name="connsiteY1" fmla="*/ 1036080 h 2496086"/>
              <a:gd name="connsiteX2" fmla="*/ 286540 w 2968798"/>
              <a:gd name="connsiteY2" fmla="*/ 1054545 h 2496086"/>
              <a:gd name="connsiteX3" fmla="*/ 0 w 2968798"/>
              <a:gd name="connsiteY3" fmla="*/ 1180529 h 2496086"/>
              <a:gd name="connsiteX4" fmla="*/ 529447 w 2968798"/>
              <a:gd name="connsiteY4" fmla="*/ 2496086 h 2496086"/>
              <a:gd name="connsiteX5" fmla="*/ 2461212 w 2968798"/>
              <a:gd name="connsiteY5" fmla="*/ 2445965 h 2496086"/>
              <a:gd name="connsiteX6" fmla="*/ 2856422 w 2968798"/>
              <a:gd name="connsiteY6" fmla="*/ 1709334 h 2496086"/>
              <a:gd name="connsiteX7" fmla="*/ 2968798 w 2968798"/>
              <a:gd name="connsiteY7" fmla="*/ 1010754 h 2496086"/>
              <a:gd name="connsiteX8" fmla="*/ 2687739 w 2968798"/>
              <a:gd name="connsiteY8" fmla="*/ 1045376 h 2496086"/>
              <a:gd name="connsiteX9" fmla="*/ 2715655 w 2968798"/>
              <a:gd name="connsiteY9" fmla="*/ 869700 h 2496086"/>
              <a:gd name="connsiteX10" fmla="*/ 2314131 w 2968798"/>
              <a:gd name="connsiteY10" fmla="*/ 0 h 2496086"/>
              <a:gd name="connsiteX11" fmla="*/ 707437 w 2968798"/>
              <a:gd name="connsiteY11" fmla="*/ 392 h 2496086"/>
              <a:gd name="connsiteX0" fmla="*/ 707437 w 2968798"/>
              <a:gd name="connsiteY0" fmla="*/ 392 h 2499722"/>
              <a:gd name="connsiteX1" fmla="*/ 78371 w 2968798"/>
              <a:gd name="connsiteY1" fmla="*/ 1036080 h 2499722"/>
              <a:gd name="connsiteX2" fmla="*/ 286540 w 2968798"/>
              <a:gd name="connsiteY2" fmla="*/ 1054545 h 2499722"/>
              <a:gd name="connsiteX3" fmla="*/ 0 w 2968798"/>
              <a:gd name="connsiteY3" fmla="*/ 1180529 h 2499722"/>
              <a:gd name="connsiteX4" fmla="*/ 529447 w 2968798"/>
              <a:gd name="connsiteY4" fmla="*/ 2496086 h 2499722"/>
              <a:gd name="connsiteX5" fmla="*/ 2454886 w 2968798"/>
              <a:gd name="connsiteY5" fmla="*/ 2499722 h 2499722"/>
              <a:gd name="connsiteX6" fmla="*/ 2856422 w 2968798"/>
              <a:gd name="connsiteY6" fmla="*/ 1709334 h 2499722"/>
              <a:gd name="connsiteX7" fmla="*/ 2968798 w 2968798"/>
              <a:gd name="connsiteY7" fmla="*/ 1010754 h 2499722"/>
              <a:gd name="connsiteX8" fmla="*/ 2687739 w 2968798"/>
              <a:gd name="connsiteY8" fmla="*/ 1045376 h 2499722"/>
              <a:gd name="connsiteX9" fmla="*/ 2715655 w 2968798"/>
              <a:gd name="connsiteY9" fmla="*/ 869700 h 2499722"/>
              <a:gd name="connsiteX10" fmla="*/ 2314131 w 2968798"/>
              <a:gd name="connsiteY10" fmla="*/ 0 h 2499722"/>
              <a:gd name="connsiteX11" fmla="*/ 707437 w 2968798"/>
              <a:gd name="connsiteY11" fmla="*/ 392 h 2499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68798" h="2499722">
                <a:moveTo>
                  <a:pt x="707437" y="392"/>
                </a:moveTo>
                <a:lnTo>
                  <a:pt x="78371" y="1036080"/>
                </a:lnTo>
                <a:lnTo>
                  <a:pt x="286540" y="1054545"/>
                </a:lnTo>
                <a:lnTo>
                  <a:pt x="0" y="1180529"/>
                </a:lnTo>
                <a:lnTo>
                  <a:pt x="529447" y="2496086"/>
                </a:lnTo>
                <a:lnTo>
                  <a:pt x="2454886" y="2499722"/>
                </a:lnTo>
                <a:lnTo>
                  <a:pt x="2856422" y="1709334"/>
                </a:lnTo>
                <a:lnTo>
                  <a:pt x="2968798" y="1010754"/>
                </a:lnTo>
                <a:lnTo>
                  <a:pt x="2687739" y="1045376"/>
                </a:lnTo>
                <a:lnTo>
                  <a:pt x="2715655" y="869700"/>
                </a:lnTo>
                <a:lnTo>
                  <a:pt x="2314131" y="0"/>
                </a:lnTo>
                <a:lnTo>
                  <a:pt x="707437" y="392"/>
                </a:lnTo>
                <a:close/>
              </a:path>
            </a:pathLst>
          </a:custGeom>
          <a:solidFill>
            <a:schemeClr val="accent5"/>
          </a:solidFill>
          <a:ln w="19050">
            <a:noFill/>
          </a:ln>
          <a:effectLst/>
          <a:extLst/>
        </p:spPr>
        <p:txBody>
          <a:bodyPr/>
          <a:lstStyle/>
          <a:p>
            <a:pPr defTabSz="685773" eaLnBrk="0" hangingPunct="0">
              <a:defRPr/>
            </a:pPr>
            <a:endParaRPr lang="en-US" kern="0">
              <a:solidFill>
                <a:srgbClr val="FFFFFF"/>
              </a:solidFill>
              <a:effectLst>
                <a:outerShdw blurRad="38100" dist="38100" dir="2700000" algn="tl">
                  <a:srgbClr val="000000">
                    <a:alpha val="43137"/>
                  </a:srgbClr>
                </a:outerShdw>
              </a:effectLst>
            </a:endParaRPr>
          </a:p>
        </p:txBody>
      </p:sp>
      <p:pic>
        <p:nvPicPr>
          <p:cNvPr id="11" name="Picture 2"/>
          <p:cNvPicPr>
            <a:picLocks noChangeAspect="1"/>
          </p:cNvPicPr>
          <p:nvPr/>
        </p:nvPicPr>
        <p:blipFill>
          <a:blip r:embed="rId2" cstate="email">
            <a:duotone>
              <a:srgbClr val="71BFC5">
                <a:shade val="45000"/>
                <a:satMod val="135000"/>
              </a:srgbClr>
              <a:prstClr val="white"/>
            </a:duotone>
            <a:lum bright="100000"/>
            <a:extLst>
              <a:ext uri="{28A0092B-C50C-407E-A947-70E740481C1C}">
                <a14:useLocalDpi xmlns:a14="http://schemas.microsoft.com/office/drawing/2010/main" val="0"/>
              </a:ext>
            </a:extLst>
          </a:blip>
          <a:srcRect/>
          <a:stretch>
            <a:fillRect/>
          </a:stretch>
        </p:blipFill>
        <p:spPr bwMode="auto">
          <a:xfrm>
            <a:off x="1232659" y="2886400"/>
            <a:ext cx="2169196" cy="2135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Content Placeholder 2"/>
          <p:cNvSpPr txBox="1">
            <a:spLocks/>
          </p:cNvSpPr>
          <p:nvPr/>
        </p:nvSpPr>
        <p:spPr bwMode="auto">
          <a:xfrm>
            <a:off x="4151995" y="2436930"/>
            <a:ext cx="4245220" cy="127675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numCol="2"/>
          <a:lstStyle>
            <a:lvl1pPr marL="342900" indent="-342900" algn="l" rtl="0" eaLnBrk="0" fontAlgn="base" hangingPunct="0">
              <a:spcBef>
                <a:spcPts val="400"/>
              </a:spcBef>
              <a:spcAft>
                <a:spcPct val="0"/>
              </a:spcAft>
              <a:defRPr sz="3400">
                <a:solidFill>
                  <a:schemeClr val="tx1"/>
                </a:solidFill>
                <a:latin typeface="HelvNeue Bold for IBM"/>
                <a:ea typeface="ＭＳ Ｐゴシック" charset="0"/>
                <a:cs typeface="HelvNeue Bold for IBM"/>
                <a:sym typeface="HelvNeue Bold for IBM" charset="0"/>
              </a:defRPr>
            </a:lvl1pPr>
            <a:lvl2pPr marL="577850" indent="-258763" algn="l" rtl="0" eaLnBrk="0" fontAlgn="base" hangingPunct="0">
              <a:spcBef>
                <a:spcPts val="400"/>
              </a:spcBef>
              <a:spcAft>
                <a:spcPct val="0"/>
              </a:spcAft>
              <a:buSzPct val="80000"/>
              <a:buChar char="•"/>
              <a:defRPr sz="3400">
                <a:solidFill>
                  <a:schemeClr val="tx1"/>
                </a:solidFill>
                <a:latin typeface="HelvNeue Bold for IBM"/>
                <a:ea typeface="HelvNeue Bold for IBM"/>
                <a:cs typeface="HelvNeue Bold for IBM"/>
                <a:sym typeface="HelvNeue Bold for IBM" charset="0"/>
              </a:defRPr>
            </a:lvl2pPr>
            <a:lvl3pPr marL="839788" indent="-290513" algn="l" rtl="0" eaLnBrk="0" fontAlgn="base" hangingPunct="0">
              <a:spcBef>
                <a:spcPts val="400"/>
              </a:spcBef>
              <a:spcAft>
                <a:spcPct val="0"/>
              </a:spcAft>
              <a:buSzPct val="100000"/>
              <a:buChar char="–"/>
              <a:defRPr sz="3400">
                <a:solidFill>
                  <a:schemeClr val="tx1"/>
                </a:solidFill>
                <a:latin typeface="HelvNeue Bold for IBM"/>
                <a:ea typeface="HelvNeue Bold for IBM"/>
                <a:cs typeface="HelvNeue Bold for IBM"/>
                <a:sym typeface="HelvNeue Bold for IBM" charset="0"/>
              </a:defRPr>
            </a:lvl3pPr>
            <a:lvl4pPr marL="1109663" indent="-331788" algn="l" rtl="0" eaLnBrk="0" fontAlgn="base" hangingPunct="0">
              <a:spcBef>
                <a:spcPts val="400"/>
              </a:spcBef>
              <a:spcAft>
                <a:spcPct val="0"/>
              </a:spcAft>
              <a:buSzPct val="80000"/>
              <a:buChar char="•"/>
              <a:defRPr sz="3400">
                <a:solidFill>
                  <a:schemeClr val="tx1"/>
                </a:solidFill>
                <a:latin typeface="HelvNeue Bold for IBM"/>
                <a:ea typeface="HelvNeue Bold for IBM"/>
                <a:cs typeface="HelvNeue Bold for IBM"/>
                <a:sym typeface="HelvNeue Bold for IBM" charset="0"/>
              </a:defRPr>
            </a:lvl4pPr>
            <a:lvl5pPr marL="1393825" indent="-387350" algn="l" rtl="0" eaLnBrk="0" fontAlgn="base" hangingPunct="0">
              <a:spcBef>
                <a:spcPts val="400"/>
              </a:spcBef>
              <a:spcAft>
                <a:spcPct val="0"/>
              </a:spcAft>
              <a:buSzPct val="100000"/>
              <a:buChar char="»"/>
              <a:defRPr sz="3400">
                <a:solidFill>
                  <a:schemeClr val="tx1"/>
                </a:solidFill>
                <a:latin typeface="HelvNeue Bold for IBM"/>
                <a:ea typeface="HelvNeue Bold for IBM"/>
                <a:cs typeface="HelvNeue Bold for IBM"/>
                <a:sym typeface="HelvNeue Bold for IBM" charset="0"/>
              </a:defRPr>
            </a:lvl5pPr>
            <a:lvl6pPr marL="2674531" indent="-388607">
              <a:spcBef>
                <a:spcPts val="400"/>
              </a:spcBef>
              <a:buSzPct val="100000"/>
              <a:buChar char="•"/>
              <a:defRPr sz="3400">
                <a:latin typeface="HelvNeue Bold for IBM"/>
                <a:ea typeface="HelvNeue Bold for IBM"/>
                <a:cs typeface="HelvNeue Bold for IBM"/>
                <a:sym typeface="HelvNeue Bold for IBM"/>
              </a:defRPr>
            </a:lvl6pPr>
            <a:lvl7pPr marL="3131715" indent="-388607">
              <a:spcBef>
                <a:spcPts val="400"/>
              </a:spcBef>
              <a:buSzPct val="100000"/>
              <a:buChar char="•"/>
              <a:defRPr sz="3400">
                <a:latin typeface="HelvNeue Bold for IBM"/>
                <a:ea typeface="HelvNeue Bold for IBM"/>
                <a:cs typeface="HelvNeue Bold for IBM"/>
                <a:sym typeface="HelvNeue Bold for IBM"/>
              </a:defRPr>
            </a:lvl7pPr>
            <a:lvl8pPr marL="3588900" indent="-388607">
              <a:spcBef>
                <a:spcPts val="400"/>
              </a:spcBef>
              <a:buSzPct val="100000"/>
              <a:buChar char="•"/>
              <a:defRPr sz="3400">
                <a:latin typeface="HelvNeue Bold for IBM"/>
                <a:ea typeface="HelvNeue Bold for IBM"/>
                <a:cs typeface="HelvNeue Bold for IBM"/>
                <a:sym typeface="HelvNeue Bold for IBM"/>
              </a:defRPr>
            </a:lvl8pPr>
            <a:lvl9pPr marL="4046085" indent="-388607">
              <a:spcBef>
                <a:spcPts val="400"/>
              </a:spcBef>
              <a:buSzPct val="100000"/>
              <a:buChar char="•"/>
              <a:defRPr sz="3400">
                <a:latin typeface="HelvNeue Bold for IBM"/>
                <a:ea typeface="HelvNeue Bold for IBM"/>
                <a:cs typeface="HelvNeue Bold for IBM"/>
                <a:sym typeface="HelvNeue Bold for IBM"/>
              </a:defRPr>
            </a:lvl9pPr>
          </a:lstStyle>
          <a:p>
            <a:pPr marL="154305"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Research documents</a:t>
            </a:r>
          </a:p>
          <a:p>
            <a:pPr marL="154305"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Industry publications</a:t>
            </a:r>
          </a:p>
          <a:p>
            <a:pPr marL="154305"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Forensic information</a:t>
            </a:r>
          </a:p>
          <a:p>
            <a:pPr marL="154305"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Threat intelligence commentary</a:t>
            </a:r>
          </a:p>
          <a:p>
            <a:pPr marL="154305"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Conference presentations</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Analyst reports</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Webpages </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Wikis</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Blogs</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News sources</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Newsletters</a:t>
            </a:r>
          </a:p>
          <a:p>
            <a:pPr marL="389255" lvl="1" indent="-154305" defTabSz="294948">
              <a:spcBef>
                <a:spcPts val="540"/>
              </a:spcBef>
              <a:spcAft>
                <a:spcPts val="0"/>
              </a:spcAft>
              <a:buClr>
                <a:srgbClr val="808080"/>
              </a:buClr>
              <a:buFont typeface="Arial" panose="020B0604020202020204" pitchFamily="34" charset="0"/>
              <a:buChar char="•"/>
              <a:defRPr/>
            </a:pPr>
            <a:r>
              <a:rPr lang="en-US" sz="1400" kern="0" dirty="0">
                <a:solidFill>
                  <a:schemeClr val="accent6"/>
                </a:solidFill>
                <a:latin typeface="Arial" panose="020B0604020202020204" pitchFamily="34" charset="0"/>
                <a:ea typeface="ＭＳ Ｐゴシック" panose="020B0600070205080204" pitchFamily="34" charset="-128"/>
                <a:cs typeface="Arial" panose="020B0604020202020204" pitchFamily="34" charset="0"/>
              </a:rPr>
              <a:t>Tweets</a:t>
            </a:r>
          </a:p>
        </p:txBody>
      </p:sp>
      <p:sp>
        <p:nvSpPr>
          <p:cNvPr id="13" name="TextBox 12"/>
          <p:cNvSpPr txBox="1"/>
          <p:nvPr/>
        </p:nvSpPr>
        <p:spPr>
          <a:xfrm>
            <a:off x="1763291" y="1930384"/>
            <a:ext cx="1174986" cy="438582"/>
          </a:xfrm>
          <a:prstGeom prst="rect">
            <a:avLst/>
          </a:prstGeom>
          <a:noFill/>
        </p:spPr>
        <p:txBody>
          <a:bodyPr wrap="square" rtlCol="0">
            <a:spAutoFit/>
          </a:bodyPr>
          <a:lstStyle/>
          <a:p>
            <a:pPr algn="ctr" defTabSz="822960" eaLnBrk="0" hangingPunct="0">
              <a:defRPr/>
            </a:pPr>
            <a:r>
              <a:rPr lang="en-US" sz="1125" kern="0" dirty="0">
                <a:solidFill>
                  <a:srgbClr val="FFFFFF"/>
                </a:solidFill>
              </a:rPr>
              <a:t>Traditional</a:t>
            </a:r>
            <a:br>
              <a:rPr lang="en-US" sz="1125" kern="0" dirty="0">
                <a:solidFill>
                  <a:srgbClr val="FFFFFF"/>
                </a:solidFill>
              </a:rPr>
            </a:br>
            <a:r>
              <a:rPr lang="en-US" sz="1125" kern="0" dirty="0">
                <a:solidFill>
                  <a:srgbClr val="FFFFFF"/>
                </a:solidFill>
              </a:rPr>
              <a:t>Security Data</a:t>
            </a:r>
          </a:p>
        </p:txBody>
      </p:sp>
      <p:sp>
        <p:nvSpPr>
          <p:cNvPr id="14" name="TextBox 13"/>
          <p:cNvSpPr txBox="1"/>
          <p:nvPr/>
        </p:nvSpPr>
        <p:spPr>
          <a:xfrm>
            <a:off x="1485592" y="2436435"/>
            <a:ext cx="1722655" cy="438582"/>
          </a:xfrm>
          <a:prstGeom prst="rect">
            <a:avLst/>
          </a:prstGeom>
          <a:noFill/>
        </p:spPr>
        <p:txBody>
          <a:bodyPr wrap="square" rtlCol="0">
            <a:spAutoFit/>
          </a:bodyPr>
          <a:lstStyle/>
          <a:p>
            <a:pPr algn="ctr" defTabSz="822960" eaLnBrk="0" hangingPunct="0">
              <a:defRPr/>
            </a:pPr>
            <a:r>
              <a:rPr lang="en-US" sz="1125" kern="0" dirty="0">
                <a:solidFill>
                  <a:srgbClr val="FFFFFF"/>
                </a:solidFill>
              </a:rPr>
              <a:t>Human Generated Knowledge</a:t>
            </a:r>
          </a:p>
        </p:txBody>
      </p:sp>
      <p:sp>
        <p:nvSpPr>
          <p:cNvPr id="15" name="TextBox 14"/>
          <p:cNvSpPr txBox="1"/>
          <p:nvPr/>
        </p:nvSpPr>
        <p:spPr>
          <a:xfrm>
            <a:off x="3413955" y="1854969"/>
            <a:ext cx="1697563" cy="366601"/>
          </a:xfrm>
          <a:prstGeom prst="rect">
            <a:avLst/>
          </a:prstGeom>
          <a:noFill/>
        </p:spPr>
        <p:txBody>
          <a:bodyPr wrap="none" lIns="0" tIns="0" rIns="0" bIns="0" numCol="1" spcCol="0" anchor="b" anchorCtr="0">
            <a:noAutofit/>
          </a:bodyPr>
          <a:lstStyle/>
          <a:p>
            <a:pPr marL="90012" indent="-90012" defTabSz="294948" eaLnBrk="0" hangingPunct="0">
              <a:spcBef>
                <a:spcPts val="270"/>
              </a:spcBef>
              <a:buClr>
                <a:srgbClr val="66ADB2"/>
              </a:buClr>
              <a:buFont typeface="Arial" panose="020B0604020202020204" pitchFamily="34" charset="0"/>
              <a:buChar char="•"/>
              <a:defRPr/>
            </a:pPr>
            <a:r>
              <a:rPr lang="en-US" sz="1400" kern="0" dirty="0">
                <a:solidFill>
                  <a:schemeClr val="accent6"/>
                </a:solidFill>
                <a:cs typeface="Arial" panose="020B0604020202020204" pitchFamily="34" charset="0"/>
              </a:rPr>
              <a:t>Security events and alerts</a:t>
            </a:r>
          </a:p>
          <a:p>
            <a:pPr marL="90012" indent="-90012" defTabSz="294948" eaLnBrk="0" hangingPunct="0">
              <a:spcBef>
                <a:spcPts val="270"/>
              </a:spcBef>
              <a:buClr>
                <a:srgbClr val="66ADB2"/>
              </a:buClr>
              <a:buFont typeface="Arial" panose="020B0604020202020204" pitchFamily="34" charset="0"/>
              <a:buChar char="•"/>
              <a:defRPr/>
            </a:pPr>
            <a:r>
              <a:rPr lang="en-US" sz="1400" kern="0" dirty="0">
                <a:solidFill>
                  <a:schemeClr val="accent6"/>
                </a:solidFill>
                <a:cs typeface="Arial" panose="020B0604020202020204" pitchFamily="34" charset="0"/>
              </a:rPr>
              <a:t>Logs and configuration data</a:t>
            </a:r>
          </a:p>
        </p:txBody>
      </p:sp>
      <p:sp>
        <p:nvSpPr>
          <p:cNvPr id="16" name="TextBox 15"/>
          <p:cNvSpPr txBox="1"/>
          <p:nvPr/>
        </p:nvSpPr>
        <p:spPr>
          <a:xfrm>
            <a:off x="6053102" y="1854969"/>
            <a:ext cx="1697563" cy="366601"/>
          </a:xfrm>
          <a:prstGeom prst="rect">
            <a:avLst/>
          </a:prstGeom>
          <a:noFill/>
        </p:spPr>
        <p:txBody>
          <a:bodyPr wrap="none" lIns="0" tIns="0" rIns="0" bIns="0" numCol="1" spcCol="0" anchor="b" anchorCtr="0">
            <a:noAutofit/>
          </a:bodyPr>
          <a:lstStyle/>
          <a:p>
            <a:pPr marL="90012" indent="-90012" defTabSz="294948" eaLnBrk="0" hangingPunct="0">
              <a:spcBef>
                <a:spcPts val="270"/>
              </a:spcBef>
              <a:buClr>
                <a:srgbClr val="66ADB2"/>
              </a:buClr>
              <a:buFont typeface="Arial" panose="020B0604020202020204" pitchFamily="34" charset="0"/>
              <a:buChar char="•"/>
              <a:defRPr/>
            </a:pPr>
            <a:r>
              <a:rPr lang="en-US" sz="1400" kern="0" dirty="0">
                <a:solidFill>
                  <a:schemeClr val="accent6"/>
                </a:solidFill>
                <a:cs typeface="Arial" panose="020B0604020202020204" pitchFamily="34" charset="0"/>
              </a:rPr>
              <a:t>User and network activity</a:t>
            </a:r>
          </a:p>
          <a:p>
            <a:pPr marL="90012" indent="-90012" defTabSz="294948" eaLnBrk="0" hangingPunct="0">
              <a:spcBef>
                <a:spcPts val="270"/>
              </a:spcBef>
              <a:buClr>
                <a:srgbClr val="66ADB2"/>
              </a:buClr>
              <a:buFont typeface="Arial" panose="020B0604020202020204" pitchFamily="34" charset="0"/>
              <a:buChar char="•"/>
              <a:defRPr/>
            </a:pPr>
            <a:r>
              <a:rPr lang="en-US" sz="1400" kern="0" dirty="0">
                <a:solidFill>
                  <a:schemeClr val="accent6"/>
                </a:solidFill>
                <a:cs typeface="Arial" panose="020B0604020202020204" pitchFamily="34" charset="0"/>
              </a:rPr>
              <a:t>Threat and vulnerability feeds</a:t>
            </a:r>
          </a:p>
        </p:txBody>
      </p:sp>
      <p:sp>
        <p:nvSpPr>
          <p:cNvPr id="17" name="Title 20"/>
          <p:cNvSpPr txBox="1">
            <a:spLocks/>
          </p:cNvSpPr>
          <p:nvPr/>
        </p:nvSpPr>
        <p:spPr>
          <a:xfrm>
            <a:off x="454272" y="511720"/>
            <a:ext cx="8231583" cy="345535"/>
          </a:xfrm>
          <a:prstGeom prst="rect">
            <a:avLst/>
          </a:prstGeom>
        </p:spPr>
        <p:txBody>
          <a:bodyPr>
            <a:noAutofit/>
          </a:bodyPr>
          <a:lstStyle>
            <a:lvl1pPr algn="l" defTabSz="914400" rtl="0" eaLnBrk="1" latinLnBrk="0" hangingPunct="1">
              <a:spcBef>
                <a:spcPct val="0"/>
              </a:spcBef>
              <a:buNone/>
              <a:defRPr sz="4200" kern="1200" baseline="0">
                <a:solidFill>
                  <a:srgbClr val="FFFFFF"/>
                </a:solidFill>
                <a:latin typeface="+mj-lt"/>
                <a:ea typeface="+mj-ea"/>
                <a:cs typeface="+mj-cs"/>
              </a:defRPr>
            </a:lvl1pPr>
          </a:lstStyle>
          <a:p>
            <a:pPr defTabSz="855878">
              <a:spcBef>
                <a:spcPts val="0"/>
              </a:spcBef>
              <a:defRPr/>
            </a:pPr>
            <a:r>
              <a:rPr lang="en-US" sz="2200" b="1" dirty="0">
                <a:solidFill>
                  <a:schemeClr val="accent4"/>
                </a:solidFill>
                <a:ea typeface="ＭＳ Ｐゴシック" panose="020B0600070205080204" pitchFamily="34" charset="-128"/>
                <a:sym typeface="HelvNeue Bold for IBM" charset="0"/>
              </a:rPr>
              <a:t>A universe of security knowledge Dark to your defenses</a:t>
            </a:r>
            <a:endParaRPr lang="en-US" sz="2200" dirty="0">
              <a:solidFill>
                <a:schemeClr val="accent4"/>
              </a:solidFill>
            </a:endParaRPr>
          </a:p>
        </p:txBody>
      </p:sp>
    </p:spTree>
    <p:extLst>
      <p:ext uri="{BB962C8B-B14F-4D97-AF65-F5344CB8AC3E}">
        <p14:creationId xmlns:p14="http://schemas.microsoft.com/office/powerpoint/2010/main" val="899119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role does Artificial intelligence play? Bridging this gap / new partnership between security analysts and their technology</a:t>
            </a:r>
          </a:p>
        </p:txBody>
      </p:sp>
      <p:grpSp>
        <p:nvGrpSpPr>
          <p:cNvPr id="4" name="Group 3">
            <a:extLst>
              <a:ext uri="{FF2B5EF4-FFF2-40B4-BE49-F238E27FC236}">
                <a16:creationId xmlns:a16="http://schemas.microsoft.com/office/drawing/2014/main" xmlns="" id="{4D6A9213-1F74-FA4D-AE29-FF637E60EC3F}"/>
              </a:ext>
            </a:extLst>
          </p:cNvPr>
          <p:cNvGrpSpPr/>
          <p:nvPr/>
        </p:nvGrpSpPr>
        <p:grpSpPr>
          <a:xfrm>
            <a:off x="520086" y="2803393"/>
            <a:ext cx="2119276" cy="2029917"/>
            <a:chOff x="520086" y="2803393"/>
            <a:chExt cx="2119276" cy="2029917"/>
          </a:xfrm>
        </p:grpSpPr>
        <p:sp>
          <p:nvSpPr>
            <p:cNvPr id="40" name="Shape 439"/>
            <p:cNvSpPr>
              <a:spLocks noChangeArrowheads="1"/>
            </p:cNvSpPr>
            <p:nvPr/>
          </p:nvSpPr>
          <p:spPr bwMode="auto">
            <a:xfrm>
              <a:off x="520086" y="2803393"/>
              <a:ext cx="2119276" cy="350027"/>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square" lIns="36161" tIns="36161" rIns="36161" bIns="36161" anchor="ctr">
              <a:spAutoFit/>
            </a:bodyPr>
            <a:lstStyle/>
            <a:p>
              <a:pPr defTabSz="294948"/>
              <a:r>
                <a:rPr lang="en-US" sz="1800" b="1" dirty="0">
                  <a:solidFill>
                    <a:srgbClr val="FF5003"/>
                  </a:solidFill>
                  <a:cs typeface="Arial" panose="020B0604020202020204" pitchFamily="34" charset="0"/>
                  <a:sym typeface="Helvetica" charset="0"/>
                </a:rPr>
                <a:t>Security Analytics</a:t>
              </a:r>
            </a:p>
          </p:txBody>
        </p:sp>
        <p:sp>
          <p:nvSpPr>
            <p:cNvPr id="46" name="Shape 458"/>
            <p:cNvSpPr>
              <a:spLocks noChangeArrowheads="1"/>
            </p:cNvSpPr>
            <p:nvPr/>
          </p:nvSpPr>
          <p:spPr bwMode="auto">
            <a:xfrm>
              <a:off x="520086" y="3147020"/>
              <a:ext cx="1790806" cy="1686290"/>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36161" tIns="36161" rIns="36161" bIns="36161" anchor="ctr">
              <a:spAutoFit/>
            </a:bodyPr>
            <a:lstStyle/>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Data correlation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Pattern identification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Anomaly detection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Prioritization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Data visualization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Workflow</a:t>
              </a:r>
            </a:p>
          </p:txBody>
        </p:sp>
      </p:grpSp>
      <p:grpSp>
        <p:nvGrpSpPr>
          <p:cNvPr id="5" name="Group 4">
            <a:extLst>
              <a:ext uri="{FF2B5EF4-FFF2-40B4-BE49-F238E27FC236}">
                <a16:creationId xmlns:a16="http://schemas.microsoft.com/office/drawing/2014/main" xmlns="" id="{4C412EE1-F1C5-8846-833B-00E30982CE0C}"/>
              </a:ext>
            </a:extLst>
          </p:cNvPr>
          <p:cNvGrpSpPr/>
          <p:nvPr/>
        </p:nvGrpSpPr>
        <p:grpSpPr>
          <a:xfrm>
            <a:off x="6854348" y="2459074"/>
            <a:ext cx="1890192" cy="2330692"/>
            <a:chOff x="6854348" y="2459074"/>
            <a:chExt cx="1890192" cy="2330692"/>
          </a:xfrm>
        </p:grpSpPr>
        <p:sp>
          <p:nvSpPr>
            <p:cNvPr id="17417" name="Shape 439"/>
            <p:cNvSpPr>
              <a:spLocks noChangeArrowheads="1"/>
            </p:cNvSpPr>
            <p:nvPr/>
          </p:nvSpPr>
          <p:spPr bwMode="auto">
            <a:xfrm>
              <a:off x="6854348" y="2459074"/>
              <a:ext cx="1672572" cy="627026"/>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square" lIns="36161" tIns="36161" rIns="36161" bIns="36161" anchor="ctr">
              <a:spAutoFit/>
            </a:bodyPr>
            <a:lstStyle/>
            <a:p>
              <a:pPr defTabSz="294948"/>
              <a:r>
                <a:rPr lang="en-US" sz="1800" b="1" dirty="0">
                  <a:solidFill>
                    <a:srgbClr val="FF5003"/>
                  </a:solidFill>
                  <a:cs typeface="Arial" panose="020B0604020202020204" pitchFamily="34" charset="0"/>
                  <a:sym typeface="Helvetica" charset="0"/>
                </a:rPr>
                <a:t>AI: Cognitive Security</a:t>
              </a:r>
            </a:p>
          </p:txBody>
        </p:sp>
        <p:sp>
          <p:nvSpPr>
            <p:cNvPr id="43" name="Shape 458"/>
            <p:cNvSpPr>
              <a:spLocks noChangeArrowheads="1"/>
            </p:cNvSpPr>
            <p:nvPr/>
          </p:nvSpPr>
          <p:spPr bwMode="auto">
            <a:xfrm>
              <a:off x="6854348" y="3103476"/>
              <a:ext cx="1890192" cy="1686290"/>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36161" tIns="36161" rIns="36161" bIns="36161" anchor="ctr">
              <a:spAutoFit/>
            </a:bodyPr>
            <a:lstStyle/>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Unstructured analysis</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Natural language</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Question and answer</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Machine learning</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Bias elimination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Tradeoff analytics</a:t>
              </a:r>
            </a:p>
          </p:txBody>
        </p:sp>
      </p:grpSp>
      <p:grpSp>
        <p:nvGrpSpPr>
          <p:cNvPr id="3" name="Group 2">
            <a:extLst>
              <a:ext uri="{FF2B5EF4-FFF2-40B4-BE49-F238E27FC236}">
                <a16:creationId xmlns:a16="http://schemas.microsoft.com/office/drawing/2014/main" xmlns="" id="{D21EE52F-79A8-8A4D-A5FA-F49DBD5E479C}"/>
              </a:ext>
            </a:extLst>
          </p:cNvPr>
          <p:cNvGrpSpPr/>
          <p:nvPr/>
        </p:nvGrpSpPr>
        <p:grpSpPr>
          <a:xfrm>
            <a:off x="513755" y="1207411"/>
            <a:ext cx="2800005" cy="1182394"/>
            <a:chOff x="513755" y="1207411"/>
            <a:chExt cx="2800005" cy="1182394"/>
          </a:xfrm>
        </p:grpSpPr>
        <p:sp>
          <p:nvSpPr>
            <p:cNvPr id="17409" name="Shape 417"/>
            <p:cNvSpPr>
              <a:spLocks noChangeArrowheads="1"/>
            </p:cNvSpPr>
            <p:nvPr/>
          </p:nvSpPr>
          <p:spPr bwMode="auto">
            <a:xfrm>
              <a:off x="520086" y="1207411"/>
              <a:ext cx="2261669" cy="350027"/>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square" lIns="36161" tIns="36161" rIns="36161" bIns="36161" anchor="ctr">
              <a:spAutoFit/>
            </a:bodyPr>
            <a:lstStyle/>
            <a:p>
              <a:pPr defTabSz="294948">
                <a:defRPr/>
              </a:pPr>
              <a:r>
                <a:rPr lang="en-US" sz="1800" b="1" dirty="0">
                  <a:solidFill>
                    <a:srgbClr val="FF5003"/>
                  </a:solidFill>
                  <a:cs typeface="Arial" panose="020B0604020202020204" pitchFamily="34" charset="0"/>
                  <a:sym typeface="Helvetica" charset="0"/>
                </a:rPr>
                <a:t>Human Expertise</a:t>
              </a:r>
            </a:p>
          </p:txBody>
        </p:sp>
        <p:sp>
          <p:nvSpPr>
            <p:cNvPr id="47" name="Shape 458"/>
            <p:cNvSpPr>
              <a:spLocks noChangeArrowheads="1"/>
            </p:cNvSpPr>
            <p:nvPr/>
          </p:nvSpPr>
          <p:spPr bwMode="auto">
            <a:xfrm>
              <a:off x="513755" y="1542206"/>
              <a:ext cx="1422116" cy="847599"/>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36161" tIns="36161" rIns="36161" bIns="36161" anchor="ctr">
              <a:spAutoFit/>
            </a:bodyPr>
            <a:lstStyle/>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Common sense</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Morals</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Compassion</a:t>
              </a:r>
            </a:p>
          </p:txBody>
        </p:sp>
        <p:sp>
          <p:nvSpPr>
            <p:cNvPr id="48" name="Shape 458"/>
            <p:cNvSpPr>
              <a:spLocks noChangeArrowheads="1"/>
            </p:cNvSpPr>
            <p:nvPr/>
          </p:nvSpPr>
          <p:spPr bwMode="auto">
            <a:xfrm>
              <a:off x="1991031" y="1542206"/>
              <a:ext cx="1322729" cy="847599"/>
            </a:xfrm>
            <a:prstGeom prst="rect">
              <a:avLst/>
            </a:prstGeom>
            <a:noFill/>
            <a:ln>
              <a:noFill/>
            </a:ln>
            <a:extLst>
              <a:ext uri="{C572A759-6A51-4108-AA02-DFA0A04FC94B}">
                <ma14:wrappingTextBox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txBody>
            <a:bodyPr wrap="none" lIns="36161" tIns="36161" rIns="36161" bIns="36161" anchor="ctr">
              <a:spAutoFit/>
            </a:bodyPr>
            <a:lstStyle/>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Abstraction</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Dilemmas</a:t>
              </a:r>
            </a:p>
            <a:p>
              <a:pPr marL="94298" indent="-94298" defTabSz="294948">
                <a:spcBef>
                  <a:spcPts val="540"/>
                </a:spcBef>
                <a:buClr>
                  <a:srgbClr val="5AAAFA"/>
                </a:buClr>
                <a:buFont typeface="Arial" panose="020B0604020202020204" pitchFamily="34" charset="0"/>
                <a:buChar char="•"/>
              </a:pPr>
              <a:r>
                <a:rPr lang="en-US" sz="1400" dirty="0">
                  <a:solidFill>
                    <a:schemeClr val="tx2"/>
                  </a:solidFill>
                  <a:cs typeface="Arial" panose="020B0604020202020204" pitchFamily="34" charset="0"/>
                  <a:sym typeface="Helvetica" charset="0"/>
                </a:rPr>
                <a:t>Generalization</a:t>
              </a:r>
            </a:p>
          </p:txBody>
        </p:sp>
      </p:grpSp>
      <p:grpSp>
        <p:nvGrpSpPr>
          <p:cNvPr id="20" name="Group 19">
            <a:extLst>
              <a:ext uri="{FF2B5EF4-FFF2-40B4-BE49-F238E27FC236}">
                <a16:creationId xmlns:a16="http://schemas.microsoft.com/office/drawing/2014/main" xmlns="" id="{959A44E2-9D52-544A-9360-F2E1133D70D3}"/>
              </a:ext>
            </a:extLst>
          </p:cNvPr>
          <p:cNvGrpSpPr/>
          <p:nvPr/>
        </p:nvGrpSpPr>
        <p:grpSpPr>
          <a:xfrm>
            <a:off x="2645692" y="1143850"/>
            <a:ext cx="4011431" cy="3758184"/>
            <a:chOff x="2645692" y="1143850"/>
            <a:chExt cx="4011431" cy="3758184"/>
          </a:xfrm>
        </p:grpSpPr>
        <p:pic>
          <p:nvPicPr>
            <p:cNvPr id="19" name="Picture 18">
              <a:extLst>
                <a:ext uri="{FF2B5EF4-FFF2-40B4-BE49-F238E27FC236}">
                  <a16:creationId xmlns:a16="http://schemas.microsoft.com/office/drawing/2014/main" xmlns="" id="{CC795451-5C66-8F4F-9A6E-48685C249557}"/>
                </a:ext>
              </a:extLst>
            </p:cNvPr>
            <p:cNvPicPr>
              <a:picLocks noChangeAspect="1"/>
            </p:cNvPicPr>
            <p:nvPr/>
          </p:nvPicPr>
          <p:blipFill>
            <a:blip r:embed="rId3"/>
            <a:stretch>
              <a:fillRect/>
            </a:stretch>
          </p:blipFill>
          <p:spPr>
            <a:xfrm>
              <a:off x="2645692" y="1143850"/>
              <a:ext cx="4011431" cy="3758184"/>
            </a:xfrm>
            <a:prstGeom prst="rect">
              <a:avLst/>
            </a:prstGeom>
          </p:spPr>
        </p:pic>
        <p:sp>
          <p:nvSpPr>
            <p:cNvPr id="37" name="Rectangle 36"/>
            <p:cNvSpPr/>
            <p:nvPr/>
          </p:nvSpPr>
          <p:spPr>
            <a:xfrm rot="16200000">
              <a:off x="5166152" y="3318154"/>
              <a:ext cx="1262967" cy="1324524"/>
            </a:xfrm>
            <a:prstGeom prst="rect">
              <a:avLst/>
            </a:prstGeom>
            <a:noFill/>
          </p:spPr>
          <p:txBody>
            <a:bodyPr spcFirstLastPara="1" wrap="none" lIns="82296" tIns="41148" rIns="82296" bIns="41148" numCol="1">
              <a:prstTxWarp prst="textCircle">
                <a:avLst>
                  <a:gd name="adj" fmla="val 11037263"/>
                </a:avLst>
              </a:prstTxWarp>
              <a:spAutoFit/>
            </a:bodyPr>
            <a:lstStyle/>
            <a:p>
              <a:pPr algn="ctr" defTabSz="822960"/>
              <a:r>
                <a:rPr lang="en-US" sz="990" b="1" dirty="0">
                  <a:solidFill>
                    <a:srgbClr val="FFFFFF"/>
                  </a:solidFill>
                  <a:ea typeface="ＭＳ Ｐゴシック" charset="0"/>
                  <a:cs typeface="Arial" panose="020B0604020202020204" pitchFamily="34" charset="0"/>
                </a:rPr>
                <a:t> UNDERSTAND  |  REASON  |  LEARN</a:t>
              </a:r>
              <a:endParaRPr lang="en-US" sz="990" dirty="0">
                <a:ln w="0"/>
                <a:solidFill>
                  <a:srgbClr val="FFFFFF"/>
                </a:solidFill>
                <a:effectLst>
                  <a:outerShdw blurRad="38100" dist="19050" dir="2700000" algn="tl" rotWithShape="0">
                    <a:srgbClr val="000000">
                      <a:alpha val="40000"/>
                    </a:srgbClr>
                  </a:outerShdw>
                </a:effectLst>
              </a:endParaRPr>
            </a:p>
          </p:txBody>
        </p:sp>
        <p:sp>
          <p:nvSpPr>
            <p:cNvPr id="41" name="Arc 40"/>
            <p:cNvSpPr/>
            <p:nvPr/>
          </p:nvSpPr>
          <p:spPr>
            <a:xfrm>
              <a:off x="5101119" y="3496792"/>
              <a:ext cx="1372892" cy="1275661"/>
            </a:xfrm>
            <a:prstGeom prst="arc">
              <a:avLst>
                <a:gd name="adj1" fmla="val 253508"/>
                <a:gd name="adj2" fmla="val 10681122"/>
              </a:avLst>
            </a:prstGeom>
            <a:ln w="1905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defTabSz="822960"/>
              <a:endParaRPr lang="en-US" sz="1080">
                <a:solidFill>
                  <a:srgbClr val="000000"/>
                </a:solidFill>
                <a:latin typeface="Arial"/>
                <a:ea typeface="ＭＳ Ｐゴシック"/>
              </a:endParaRPr>
            </a:p>
          </p:txBody>
        </p:sp>
      </p:grpSp>
    </p:spTree>
    <p:extLst>
      <p:ext uri="{BB962C8B-B14F-4D97-AF65-F5344CB8AC3E}">
        <p14:creationId xmlns:p14="http://schemas.microsoft.com/office/powerpoint/2010/main" val="2143647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83700" y="904874"/>
            <a:ext cx="7853034" cy="3815975"/>
            <a:chOff x="683700" y="883691"/>
            <a:chExt cx="7853034" cy="3846684"/>
          </a:xfrm>
        </p:grpSpPr>
        <p:grpSp>
          <p:nvGrpSpPr>
            <p:cNvPr id="89" name="Group 88"/>
            <p:cNvGrpSpPr/>
            <p:nvPr/>
          </p:nvGrpSpPr>
          <p:grpSpPr>
            <a:xfrm>
              <a:off x="683700" y="883691"/>
              <a:ext cx="7853034" cy="3846684"/>
              <a:chOff x="683700" y="713872"/>
              <a:chExt cx="7853034" cy="3846684"/>
            </a:xfrm>
          </p:grpSpPr>
          <p:sp>
            <p:nvSpPr>
              <p:cNvPr id="53" name="Oval 52"/>
              <p:cNvSpPr/>
              <p:nvPr/>
            </p:nvSpPr>
            <p:spPr>
              <a:xfrm>
                <a:off x="2470883" y="3137613"/>
                <a:ext cx="4169576" cy="656434"/>
              </a:xfrm>
              <a:prstGeom prst="ellipse">
                <a:avLst/>
              </a:prstGeom>
              <a:solidFill>
                <a:schemeClr val="tx1">
                  <a:alpha val="50196"/>
                </a:schemeClr>
              </a:solidFill>
              <a:ln w="19050" cap="flat" cmpd="sng" algn="ctr">
                <a:noFill/>
                <a:prstDash val="solid"/>
              </a:ln>
              <a:effectLst/>
            </p:spPr>
            <p:txBody>
              <a:bodyPr rtlCol="0" anchor="ctr"/>
              <a:lstStyle/>
              <a:p>
                <a:pPr algn="ctr" defTabSz="914364" fontAlgn="auto">
                  <a:spcBef>
                    <a:spcPts val="0"/>
                  </a:spcBef>
                  <a:spcAft>
                    <a:spcPts val="0"/>
                  </a:spcAft>
                </a:pPr>
                <a:endParaRPr lang="en-US" sz="1400" kern="0" dirty="0">
                  <a:solidFill>
                    <a:schemeClr val="bg1"/>
                  </a:solidFill>
                  <a:ea typeface="+mn-ea"/>
                  <a:cs typeface="Arial" panose="020B0604020202020204" pitchFamily="34" charset="0"/>
                </a:endParaRPr>
              </a:p>
            </p:txBody>
          </p:sp>
          <p:sp>
            <p:nvSpPr>
              <p:cNvPr id="25" name="Freeform: Shape 24"/>
              <p:cNvSpPr/>
              <p:nvPr/>
            </p:nvSpPr>
            <p:spPr>
              <a:xfrm>
                <a:off x="683700" y="1172100"/>
                <a:ext cx="7770393" cy="3388456"/>
              </a:xfrm>
              <a:custGeom>
                <a:avLst/>
                <a:gdLst>
                  <a:gd name="connsiteX0" fmla="*/ 0 w 8200518"/>
                  <a:gd name="connsiteY0" fmla="*/ 0 h 3356926"/>
                  <a:gd name="connsiteX1" fmla="*/ 8200518 w 8200518"/>
                  <a:gd name="connsiteY1" fmla="*/ 0 h 3356926"/>
                  <a:gd name="connsiteX2" fmla="*/ 5726718 w 8200518"/>
                  <a:gd name="connsiteY2" fmla="*/ 3126524 h 3356926"/>
                  <a:gd name="connsiteX3" fmla="*/ 5725700 w 8200518"/>
                  <a:gd name="connsiteY3" fmla="*/ 3126524 h 3356926"/>
                  <a:gd name="connsiteX4" fmla="*/ 5709595 w 8200518"/>
                  <a:gd name="connsiteY4" fmla="*/ 3151508 h 3356926"/>
                  <a:gd name="connsiteX5" fmla="*/ 4097934 w 8200518"/>
                  <a:gd name="connsiteY5" fmla="*/ 3356926 h 3356926"/>
                  <a:gd name="connsiteX6" fmla="*/ 2486274 w 8200518"/>
                  <a:gd name="connsiteY6" fmla="*/ 3151508 h 3356926"/>
                  <a:gd name="connsiteX7" fmla="*/ 2454199 w 8200518"/>
                  <a:gd name="connsiteY7" fmla="*/ 3101752 h 3356926"/>
                  <a:gd name="connsiteX0" fmla="*/ 0 w 8200518"/>
                  <a:gd name="connsiteY0" fmla="*/ 0 h 3356926"/>
                  <a:gd name="connsiteX1" fmla="*/ 8200518 w 8200518"/>
                  <a:gd name="connsiteY1" fmla="*/ 0 h 3356926"/>
                  <a:gd name="connsiteX2" fmla="*/ 5726718 w 8200518"/>
                  <a:gd name="connsiteY2" fmla="*/ 3126524 h 3356926"/>
                  <a:gd name="connsiteX3" fmla="*/ 5725700 w 8200518"/>
                  <a:gd name="connsiteY3" fmla="*/ 3126524 h 3356926"/>
                  <a:gd name="connsiteX4" fmla="*/ 5703853 w 8200518"/>
                  <a:gd name="connsiteY4" fmla="*/ 3129940 h 3356926"/>
                  <a:gd name="connsiteX5" fmla="*/ 4097934 w 8200518"/>
                  <a:gd name="connsiteY5" fmla="*/ 3356926 h 3356926"/>
                  <a:gd name="connsiteX6" fmla="*/ 2486274 w 8200518"/>
                  <a:gd name="connsiteY6" fmla="*/ 3151508 h 3356926"/>
                  <a:gd name="connsiteX7" fmla="*/ 2454199 w 8200518"/>
                  <a:gd name="connsiteY7" fmla="*/ 3101752 h 3356926"/>
                  <a:gd name="connsiteX8" fmla="*/ 0 w 8200518"/>
                  <a:gd name="connsiteY8" fmla="*/ 0 h 3356926"/>
                  <a:gd name="connsiteX0" fmla="*/ 0 w 8200518"/>
                  <a:gd name="connsiteY0" fmla="*/ 0 h 3356926"/>
                  <a:gd name="connsiteX1" fmla="*/ 8200518 w 8200518"/>
                  <a:gd name="connsiteY1" fmla="*/ 0 h 3356926"/>
                  <a:gd name="connsiteX2" fmla="*/ 5726718 w 8200518"/>
                  <a:gd name="connsiteY2" fmla="*/ 3126524 h 3356926"/>
                  <a:gd name="connsiteX3" fmla="*/ 5725700 w 8200518"/>
                  <a:gd name="connsiteY3" fmla="*/ 3126524 h 3356926"/>
                  <a:gd name="connsiteX4" fmla="*/ 5659624 w 8200518"/>
                  <a:gd name="connsiteY4" fmla="*/ 3216755 h 3356926"/>
                  <a:gd name="connsiteX5" fmla="*/ 4097934 w 8200518"/>
                  <a:gd name="connsiteY5" fmla="*/ 3356926 h 3356926"/>
                  <a:gd name="connsiteX6" fmla="*/ 2486274 w 8200518"/>
                  <a:gd name="connsiteY6" fmla="*/ 3151508 h 3356926"/>
                  <a:gd name="connsiteX7" fmla="*/ 2454199 w 8200518"/>
                  <a:gd name="connsiteY7" fmla="*/ 3101752 h 3356926"/>
                  <a:gd name="connsiteX8" fmla="*/ 0 w 8200518"/>
                  <a:gd name="connsiteY8" fmla="*/ 0 h 3356926"/>
                  <a:gd name="connsiteX0" fmla="*/ 0 w 8200518"/>
                  <a:gd name="connsiteY0" fmla="*/ 0 h 3356926"/>
                  <a:gd name="connsiteX1" fmla="*/ 8200518 w 8200518"/>
                  <a:gd name="connsiteY1" fmla="*/ 0 h 3356926"/>
                  <a:gd name="connsiteX2" fmla="*/ 5726718 w 8200518"/>
                  <a:gd name="connsiteY2" fmla="*/ 3126524 h 3356926"/>
                  <a:gd name="connsiteX3" fmla="*/ 5725700 w 8200518"/>
                  <a:gd name="connsiteY3" fmla="*/ 3126524 h 3356926"/>
                  <a:gd name="connsiteX4" fmla="*/ 5687771 w 8200518"/>
                  <a:gd name="connsiteY4" fmla="*/ 3186559 h 3356926"/>
                  <a:gd name="connsiteX5" fmla="*/ 4097934 w 8200518"/>
                  <a:gd name="connsiteY5" fmla="*/ 3356926 h 3356926"/>
                  <a:gd name="connsiteX6" fmla="*/ 2486274 w 8200518"/>
                  <a:gd name="connsiteY6" fmla="*/ 3151508 h 3356926"/>
                  <a:gd name="connsiteX7" fmla="*/ 2454199 w 8200518"/>
                  <a:gd name="connsiteY7" fmla="*/ 3101752 h 3356926"/>
                  <a:gd name="connsiteX8" fmla="*/ 0 w 8200518"/>
                  <a:gd name="connsiteY8" fmla="*/ 0 h 3356926"/>
                  <a:gd name="connsiteX0" fmla="*/ 0 w 8200518"/>
                  <a:gd name="connsiteY0" fmla="*/ 0 h 3356926"/>
                  <a:gd name="connsiteX1" fmla="*/ 8200518 w 8200518"/>
                  <a:gd name="connsiteY1" fmla="*/ 0 h 3356926"/>
                  <a:gd name="connsiteX2" fmla="*/ 5726718 w 8200518"/>
                  <a:gd name="connsiteY2" fmla="*/ 3126524 h 3356926"/>
                  <a:gd name="connsiteX3" fmla="*/ 5830244 w 8200518"/>
                  <a:gd name="connsiteY3" fmla="*/ 3092553 h 3356926"/>
                  <a:gd name="connsiteX4" fmla="*/ 5687771 w 8200518"/>
                  <a:gd name="connsiteY4" fmla="*/ 3186559 h 3356926"/>
                  <a:gd name="connsiteX5" fmla="*/ 4097934 w 8200518"/>
                  <a:gd name="connsiteY5" fmla="*/ 3356926 h 3356926"/>
                  <a:gd name="connsiteX6" fmla="*/ 2486274 w 8200518"/>
                  <a:gd name="connsiteY6" fmla="*/ 3151508 h 3356926"/>
                  <a:gd name="connsiteX7" fmla="*/ 2454199 w 8200518"/>
                  <a:gd name="connsiteY7" fmla="*/ 3101752 h 3356926"/>
                  <a:gd name="connsiteX8" fmla="*/ 0 w 8200518"/>
                  <a:gd name="connsiteY8" fmla="*/ 0 h 3356926"/>
                  <a:gd name="connsiteX0" fmla="*/ 0 w 8200518"/>
                  <a:gd name="connsiteY0" fmla="*/ 0 h 3356926"/>
                  <a:gd name="connsiteX1" fmla="*/ 8200518 w 8200518"/>
                  <a:gd name="connsiteY1" fmla="*/ 0 h 3356926"/>
                  <a:gd name="connsiteX2" fmla="*/ 5726718 w 8200518"/>
                  <a:gd name="connsiteY2" fmla="*/ 3126524 h 3356926"/>
                  <a:gd name="connsiteX3" fmla="*/ 5687771 w 8200518"/>
                  <a:gd name="connsiteY3" fmla="*/ 3186559 h 3356926"/>
                  <a:gd name="connsiteX4" fmla="*/ 4097934 w 8200518"/>
                  <a:gd name="connsiteY4" fmla="*/ 3356926 h 3356926"/>
                  <a:gd name="connsiteX5" fmla="*/ 2486274 w 8200518"/>
                  <a:gd name="connsiteY5" fmla="*/ 3151508 h 3356926"/>
                  <a:gd name="connsiteX6" fmla="*/ 2454199 w 8200518"/>
                  <a:gd name="connsiteY6" fmla="*/ 3101752 h 3356926"/>
                  <a:gd name="connsiteX7" fmla="*/ 0 w 8200518"/>
                  <a:gd name="connsiteY7" fmla="*/ 0 h 3356926"/>
                  <a:gd name="connsiteX0" fmla="*/ 0 w 8200518"/>
                  <a:gd name="connsiteY0" fmla="*/ 0 h 3356926"/>
                  <a:gd name="connsiteX1" fmla="*/ 8200518 w 8200518"/>
                  <a:gd name="connsiteY1" fmla="*/ 0 h 3356926"/>
                  <a:gd name="connsiteX2" fmla="*/ 5726718 w 8200518"/>
                  <a:gd name="connsiteY2" fmla="*/ 3126524 h 3356926"/>
                  <a:gd name="connsiteX3" fmla="*/ 5719938 w 8200518"/>
                  <a:gd name="connsiteY3" fmla="*/ 3126166 h 3356926"/>
                  <a:gd name="connsiteX4" fmla="*/ 4097934 w 8200518"/>
                  <a:gd name="connsiteY4" fmla="*/ 3356926 h 3356926"/>
                  <a:gd name="connsiteX5" fmla="*/ 2486274 w 8200518"/>
                  <a:gd name="connsiteY5" fmla="*/ 3151508 h 3356926"/>
                  <a:gd name="connsiteX6" fmla="*/ 2454199 w 8200518"/>
                  <a:gd name="connsiteY6" fmla="*/ 3101752 h 3356926"/>
                  <a:gd name="connsiteX7" fmla="*/ 0 w 8200518"/>
                  <a:gd name="connsiteY7" fmla="*/ 0 h 3356926"/>
                  <a:gd name="connsiteX0" fmla="*/ 0 w 8200518"/>
                  <a:gd name="connsiteY0" fmla="*/ 0 h 3356926"/>
                  <a:gd name="connsiteX1" fmla="*/ 8200518 w 8200518"/>
                  <a:gd name="connsiteY1" fmla="*/ 0 h 3356926"/>
                  <a:gd name="connsiteX2" fmla="*/ 5726718 w 8200518"/>
                  <a:gd name="connsiteY2" fmla="*/ 3126524 h 3356926"/>
                  <a:gd name="connsiteX3" fmla="*/ 5719938 w 8200518"/>
                  <a:gd name="connsiteY3" fmla="*/ 3126166 h 3356926"/>
                  <a:gd name="connsiteX4" fmla="*/ 4097934 w 8200518"/>
                  <a:gd name="connsiteY4" fmla="*/ 3356926 h 3356926"/>
                  <a:gd name="connsiteX5" fmla="*/ 2454107 w 8200518"/>
                  <a:gd name="connsiteY5" fmla="*/ 3098665 h 3356926"/>
                  <a:gd name="connsiteX6" fmla="*/ 2454199 w 8200518"/>
                  <a:gd name="connsiteY6" fmla="*/ 3101752 h 3356926"/>
                  <a:gd name="connsiteX7" fmla="*/ 0 w 8200518"/>
                  <a:gd name="connsiteY7" fmla="*/ 0 h 3356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00518" h="3356926">
                    <a:moveTo>
                      <a:pt x="0" y="0"/>
                    </a:moveTo>
                    <a:lnTo>
                      <a:pt x="8200518" y="0"/>
                    </a:lnTo>
                    <a:lnTo>
                      <a:pt x="5726718" y="3126524"/>
                    </a:lnTo>
                    <a:lnTo>
                      <a:pt x="5719938" y="3126166"/>
                    </a:lnTo>
                    <a:cubicBezTo>
                      <a:pt x="5566540" y="3243398"/>
                      <a:pt x="4892919" y="3356926"/>
                      <a:pt x="4097934" y="3356926"/>
                    </a:cubicBezTo>
                    <a:cubicBezTo>
                      <a:pt x="3302949" y="3356926"/>
                      <a:pt x="2607504" y="3215897"/>
                      <a:pt x="2454107" y="3098665"/>
                    </a:cubicBezTo>
                    <a:cubicBezTo>
                      <a:pt x="2454138" y="3099694"/>
                      <a:pt x="2454168" y="3100723"/>
                      <a:pt x="2454199" y="3101752"/>
                    </a:cubicBezTo>
                    <a:lnTo>
                      <a:pt x="0" y="0"/>
                    </a:lnTo>
                    <a:close/>
                  </a:path>
                </a:pathLst>
              </a:custGeom>
              <a:gradFill flip="none" rotWithShape="0">
                <a:gsLst>
                  <a:gs pos="100000">
                    <a:schemeClr val="tx2">
                      <a:lumMod val="75000"/>
                    </a:schemeClr>
                  </a:gs>
                  <a:gs pos="54000">
                    <a:srgbClr val="1D3649">
                      <a:alpha val="80000"/>
                    </a:srgbClr>
                  </a:gs>
                </a:gsLst>
                <a:lin ang="0" scaled="1"/>
                <a:tileRect/>
              </a:gradFill>
              <a:ln w="28575">
                <a:noFill/>
              </a:ln>
              <a:effectLst/>
            </p:spPr>
            <p:txBody>
              <a:bodyPr/>
              <a:lstStyle/>
              <a:p>
                <a:pPr fontAlgn="auto">
                  <a:spcBef>
                    <a:spcPts val="0"/>
                  </a:spcBef>
                  <a:spcAft>
                    <a:spcPts val="0"/>
                  </a:spcAft>
                </a:pPr>
                <a:endParaRPr lang="en-US" sz="1000" kern="0" dirty="0">
                  <a:solidFill>
                    <a:srgbClr val="000000"/>
                  </a:solidFill>
                  <a:latin typeface="Arial"/>
                  <a:ea typeface="ＭＳ Ｐゴシック"/>
                </a:endParaRPr>
              </a:p>
            </p:txBody>
          </p:sp>
          <p:sp>
            <p:nvSpPr>
              <p:cNvPr id="5" name="Rectangle 4"/>
              <p:cNvSpPr/>
              <p:nvPr/>
            </p:nvSpPr>
            <p:spPr>
              <a:xfrm>
                <a:off x="2286000" y="2353292"/>
                <a:ext cx="4572000" cy="461665"/>
              </a:xfrm>
              <a:prstGeom prst="rect">
                <a:avLst/>
              </a:prstGeom>
            </p:spPr>
            <p:txBody>
              <a:bodyPr>
                <a:spAutoFit/>
              </a:bodyPr>
              <a:lstStyle/>
              <a:p>
                <a:r>
                  <a:rPr lang="en-US" dirty="0"/>
                  <a:t> </a:t>
                </a:r>
              </a:p>
              <a:p>
                <a:endParaRPr lang="en-US" dirty="0"/>
              </a:p>
            </p:txBody>
          </p:sp>
          <p:sp>
            <p:nvSpPr>
              <p:cNvPr id="6" name="Rectangle 5"/>
              <p:cNvSpPr/>
              <p:nvPr/>
            </p:nvSpPr>
            <p:spPr>
              <a:xfrm>
                <a:off x="2286000" y="2353292"/>
                <a:ext cx="4572000" cy="461665"/>
              </a:xfrm>
              <a:prstGeom prst="rect">
                <a:avLst/>
              </a:prstGeom>
            </p:spPr>
            <p:txBody>
              <a:bodyPr>
                <a:spAutoFit/>
              </a:bodyPr>
              <a:lstStyle/>
              <a:p>
                <a:r>
                  <a:rPr lang="en-US" dirty="0"/>
                  <a:t> </a:t>
                </a:r>
              </a:p>
              <a:p>
                <a:endParaRPr lang="en-US" dirty="0"/>
              </a:p>
            </p:txBody>
          </p:sp>
          <p:grpSp>
            <p:nvGrpSpPr>
              <p:cNvPr id="19" name="Group 18"/>
              <p:cNvGrpSpPr/>
              <p:nvPr/>
            </p:nvGrpSpPr>
            <p:grpSpPr>
              <a:xfrm>
                <a:off x="685801" y="713872"/>
                <a:ext cx="7768292" cy="458228"/>
                <a:chOff x="454042" y="914400"/>
                <a:chExt cx="8231809" cy="531076"/>
              </a:xfrm>
            </p:grpSpPr>
            <p:sp>
              <p:nvSpPr>
                <p:cNvPr id="13" name="Pentagon 44"/>
                <p:cNvSpPr/>
                <p:nvPr/>
              </p:nvSpPr>
              <p:spPr bwMode="auto">
                <a:xfrm>
                  <a:off x="5728866" y="914400"/>
                  <a:ext cx="2956985" cy="531076"/>
                </a:xfrm>
                <a:prstGeom prst="rect">
                  <a:avLst/>
                </a:prstGeom>
                <a:solidFill>
                  <a:srgbClr val="FF5003"/>
                </a:solidFill>
                <a:ln w="19050">
                  <a:solidFill>
                    <a:srgbClr val="FFFFFF"/>
                  </a:solidFill>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64" fontAlgn="auto">
                    <a:spcBef>
                      <a:spcPts val="0"/>
                    </a:spcBef>
                    <a:spcAft>
                      <a:spcPts val="0"/>
                    </a:spcAft>
                    <a:defRPr/>
                  </a:pPr>
                  <a:r>
                    <a:rPr lang="en-US" sz="1400" b="1" kern="0" dirty="0">
                      <a:solidFill>
                        <a:srgbClr val="FFFFFF"/>
                      </a:solidFill>
                      <a:latin typeface="Arial" charset="0"/>
                      <a:ea typeface="ＭＳ Ｐゴシック" charset="0"/>
                    </a:rPr>
                    <a:t>1-3 Day</a:t>
                  </a:r>
                </a:p>
              </p:txBody>
            </p:sp>
            <p:sp>
              <p:nvSpPr>
                <p:cNvPr id="12" name="Pentagon 44"/>
                <p:cNvSpPr/>
                <p:nvPr/>
              </p:nvSpPr>
              <p:spPr bwMode="auto">
                <a:xfrm>
                  <a:off x="3091454" y="914400"/>
                  <a:ext cx="2956985" cy="531076"/>
                </a:xfrm>
                <a:prstGeom prst="homePlate">
                  <a:avLst>
                    <a:gd name="adj" fmla="val 31944"/>
                  </a:avLst>
                </a:prstGeom>
                <a:solidFill>
                  <a:srgbClr val="FF5003"/>
                </a:solidFill>
                <a:ln w="19050">
                  <a:solidFill>
                    <a:srgbClr val="FFFFFF"/>
                  </a:solidFill>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64" fontAlgn="auto">
                    <a:spcBef>
                      <a:spcPts val="0"/>
                    </a:spcBef>
                    <a:spcAft>
                      <a:spcPts val="0"/>
                    </a:spcAft>
                    <a:defRPr/>
                  </a:pPr>
                  <a:r>
                    <a:rPr lang="en-US" sz="1400" b="1" kern="0" dirty="0">
                      <a:solidFill>
                        <a:srgbClr val="FFFFFF"/>
                      </a:solidFill>
                      <a:latin typeface="Arial" charset="0"/>
                      <a:ea typeface="ＭＳ Ｐゴシック" charset="0"/>
                    </a:rPr>
                    <a:t>1 Hour</a:t>
                  </a:r>
                </a:p>
              </p:txBody>
            </p:sp>
            <p:sp>
              <p:nvSpPr>
                <p:cNvPr id="11" name="Pentagon 44"/>
                <p:cNvSpPr/>
                <p:nvPr/>
              </p:nvSpPr>
              <p:spPr bwMode="auto">
                <a:xfrm>
                  <a:off x="454042" y="914400"/>
                  <a:ext cx="2956985" cy="531076"/>
                </a:xfrm>
                <a:prstGeom prst="homePlate">
                  <a:avLst>
                    <a:gd name="adj" fmla="val 31944"/>
                  </a:avLst>
                </a:prstGeom>
                <a:solidFill>
                  <a:srgbClr val="FF5003"/>
                </a:solidFill>
                <a:ln w="19050">
                  <a:solidFill>
                    <a:srgbClr val="FFFFFF"/>
                  </a:solidFill>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64" fontAlgn="auto">
                    <a:spcBef>
                      <a:spcPts val="0"/>
                    </a:spcBef>
                    <a:spcAft>
                      <a:spcPts val="0"/>
                    </a:spcAft>
                    <a:defRPr/>
                  </a:pPr>
                  <a:r>
                    <a:rPr lang="en-US" sz="1400" b="1" kern="0" dirty="0">
                      <a:solidFill>
                        <a:srgbClr val="FFFFFF"/>
                      </a:solidFill>
                      <a:latin typeface="Arial" charset="0"/>
                      <a:ea typeface="ＭＳ Ｐゴシック" charset="0"/>
                    </a:rPr>
                    <a:t>5 Minutes</a:t>
                  </a:r>
                </a:p>
              </p:txBody>
            </p:sp>
          </p:grpSp>
          <p:sp>
            <p:nvSpPr>
              <p:cNvPr id="30" name="TextBox 29"/>
              <p:cNvSpPr txBox="1"/>
              <p:nvPr/>
            </p:nvSpPr>
            <p:spPr>
              <a:xfrm>
                <a:off x="919549" y="1226977"/>
                <a:ext cx="2104684" cy="338176"/>
              </a:xfrm>
              <a:prstGeom prst="rect">
                <a:avLst/>
              </a:prstGeom>
              <a:noFill/>
            </p:spPr>
            <p:txBody>
              <a:bodyPr wrap="square" lIns="0" tIns="0" rIns="0" bIns="0" rtlCol="0">
                <a:spAutoFit/>
              </a:bodyPr>
              <a:lstStyle/>
              <a:p>
                <a:pPr algn="ctr">
                  <a:lnSpc>
                    <a:spcPct val="90000"/>
                  </a:lnSpc>
                </a:pPr>
                <a:r>
                  <a:rPr lang="en-US" b="1" dirty="0">
                    <a:solidFill>
                      <a:schemeClr val="accent3">
                        <a:lumMod val="90000"/>
                      </a:schemeClr>
                    </a:solidFill>
                  </a:rPr>
                  <a:t>Structured</a:t>
                </a:r>
                <a:br>
                  <a:rPr lang="en-US" b="1" dirty="0">
                    <a:solidFill>
                      <a:schemeClr val="accent3">
                        <a:lumMod val="90000"/>
                      </a:schemeClr>
                    </a:solidFill>
                  </a:rPr>
                </a:br>
                <a:r>
                  <a:rPr lang="en-US" b="1" dirty="0">
                    <a:solidFill>
                      <a:schemeClr val="accent3">
                        <a:lumMod val="90000"/>
                      </a:schemeClr>
                    </a:solidFill>
                  </a:rPr>
                  <a:t>Security Data</a:t>
                </a:r>
              </a:p>
            </p:txBody>
          </p:sp>
          <p:sp>
            <p:nvSpPr>
              <p:cNvPr id="31" name="TextBox 30"/>
              <p:cNvSpPr txBox="1"/>
              <p:nvPr/>
            </p:nvSpPr>
            <p:spPr>
              <a:xfrm>
                <a:off x="1543872" y="1842946"/>
                <a:ext cx="2104684" cy="744608"/>
              </a:xfrm>
              <a:prstGeom prst="rect">
                <a:avLst/>
              </a:prstGeom>
              <a:noFill/>
            </p:spPr>
            <p:txBody>
              <a:bodyPr wrap="square" lIns="0" tIns="0" rIns="0" bIns="0" rtlCol="0">
                <a:spAutoFit/>
              </a:bodyPr>
              <a:lstStyle/>
              <a:p>
                <a:pPr>
                  <a:spcBef>
                    <a:spcPts val="0"/>
                  </a:spcBef>
                </a:pPr>
                <a:r>
                  <a:rPr lang="en-US" dirty="0">
                    <a:solidFill>
                      <a:schemeClr val="bg1"/>
                    </a:solidFill>
                  </a:rPr>
                  <a:t>X-Force Exchange </a:t>
                </a:r>
                <a:br>
                  <a:rPr lang="en-US" dirty="0">
                    <a:solidFill>
                      <a:schemeClr val="bg1"/>
                    </a:solidFill>
                  </a:rPr>
                </a:br>
                <a:r>
                  <a:rPr lang="en-US" dirty="0">
                    <a:solidFill>
                      <a:schemeClr val="bg1"/>
                    </a:solidFill>
                  </a:rPr>
                  <a:t>   Trusted partner data</a:t>
                </a:r>
              </a:p>
              <a:p>
                <a:pPr>
                  <a:spcBef>
                    <a:spcPts val="0"/>
                  </a:spcBef>
                </a:pPr>
                <a:r>
                  <a:rPr lang="en-US" dirty="0">
                    <a:solidFill>
                      <a:schemeClr val="bg1"/>
                    </a:solidFill>
                  </a:rPr>
                  <a:t>      Open source</a:t>
                </a:r>
              </a:p>
              <a:p>
                <a:pPr>
                  <a:spcBef>
                    <a:spcPts val="0"/>
                  </a:spcBef>
                </a:pPr>
                <a:r>
                  <a:rPr lang="en-US" dirty="0">
                    <a:solidFill>
                      <a:schemeClr val="bg1"/>
                    </a:solidFill>
                  </a:rPr>
                  <a:t>         Paid data</a:t>
                </a:r>
              </a:p>
            </p:txBody>
          </p:sp>
          <p:sp>
            <p:nvSpPr>
              <p:cNvPr id="32" name="TextBox 31"/>
              <p:cNvSpPr txBox="1"/>
              <p:nvPr/>
            </p:nvSpPr>
            <p:spPr>
              <a:xfrm>
                <a:off x="2029254" y="2576125"/>
                <a:ext cx="1987203" cy="465380"/>
              </a:xfrm>
              <a:prstGeom prst="rect">
                <a:avLst/>
              </a:prstGeom>
              <a:noFill/>
            </p:spPr>
            <p:txBody>
              <a:bodyPr wrap="square" lIns="0" tIns="0" rIns="0" bIns="0" rtlCol="0">
                <a:spAutoFit/>
              </a:bodyPr>
              <a:lstStyle/>
              <a:p>
                <a:pPr>
                  <a:spcBef>
                    <a:spcPts val="0"/>
                  </a:spcBef>
                  <a:buClr>
                    <a:srgbClr val="FF5003"/>
                  </a:buClr>
                </a:pPr>
                <a:r>
                  <a:rPr lang="en-US" sz="1000" dirty="0">
                    <a:solidFill>
                      <a:schemeClr val="bg1"/>
                    </a:solidFill>
                  </a:rPr>
                  <a:t>- Indicators</a:t>
                </a:r>
              </a:p>
              <a:p>
                <a:pPr>
                  <a:spcBef>
                    <a:spcPts val="0"/>
                  </a:spcBef>
                  <a:buClr>
                    <a:srgbClr val="FF5003"/>
                  </a:buClr>
                </a:pPr>
                <a:r>
                  <a:rPr lang="en-US" sz="1000" dirty="0">
                    <a:solidFill>
                      <a:schemeClr val="bg1"/>
                    </a:solidFill>
                  </a:rPr>
                  <a:t>     - Vulnerabilities</a:t>
                </a:r>
              </a:p>
              <a:p>
                <a:pPr>
                  <a:spcBef>
                    <a:spcPts val="0"/>
                  </a:spcBef>
                  <a:buClr>
                    <a:srgbClr val="FF5003"/>
                  </a:buClr>
                </a:pPr>
                <a:r>
                  <a:rPr lang="en-US" sz="1000" dirty="0">
                    <a:solidFill>
                      <a:schemeClr val="bg1"/>
                    </a:solidFill>
                  </a:rPr>
                  <a:t>          - Malware names, …</a:t>
                </a:r>
              </a:p>
            </p:txBody>
          </p:sp>
          <p:sp>
            <p:nvSpPr>
              <p:cNvPr id="33" name="TextBox 32"/>
              <p:cNvSpPr txBox="1"/>
              <p:nvPr/>
            </p:nvSpPr>
            <p:spPr>
              <a:xfrm>
                <a:off x="4016457" y="2414543"/>
                <a:ext cx="1422251" cy="620507"/>
              </a:xfrm>
              <a:prstGeom prst="rect">
                <a:avLst/>
              </a:prstGeom>
              <a:noFill/>
            </p:spPr>
            <p:txBody>
              <a:bodyPr wrap="square" lIns="0" tIns="0" rIns="0" bIns="0" rtlCol="0">
                <a:spAutoFit/>
              </a:bodyPr>
              <a:lstStyle/>
              <a:p>
                <a:pPr>
                  <a:spcBef>
                    <a:spcPts val="0"/>
                  </a:spcBef>
                  <a:buClr>
                    <a:srgbClr val="FF5003"/>
                  </a:buClr>
                </a:pPr>
                <a:r>
                  <a:rPr lang="en-US" sz="1000" dirty="0">
                    <a:solidFill>
                      <a:schemeClr val="bg1"/>
                    </a:solidFill>
                  </a:rPr>
                  <a:t>- New actors</a:t>
                </a:r>
              </a:p>
              <a:p>
                <a:pPr>
                  <a:spcBef>
                    <a:spcPts val="0"/>
                  </a:spcBef>
                  <a:buClr>
                    <a:srgbClr val="FF5003"/>
                  </a:buClr>
                </a:pPr>
                <a:r>
                  <a:rPr lang="en-US" sz="1000" dirty="0">
                    <a:solidFill>
                      <a:schemeClr val="bg1"/>
                    </a:solidFill>
                  </a:rPr>
                  <a:t>- Campaigns</a:t>
                </a:r>
              </a:p>
              <a:p>
                <a:pPr>
                  <a:spcBef>
                    <a:spcPts val="0"/>
                  </a:spcBef>
                  <a:buClr>
                    <a:srgbClr val="FF5003"/>
                  </a:buClr>
                </a:pPr>
                <a:r>
                  <a:rPr lang="en-US" sz="1000" dirty="0">
                    <a:solidFill>
                      <a:schemeClr val="bg1"/>
                    </a:solidFill>
                  </a:rPr>
                  <a:t>- Malware outbreaks</a:t>
                </a:r>
              </a:p>
              <a:p>
                <a:pPr>
                  <a:spcBef>
                    <a:spcPts val="0"/>
                  </a:spcBef>
                  <a:buClr>
                    <a:srgbClr val="FF5003"/>
                  </a:buClr>
                </a:pPr>
                <a:r>
                  <a:rPr lang="en-US" sz="1000" dirty="0">
                    <a:solidFill>
                      <a:schemeClr val="bg1"/>
                    </a:solidFill>
                  </a:rPr>
                  <a:t>- Indicators, …</a:t>
                </a:r>
              </a:p>
            </p:txBody>
          </p:sp>
          <p:sp>
            <p:nvSpPr>
              <p:cNvPr id="34" name="TextBox 33"/>
              <p:cNvSpPr txBox="1"/>
              <p:nvPr/>
            </p:nvSpPr>
            <p:spPr>
              <a:xfrm>
                <a:off x="5714106" y="2414543"/>
                <a:ext cx="1654493" cy="620507"/>
              </a:xfrm>
              <a:prstGeom prst="rect">
                <a:avLst/>
              </a:prstGeom>
              <a:noFill/>
            </p:spPr>
            <p:txBody>
              <a:bodyPr wrap="square" lIns="0" tIns="0" rIns="0" bIns="0" rtlCol="0">
                <a:spAutoFit/>
              </a:bodyPr>
              <a:lstStyle/>
              <a:p>
                <a:pPr>
                  <a:spcBef>
                    <a:spcPts val="0"/>
                  </a:spcBef>
                  <a:buClr>
                    <a:srgbClr val="FF5003"/>
                  </a:buClr>
                </a:pPr>
                <a:r>
                  <a:rPr lang="en-US" sz="1000" dirty="0">
                    <a:solidFill>
                      <a:schemeClr val="bg1"/>
                    </a:solidFill>
                  </a:rPr>
                  <a:t>          - Course of action</a:t>
                </a:r>
              </a:p>
              <a:p>
                <a:pPr>
                  <a:spcBef>
                    <a:spcPts val="0"/>
                  </a:spcBef>
                  <a:buClr>
                    <a:srgbClr val="FF5003"/>
                  </a:buClr>
                </a:pPr>
                <a:r>
                  <a:rPr lang="en-US" sz="1000" dirty="0">
                    <a:solidFill>
                      <a:schemeClr val="bg1"/>
                    </a:solidFill>
                  </a:rPr>
                  <a:t>        - Actors</a:t>
                </a:r>
              </a:p>
              <a:p>
                <a:pPr>
                  <a:spcBef>
                    <a:spcPts val="0"/>
                  </a:spcBef>
                  <a:buClr>
                    <a:srgbClr val="FF5003"/>
                  </a:buClr>
                </a:pPr>
                <a:r>
                  <a:rPr lang="en-US" sz="1000" dirty="0">
                    <a:solidFill>
                      <a:schemeClr val="bg1"/>
                    </a:solidFill>
                  </a:rPr>
                  <a:t>     - Trends</a:t>
                </a:r>
              </a:p>
              <a:p>
                <a:pPr>
                  <a:spcBef>
                    <a:spcPts val="0"/>
                  </a:spcBef>
                  <a:buClr>
                    <a:srgbClr val="FF5003"/>
                  </a:buClr>
                </a:pPr>
                <a:r>
                  <a:rPr lang="en-US" sz="1000" dirty="0">
                    <a:solidFill>
                      <a:schemeClr val="bg1"/>
                    </a:solidFill>
                  </a:rPr>
                  <a:t>   - Indicators, …</a:t>
                </a:r>
              </a:p>
            </p:txBody>
          </p:sp>
          <p:sp>
            <p:nvSpPr>
              <p:cNvPr id="35" name="TextBox 34"/>
              <p:cNvSpPr txBox="1"/>
              <p:nvPr/>
            </p:nvSpPr>
            <p:spPr>
              <a:xfrm>
                <a:off x="3517605" y="1226977"/>
                <a:ext cx="2104684" cy="338176"/>
              </a:xfrm>
              <a:prstGeom prst="rect">
                <a:avLst/>
              </a:prstGeom>
              <a:noFill/>
            </p:spPr>
            <p:txBody>
              <a:bodyPr wrap="square" lIns="0" tIns="0" rIns="0" bIns="0" rtlCol="0">
                <a:spAutoFit/>
              </a:bodyPr>
              <a:lstStyle/>
              <a:p>
                <a:pPr algn="ctr">
                  <a:lnSpc>
                    <a:spcPct val="90000"/>
                  </a:lnSpc>
                </a:pPr>
                <a:r>
                  <a:rPr lang="en-US" b="1" dirty="0">
                    <a:solidFill>
                      <a:schemeClr val="accent3">
                        <a:lumMod val="90000"/>
                      </a:schemeClr>
                    </a:solidFill>
                  </a:rPr>
                  <a:t>Crawl of Critical</a:t>
                </a:r>
                <a:br>
                  <a:rPr lang="en-US" b="1" dirty="0">
                    <a:solidFill>
                      <a:schemeClr val="accent3">
                        <a:lumMod val="90000"/>
                      </a:schemeClr>
                    </a:solidFill>
                  </a:rPr>
                </a:br>
                <a:r>
                  <a:rPr lang="en-US" b="1" dirty="0">
                    <a:solidFill>
                      <a:schemeClr val="accent3">
                        <a:lumMod val="90000"/>
                      </a:schemeClr>
                    </a:solidFill>
                  </a:rPr>
                  <a:t>Unstructured Security Data</a:t>
                </a:r>
              </a:p>
            </p:txBody>
          </p:sp>
          <p:sp>
            <p:nvSpPr>
              <p:cNvPr id="36" name="TextBox 35"/>
              <p:cNvSpPr txBox="1"/>
              <p:nvPr/>
            </p:nvSpPr>
            <p:spPr>
              <a:xfrm>
                <a:off x="5663610" y="1226977"/>
                <a:ext cx="2873124" cy="338176"/>
              </a:xfrm>
              <a:prstGeom prst="rect">
                <a:avLst/>
              </a:prstGeom>
              <a:noFill/>
            </p:spPr>
            <p:txBody>
              <a:bodyPr wrap="square" lIns="0" tIns="0" rIns="0" bIns="0" rtlCol="0">
                <a:spAutoFit/>
              </a:bodyPr>
              <a:lstStyle/>
              <a:p>
                <a:pPr algn="ctr">
                  <a:lnSpc>
                    <a:spcPct val="90000"/>
                  </a:lnSpc>
                </a:pPr>
                <a:r>
                  <a:rPr lang="en-US" b="1" dirty="0">
                    <a:solidFill>
                      <a:schemeClr val="accent3">
                        <a:lumMod val="90000"/>
                      </a:schemeClr>
                    </a:solidFill>
                  </a:rPr>
                  <a:t>Massive Crawl of all Security</a:t>
                </a:r>
                <a:br>
                  <a:rPr lang="en-US" b="1" dirty="0">
                    <a:solidFill>
                      <a:schemeClr val="accent3">
                        <a:lumMod val="90000"/>
                      </a:schemeClr>
                    </a:solidFill>
                  </a:rPr>
                </a:br>
                <a:r>
                  <a:rPr lang="en-US" b="1" dirty="0">
                    <a:solidFill>
                      <a:schemeClr val="accent3">
                        <a:lumMod val="90000"/>
                      </a:schemeClr>
                    </a:solidFill>
                  </a:rPr>
                  <a:t>Related Data on Web</a:t>
                </a:r>
              </a:p>
            </p:txBody>
          </p:sp>
          <p:sp>
            <p:nvSpPr>
              <p:cNvPr id="37" name="TextBox 36"/>
              <p:cNvSpPr txBox="1"/>
              <p:nvPr/>
            </p:nvSpPr>
            <p:spPr>
              <a:xfrm>
                <a:off x="6185509" y="1842946"/>
                <a:ext cx="2104684" cy="558456"/>
              </a:xfrm>
              <a:prstGeom prst="rect">
                <a:avLst/>
              </a:prstGeom>
              <a:noFill/>
            </p:spPr>
            <p:txBody>
              <a:bodyPr wrap="square" lIns="0" tIns="0" rIns="0" bIns="0" rtlCol="0">
                <a:spAutoFit/>
              </a:bodyPr>
              <a:lstStyle/>
              <a:p>
                <a:pPr>
                  <a:spcBef>
                    <a:spcPts val="0"/>
                  </a:spcBef>
                </a:pPr>
                <a:r>
                  <a:rPr lang="en-US" dirty="0">
                    <a:solidFill>
                      <a:schemeClr val="bg1"/>
                    </a:solidFill>
                  </a:rPr>
                  <a:t>          Breach replies</a:t>
                </a:r>
              </a:p>
              <a:p>
                <a:pPr>
                  <a:spcBef>
                    <a:spcPts val="0"/>
                  </a:spcBef>
                </a:pPr>
                <a:r>
                  <a:rPr lang="en-US" dirty="0">
                    <a:solidFill>
                      <a:schemeClr val="bg1"/>
                    </a:solidFill>
                  </a:rPr>
                  <a:t>     Attack write-ups</a:t>
                </a:r>
              </a:p>
              <a:p>
                <a:pPr>
                  <a:spcBef>
                    <a:spcPts val="0"/>
                  </a:spcBef>
                </a:pPr>
                <a:r>
                  <a:rPr lang="en-US" dirty="0">
                    <a:solidFill>
                      <a:schemeClr val="bg1"/>
                    </a:solidFill>
                  </a:rPr>
                  <a:t>Best practices</a:t>
                </a:r>
              </a:p>
            </p:txBody>
          </p:sp>
          <p:sp>
            <p:nvSpPr>
              <p:cNvPr id="39" name="TextBox 38"/>
              <p:cNvSpPr txBox="1"/>
              <p:nvPr/>
            </p:nvSpPr>
            <p:spPr>
              <a:xfrm>
                <a:off x="3975081" y="1842946"/>
                <a:ext cx="1736344" cy="558456"/>
              </a:xfrm>
              <a:prstGeom prst="rect">
                <a:avLst/>
              </a:prstGeom>
              <a:noFill/>
            </p:spPr>
            <p:txBody>
              <a:bodyPr wrap="square" lIns="0" tIns="0" rIns="0" bIns="0" rtlCol="0">
                <a:spAutoFit/>
              </a:bodyPr>
              <a:lstStyle/>
              <a:p>
                <a:pPr>
                  <a:spcBef>
                    <a:spcPts val="0"/>
                  </a:spcBef>
                </a:pPr>
                <a:r>
                  <a:rPr lang="en-US" dirty="0">
                    <a:solidFill>
                      <a:schemeClr val="bg1"/>
                    </a:solidFill>
                  </a:rPr>
                  <a:t>Blogs</a:t>
                </a:r>
              </a:p>
              <a:p>
                <a:pPr>
                  <a:spcBef>
                    <a:spcPts val="0"/>
                  </a:spcBef>
                </a:pPr>
                <a:r>
                  <a:rPr lang="en-US" dirty="0">
                    <a:solidFill>
                      <a:schemeClr val="bg1"/>
                    </a:solidFill>
                  </a:rPr>
                  <a:t>Websites</a:t>
                </a:r>
              </a:p>
              <a:p>
                <a:pPr>
                  <a:spcBef>
                    <a:spcPts val="0"/>
                  </a:spcBef>
                </a:pPr>
                <a:r>
                  <a:rPr lang="en-US" dirty="0">
                    <a:solidFill>
                      <a:schemeClr val="bg1"/>
                    </a:solidFill>
                  </a:rPr>
                  <a:t>News, …</a:t>
                </a:r>
              </a:p>
            </p:txBody>
          </p:sp>
          <p:cxnSp>
            <p:nvCxnSpPr>
              <p:cNvPr id="48" name="Straight Connector 47"/>
              <p:cNvCxnSpPr/>
              <p:nvPr/>
            </p:nvCxnSpPr>
            <p:spPr>
              <a:xfrm>
                <a:off x="683700" y="1172100"/>
                <a:ext cx="2239094" cy="3160828"/>
              </a:xfrm>
              <a:prstGeom prst="line">
                <a:avLst/>
              </a:prstGeom>
              <a:ln w="19050">
                <a:solidFill>
                  <a:schemeClr val="bg1"/>
                </a:solidFill>
                <a:tailEnd type="non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124839" y="3276464"/>
                <a:ext cx="2706396" cy="403330"/>
              </a:xfrm>
              <a:prstGeom prst="rect">
                <a:avLst/>
              </a:prstGeom>
              <a:noFill/>
            </p:spPr>
            <p:txBody>
              <a:bodyPr wrap="square" lIns="0" tIns="0" rIns="0" bIns="0" rtlCol="0">
                <a:spAutoFit/>
              </a:bodyPr>
              <a:lstStyle/>
              <a:p>
                <a:pPr algn="ctr">
                  <a:spcBef>
                    <a:spcPts val="600"/>
                  </a:spcBef>
                  <a:buClr>
                    <a:srgbClr val="FF5003"/>
                  </a:buClr>
                </a:pPr>
                <a:r>
                  <a:rPr lang="en-US" sz="1400" b="1" dirty="0">
                    <a:solidFill>
                      <a:schemeClr val="bg1"/>
                    </a:solidFill>
                  </a:rPr>
                  <a:t>Filtering + Machine Learning</a:t>
                </a:r>
                <a:r>
                  <a:rPr lang="en-US" b="1" dirty="0">
                    <a:solidFill>
                      <a:schemeClr val="accent3">
                        <a:lumMod val="90000"/>
                      </a:schemeClr>
                    </a:solidFill>
                  </a:rPr>
                  <a:t/>
                </a:r>
                <a:br>
                  <a:rPr lang="en-US" b="1" dirty="0">
                    <a:solidFill>
                      <a:schemeClr val="accent3">
                        <a:lumMod val="90000"/>
                      </a:schemeClr>
                    </a:solidFill>
                  </a:rPr>
                </a:br>
                <a:r>
                  <a:rPr lang="en-US" dirty="0">
                    <a:solidFill>
                      <a:schemeClr val="accent3">
                        <a:lumMod val="90000"/>
                      </a:schemeClr>
                    </a:solidFill>
                  </a:rPr>
                  <a:t>Removes Unnecessary Information</a:t>
                </a:r>
              </a:p>
            </p:txBody>
          </p:sp>
          <p:sp>
            <p:nvSpPr>
              <p:cNvPr id="61" name="TextBox 60"/>
              <p:cNvSpPr txBox="1"/>
              <p:nvPr/>
            </p:nvSpPr>
            <p:spPr>
              <a:xfrm>
                <a:off x="3024233" y="3827120"/>
                <a:ext cx="2907608" cy="561559"/>
              </a:xfrm>
              <a:prstGeom prst="rect">
                <a:avLst/>
              </a:prstGeom>
              <a:noFill/>
            </p:spPr>
            <p:txBody>
              <a:bodyPr wrap="square" lIns="0" tIns="0" rIns="0" bIns="0" rtlCol="0">
                <a:spAutoFit/>
              </a:bodyPr>
              <a:lstStyle/>
              <a:p>
                <a:pPr algn="ctr">
                  <a:lnSpc>
                    <a:spcPct val="90000"/>
                  </a:lnSpc>
                  <a:spcBef>
                    <a:spcPts val="0"/>
                  </a:spcBef>
                  <a:buClr>
                    <a:srgbClr val="FF5003"/>
                  </a:buClr>
                </a:pPr>
                <a:r>
                  <a:rPr lang="en-US" sz="1400" b="1" dirty="0">
                    <a:solidFill>
                      <a:schemeClr val="bg1"/>
                    </a:solidFill>
                  </a:rPr>
                  <a:t>Machine Learning / </a:t>
                </a:r>
                <a:br>
                  <a:rPr lang="en-US" sz="1400" b="1" dirty="0">
                    <a:solidFill>
                      <a:schemeClr val="bg1"/>
                    </a:solidFill>
                  </a:rPr>
                </a:br>
                <a:r>
                  <a:rPr lang="en-US" sz="1400" b="1" dirty="0">
                    <a:solidFill>
                      <a:schemeClr val="bg1"/>
                    </a:solidFill>
                  </a:rPr>
                  <a:t>Natural Language Processing</a:t>
                </a:r>
                <a:r>
                  <a:rPr lang="en-US" sz="1400" b="1" dirty="0">
                    <a:solidFill>
                      <a:schemeClr val="accent3">
                        <a:lumMod val="90000"/>
                      </a:schemeClr>
                    </a:solidFill>
                  </a:rPr>
                  <a:t/>
                </a:r>
                <a:br>
                  <a:rPr lang="en-US" sz="1400" b="1" dirty="0">
                    <a:solidFill>
                      <a:schemeClr val="accent3">
                        <a:lumMod val="90000"/>
                      </a:schemeClr>
                    </a:solidFill>
                  </a:rPr>
                </a:br>
                <a:r>
                  <a:rPr lang="en-US" dirty="0">
                    <a:solidFill>
                      <a:schemeClr val="accent3">
                        <a:lumMod val="90000"/>
                      </a:schemeClr>
                    </a:solidFill>
                  </a:rPr>
                  <a:t>Extracts and Annotates Collected Data</a:t>
                </a:r>
                <a:endParaRPr lang="en-US" sz="1100" dirty="0">
                  <a:solidFill>
                    <a:schemeClr val="accent3">
                      <a:lumMod val="90000"/>
                    </a:schemeClr>
                  </a:solidFill>
                </a:endParaRPr>
              </a:p>
            </p:txBody>
          </p:sp>
          <p:cxnSp>
            <p:nvCxnSpPr>
              <p:cNvPr id="66" name="Straight Connector 65"/>
              <p:cNvCxnSpPr/>
              <p:nvPr/>
            </p:nvCxnSpPr>
            <p:spPr>
              <a:xfrm>
                <a:off x="3331625" y="1172100"/>
                <a:ext cx="567227" cy="2019626"/>
              </a:xfrm>
              <a:prstGeom prst="line">
                <a:avLst/>
              </a:prstGeom>
              <a:ln w="19050">
                <a:gradFill>
                  <a:gsLst>
                    <a:gs pos="0">
                      <a:schemeClr val="accent1">
                        <a:lumMod val="5000"/>
                        <a:lumOff val="95000"/>
                        <a:alpha val="50000"/>
                      </a:schemeClr>
                    </a:gs>
                    <a:gs pos="100000">
                      <a:schemeClr val="bg1">
                        <a:alpha val="0"/>
                      </a:schemeClr>
                    </a:gs>
                  </a:gsLst>
                  <a:lin ang="5400000" scaled="1"/>
                </a:gradFill>
                <a:tailEnd type="none"/>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5248318" y="1172100"/>
                <a:ext cx="567227" cy="2019626"/>
              </a:xfrm>
              <a:prstGeom prst="line">
                <a:avLst/>
              </a:prstGeom>
              <a:ln w="19050">
                <a:gradFill>
                  <a:gsLst>
                    <a:gs pos="0">
                      <a:schemeClr val="accent1">
                        <a:lumMod val="5000"/>
                        <a:lumOff val="95000"/>
                        <a:alpha val="50000"/>
                      </a:schemeClr>
                    </a:gs>
                    <a:gs pos="100000">
                      <a:schemeClr val="bg1">
                        <a:alpha val="0"/>
                      </a:schemeClr>
                    </a:gs>
                  </a:gsLst>
                  <a:lin ang="5400000" scaled="1"/>
                </a:gradFill>
                <a:tailEnd type="none"/>
              </a:ln>
            </p:spPr>
            <p:style>
              <a:lnRef idx="1">
                <a:schemeClr val="accent1"/>
              </a:lnRef>
              <a:fillRef idx="0">
                <a:schemeClr val="accent1"/>
              </a:fillRef>
              <a:effectRef idx="0">
                <a:schemeClr val="accent1"/>
              </a:effectRef>
              <a:fontRef idx="minor">
                <a:schemeClr val="tx1"/>
              </a:fontRef>
            </p:style>
          </p:cxnSp>
        </p:grpSp>
        <p:sp>
          <p:nvSpPr>
            <p:cNvPr id="46" name="TextBox 45"/>
            <p:cNvSpPr txBox="1"/>
            <p:nvPr/>
          </p:nvSpPr>
          <p:spPr>
            <a:xfrm>
              <a:off x="1371600" y="1759536"/>
              <a:ext cx="4024948" cy="232907"/>
            </a:xfrm>
            <a:prstGeom prst="rect">
              <a:avLst/>
            </a:prstGeom>
            <a:noFill/>
            <a:ln w="19050" cap="flat" cmpd="sng" algn="ctr">
              <a:noFill/>
              <a:prstDash val="solid"/>
            </a:ln>
            <a:effectLst/>
          </p:spPr>
          <p:txBody>
            <a:bodyPr vert="horz" lIns="0" tIns="0" rIns="0" bIns="0" rtlCol="0" anchor="ctr" anchorCtr="0">
              <a:normAutofit/>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r>
                <a:rPr lang="en-US" dirty="0"/>
                <a:t>5-10 updates / hour!</a:t>
              </a:r>
            </a:p>
          </p:txBody>
        </p:sp>
        <p:sp>
          <p:nvSpPr>
            <p:cNvPr id="47" name="TextBox 46"/>
            <p:cNvSpPr txBox="1"/>
            <p:nvPr/>
          </p:nvSpPr>
          <p:spPr>
            <a:xfrm>
              <a:off x="5971384" y="1759536"/>
              <a:ext cx="1657200" cy="233987"/>
            </a:xfrm>
            <a:prstGeom prst="rect">
              <a:avLst/>
            </a:prstGeom>
            <a:noFill/>
            <a:ln w="19050" cap="flat" cmpd="sng" algn="ctr">
              <a:noFill/>
              <a:prstDash val="solid"/>
            </a:ln>
            <a:effectLst/>
          </p:spPr>
          <p:txBody>
            <a:bodyPr vert="horz" lIns="0" tIns="0" rIns="0" bIns="0" rtlCol="0" anchor="ctr" anchorCtr="0">
              <a:normAutofit fontScale="92500"/>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r>
                <a:rPr lang="en-US" dirty="0"/>
                <a:t>100K updates / week!</a:t>
              </a:r>
            </a:p>
          </p:txBody>
        </p:sp>
      </p:grpSp>
      <p:pic>
        <p:nvPicPr>
          <p:cNvPr id="84" name="Picture 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8048" y="3841320"/>
            <a:ext cx="3647906" cy="2051948"/>
          </a:xfrm>
          <a:prstGeom prst="rect">
            <a:avLst/>
          </a:prstGeom>
        </p:spPr>
      </p:pic>
      <p:sp>
        <p:nvSpPr>
          <p:cNvPr id="71" name="Arrow: Right 70"/>
          <p:cNvSpPr/>
          <p:nvPr/>
        </p:nvSpPr>
        <p:spPr>
          <a:xfrm>
            <a:off x="1" y="2259713"/>
            <a:ext cx="1753856" cy="673926"/>
          </a:xfrm>
          <a:prstGeom prst="rightArrow">
            <a:avLst>
              <a:gd name="adj1" fmla="val 78502"/>
              <a:gd name="adj2" fmla="val 36845"/>
            </a:avLst>
          </a:prstGeom>
          <a:gradFill flip="none" rotWithShape="1">
            <a:gsLst>
              <a:gs pos="100000">
                <a:srgbClr val="0070C0">
                  <a:lumMod val="46000"/>
                  <a:lumOff val="54000"/>
                </a:srgbClr>
              </a:gs>
              <a:gs pos="0">
                <a:schemeClr val="tx2">
                  <a:lumMod val="60000"/>
                  <a:lumOff val="40000"/>
                  <a:alpha val="0"/>
                </a:schemeClr>
              </a:gs>
            </a:gsLst>
            <a:lin ang="0" scaled="1"/>
            <a:tileRect/>
          </a:gradFill>
          <a:ln w="19050" cap="flat" cmpd="sng" algn="ctr">
            <a:noFill/>
            <a:prstDash val="solid"/>
          </a:ln>
          <a:effectLst/>
        </p:spPr>
        <p:txBody>
          <a:bodyPr vert="horz" lIns="0" tIns="0" rIns="0" bIns="0" rtlCol="0" anchor="ctr" anchorCtr="0">
            <a:normAutofit/>
          </a:bodyPr>
          <a:lstStyle/>
          <a:p>
            <a:pPr algn="ctr">
              <a:spcBef>
                <a:spcPts val="0"/>
              </a:spcBef>
            </a:pPr>
            <a:endParaRPr lang="en-US" sz="1400" kern="0" dirty="0">
              <a:solidFill>
                <a:schemeClr val="bg1"/>
              </a:solidFill>
              <a:ea typeface="+mn-ea"/>
              <a:cs typeface="Arial" panose="020B0604020202020204" pitchFamily="34" charset="0"/>
            </a:endParaRPr>
          </a:p>
        </p:txBody>
      </p:sp>
      <p:sp>
        <p:nvSpPr>
          <p:cNvPr id="42" name="TextBox 41"/>
          <p:cNvSpPr txBox="1"/>
          <p:nvPr/>
        </p:nvSpPr>
        <p:spPr>
          <a:xfrm>
            <a:off x="274869" y="2384557"/>
            <a:ext cx="1221979" cy="430887"/>
          </a:xfrm>
          <a:prstGeom prst="rect">
            <a:avLst/>
          </a:prstGeom>
          <a:noFill/>
          <a:ln w="19050" cap="flat" cmpd="sng" algn="ctr">
            <a:noFill/>
            <a:prstDash val="solid"/>
          </a:ln>
          <a:effectLst/>
        </p:spPr>
        <p:txBody>
          <a:bodyPr vert="horz" lIns="0" tIns="0" rIns="0" bIns="0" rtlCol="0" anchor="ctr" anchorCtr="0">
            <a:normAutofit/>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pPr algn="r">
              <a:lnSpc>
                <a:spcPct val="90000"/>
              </a:lnSpc>
            </a:pPr>
            <a:r>
              <a:rPr lang="en-US" dirty="0">
                <a:solidFill>
                  <a:schemeClr val="tx1"/>
                </a:solidFill>
              </a:rPr>
              <a:t>Billions of</a:t>
            </a:r>
            <a:br>
              <a:rPr lang="en-US" dirty="0">
                <a:solidFill>
                  <a:schemeClr val="tx1"/>
                </a:solidFill>
              </a:rPr>
            </a:br>
            <a:r>
              <a:rPr lang="en-US" dirty="0">
                <a:solidFill>
                  <a:schemeClr val="tx1"/>
                </a:solidFill>
              </a:rPr>
              <a:t>Data Elements</a:t>
            </a:r>
          </a:p>
        </p:txBody>
      </p:sp>
      <p:sp>
        <p:nvSpPr>
          <p:cNvPr id="72" name="Arrow: Right 71"/>
          <p:cNvSpPr/>
          <p:nvPr/>
        </p:nvSpPr>
        <p:spPr>
          <a:xfrm flipH="1">
            <a:off x="7390144" y="2259713"/>
            <a:ext cx="1753856" cy="673926"/>
          </a:xfrm>
          <a:prstGeom prst="rightArrow">
            <a:avLst>
              <a:gd name="adj1" fmla="val 78502"/>
              <a:gd name="adj2" fmla="val 36845"/>
            </a:avLst>
          </a:prstGeom>
          <a:gradFill flip="none" rotWithShape="1">
            <a:gsLst>
              <a:gs pos="100000">
                <a:srgbClr val="0070C0">
                  <a:lumMod val="46000"/>
                  <a:lumOff val="54000"/>
                </a:srgbClr>
              </a:gs>
              <a:gs pos="0">
                <a:schemeClr val="tx2">
                  <a:lumMod val="60000"/>
                  <a:lumOff val="40000"/>
                  <a:alpha val="0"/>
                </a:schemeClr>
              </a:gs>
            </a:gsLst>
            <a:lin ang="0" scaled="1"/>
            <a:tileRect/>
          </a:gradFill>
          <a:ln w="19050" cap="flat" cmpd="sng" algn="ctr">
            <a:noFill/>
            <a:prstDash val="solid"/>
          </a:ln>
          <a:effectLst/>
        </p:spPr>
        <p:txBody>
          <a:bodyPr vert="horz" lIns="0" tIns="0" rIns="0" bIns="0" rtlCol="0" anchor="ctr" anchorCtr="0">
            <a:normAutofit/>
          </a:bodyPr>
          <a:lstStyle/>
          <a:p>
            <a:pPr algn="ctr">
              <a:spcBef>
                <a:spcPts val="0"/>
              </a:spcBef>
            </a:pPr>
            <a:endParaRPr lang="en-US" sz="1400" kern="0" dirty="0">
              <a:solidFill>
                <a:schemeClr val="bg1"/>
              </a:solidFill>
              <a:ea typeface="+mn-ea"/>
              <a:cs typeface="Arial" panose="020B0604020202020204" pitchFamily="34" charset="0"/>
            </a:endParaRPr>
          </a:p>
        </p:txBody>
      </p:sp>
      <p:sp>
        <p:nvSpPr>
          <p:cNvPr id="41" name="TextBox 40"/>
          <p:cNvSpPr txBox="1"/>
          <p:nvPr/>
        </p:nvSpPr>
        <p:spPr>
          <a:xfrm>
            <a:off x="7630799" y="2384557"/>
            <a:ext cx="1327782" cy="387798"/>
          </a:xfrm>
          <a:prstGeom prst="rect">
            <a:avLst/>
          </a:prstGeom>
          <a:noFill/>
          <a:ln w="19050" cap="flat" cmpd="sng" algn="ctr">
            <a:noFill/>
            <a:prstDash val="solid"/>
          </a:ln>
          <a:effectLst/>
        </p:spPr>
        <p:txBody>
          <a:bodyPr vert="horz" lIns="0" tIns="0" rIns="0" bIns="0" rtlCol="0" anchor="ctr" anchorCtr="0">
            <a:normAutofit lnSpcReduction="10000"/>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pPr algn="l"/>
            <a:r>
              <a:rPr lang="en-US" dirty="0">
                <a:solidFill>
                  <a:schemeClr val="tx1"/>
                </a:solidFill>
              </a:rPr>
              <a:t>Millions of Documents</a:t>
            </a:r>
          </a:p>
        </p:txBody>
      </p:sp>
      <p:sp>
        <p:nvSpPr>
          <p:cNvPr id="76" name="Arrow: Right 75"/>
          <p:cNvSpPr/>
          <p:nvPr/>
        </p:nvSpPr>
        <p:spPr>
          <a:xfrm flipH="1">
            <a:off x="6590609" y="3312185"/>
            <a:ext cx="1835367" cy="673926"/>
          </a:xfrm>
          <a:prstGeom prst="rightArrow">
            <a:avLst>
              <a:gd name="adj1" fmla="val 78502"/>
              <a:gd name="adj2" fmla="val 36845"/>
            </a:avLst>
          </a:prstGeom>
          <a:gradFill flip="none" rotWithShape="1">
            <a:gsLst>
              <a:gs pos="100000">
                <a:srgbClr val="0070C0">
                  <a:lumMod val="46000"/>
                  <a:lumOff val="54000"/>
                </a:srgbClr>
              </a:gs>
              <a:gs pos="0">
                <a:schemeClr val="tx2">
                  <a:lumMod val="60000"/>
                  <a:lumOff val="40000"/>
                  <a:alpha val="0"/>
                </a:schemeClr>
              </a:gs>
            </a:gsLst>
            <a:lin ang="0" scaled="1"/>
            <a:tileRect/>
          </a:gradFill>
          <a:ln w="19050" cap="flat" cmpd="sng" algn="ctr">
            <a:noFill/>
            <a:prstDash val="solid"/>
          </a:ln>
          <a:effectLst/>
        </p:spPr>
        <p:txBody>
          <a:bodyPr vert="horz" lIns="0" tIns="0" rIns="0" bIns="0" rtlCol="0" anchor="ctr" anchorCtr="0">
            <a:normAutofit/>
          </a:bodyPr>
          <a:lstStyle/>
          <a:p>
            <a:pPr algn="ctr">
              <a:spcBef>
                <a:spcPts val="0"/>
              </a:spcBef>
            </a:pPr>
            <a:endParaRPr lang="en-US" sz="1400" kern="0" dirty="0">
              <a:solidFill>
                <a:schemeClr val="bg1"/>
              </a:solidFill>
              <a:ea typeface="+mn-ea"/>
              <a:cs typeface="Arial" panose="020B0604020202020204" pitchFamily="34" charset="0"/>
            </a:endParaRPr>
          </a:p>
        </p:txBody>
      </p:sp>
      <p:sp>
        <p:nvSpPr>
          <p:cNvPr id="77" name="TextBox 76"/>
          <p:cNvSpPr txBox="1"/>
          <p:nvPr/>
        </p:nvSpPr>
        <p:spPr>
          <a:xfrm>
            <a:off x="6743781" y="3540184"/>
            <a:ext cx="1234174" cy="193899"/>
          </a:xfrm>
          <a:prstGeom prst="rect">
            <a:avLst/>
          </a:prstGeom>
          <a:noFill/>
          <a:ln w="19050" cap="flat" cmpd="sng" algn="ctr">
            <a:noFill/>
            <a:prstDash val="solid"/>
          </a:ln>
          <a:effectLst/>
        </p:spPr>
        <p:txBody>
          <a:bodyPr vert="horz" lIns="0" tIns="0" rIns="0" bIns="0" rtlCol="0" anchor="ctr" anchorCtr="0">
            <a:normAutofit lnSpcReduction="10000"/>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pPr algn="l"/>
            <a:r>
              <a:rPr lang="en-US" dirty="0">
                <a:solidFill>
                  <a:schemeClr val="tx1"/>
                </a:solidFill>
              </a:rPr>
              <a:t>3:1 Reduction</a:t>
            </a:r>
          </a:p>
        </p:txBody>
      </p:sp>
      <p:sp>
        <p:nvSpPr>
          <p:cNvPr id="79" name="Arrow: Right 78"/>
          <p:cNvSpPr/>
          <p:nvPr/>
        </p:nvSpPr>
        <p:spPr>
          <a:xfrm flipH="1">
            <a:off x="5725853" y="4606678"/>
            <a:ext cx="3007547" cy="673926"/>
          </a:xfrm>
          <a:prstGeom prst="rightArrow">
            <a:avLst>
              <a:gd name="adj1" fmla="val 78502"/>
              <a:gd name="adj2" fmla="val 36845"/>
            </a:avLst>
          </a:prstGeom>
          <a:gradFill flip="none" rotWithShape="1">
            <a:gsLst>
              <a:gs pos="100000">
                <a:srgbClr val="0070C0">
                  <a:lumMod val="46000"/>
                  <a:lumOff val="54000"/>
                </a:srgbClr>
              </a:gs>
              <a:gs pos="0">
                <a:schemeClr val="tx2">
                  <a:lumMod val="60000"/>
                  <a:lumOff val="40000"/>
                  <a:alpha val="0"/>
                </a:schemeClr>
              </a:gs>
            </a:gsLst>
            <a:lin ang="0" scaled="1"/>
            <a:tileRect/>
          </a:gradFill>
          <a:ln w="19050" cap="flat" cmpd="sng" algn="ctr">
            <a:noFill/>
            <a:prstDash val="solid"/>
          </a:ln>
          <a:effectLst/>
        </p:spPr>
        <p:txBody>
          <a:bodyPr vert="horz" lIns="0" tIns="0" rIns="0" bIns="0" rtlCol="0" anchor="ctr" anchorCtr="0">
            <a:normAutofit/>
          </a:bodyPr>
          <a:lstStyle/>
          <a:p>
            <a:pPr algn="ctr">
              <a:spcBef>
                <a:spcPts val="0"/>
              </a:spcBef>
            </a:pPr>
            <a:endParaRPr lang="en-US" sz="1400" kern="0" dirty="0">
              <a:solidFill>
                <a:schemeClr val="bg1"/>
              </a:solidFill>
              <a:ea typeface="+mn-ea"/>
              <a:cs typeface="Arial" panose="020B0604020202020204" pitchFamily="34" charset="0"/>
            </a:endParaRPr>
          </a:p>
        </p:txBody>
      </p:sp>
      <p:sp>
        <p:nvSpPr>
          <p:cNvPr id="80" name="TextBox 79"/>
          <p:cNvSpPr txBox="1"/>
          <p:nvPr/>
        </p:nvSpPr>
        <p:spPr>
          <a:xfrm>
            <a:off x="5941724" y="4834676"/>
            <a:ext cx="3026382" cy="215444"/>
          </a:xfrm>
          <a:prstGeom prst="rect">
            <a:avLst/>
          </a:prstGeom>
          <a:noFill/>
          <a:ln w="19050" cap="flat" cmpd="sng" algn="ctr">
            <a:noFill/>
            <a:prstDash val="solid"/>
          </a:ln>
          <a:effectLst/>
        </p:spPr>
        <p:txBody>
          <a:bodyPr vert="horz" lIns="0" tIns="0" rIns="0" bIns="0" rtlCol="0" anchor="ctr" anchorCtr="0">
            <a:normAutofit/>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pPr algn="l">
              <a:lnSpc>
                <a:spcPct val="90000"/>
              </a:lnSpc>
            </a:pPr>
            <a:r>
              <a:rPr lang="en-US" dirty="0">
                <a:solidFill>
                  <a:schemeClr val="tx1"/>
                </a:solidFill>
              </a:rPr>
              <a:t>Massive Security Knowledge Graph</a:t>
            </a:r>
          </a:p>
        </p:txBody>
      </p:sp>
      <p:sp>
        <p:nvSpPr>
          <p:cNvPr id="82" name="Arrow: Right 81"/>
          <p:cNvSpPr/>
          <p:nvPr/>
        </p:nvSpPr>
        <p:spPr>
          <a:xfrm>
            <a:off x="94750" y="4606678"/>
            <a:ext cx="3242252" cy="673926"/>
          </a:xfrm>
          <a:prstGeom prst="rightArrow">
            <a:avLst>
              <a:gd name="adj1" fmla="val 78502"/>
              <a:gd name="adj2" fmla="val 36845"/>
            </a:avLst>
          </a:prstGeom>
          <a:gradFill flip="none" rotWithShape="1">
            <a:gsLst>
              <a:gs pos="100000">
                <a:srgbClr val="0070C0">
                  <a:lumMod val="46000"/>
                  <a:lumOff val="54000"/>
                </a:srgbClr>
              </a:gs>
              <a:gs pos="0">
                <a:schemeClr val="tx2">
                  <a:lumMod val="60000"/>
                  <a:lumOff val="40000"/>
                  <a:alpha val="0"/>
                </a:schemeClr>
              </a:gs>
            </a:gsLst>
            <a:lin ang="0" scaled="1"/>
            <a:tileRect/>
          </a:gradFill>
          <a:ln w="19050" cap="flat" cmpd="sng" algn="ctr">
            <a:noFill/>
            <a:prstDash val="solid"/>
          </a:ln>
          <a:effectLst/>
        </p:spPr>
        <p:txBody>
          <a:bodyPr vert="horz" lIns="0" tIns="0" rIns="0" bIns="0" rtlCol="0" anchor="ctr" anchorCtr="0">
            <a:normAutofit/>
          </a:bodyPr>
          <a:lstStyle/>
          <a:p>
            <a:pPr algn="ctr">
              <a:spcBef>
                <a:spcPts val="0"/>
              </a:spcBef>
            </a:pPr>
            <a:endParaRPr lang="en-US" sz="1400" kern="0" dirty="0">
              <a:solidFill>
                <a:schemeClr val="bg1"/>
              </a:solidFill>
              <a:ea typeface="+mn-ea"/>
              <a:cs typeface="Arial" panose="020B0604020202020204" pitchFamily="34" charset="0"/>
            </a:endParaRPr>
          </a:p>
        </p:txBody>
      </p:sp>
      <p:sp>
        <p:nvSpPr>
          <p:cNvPr id="83" name="TextBox 82"/>
          <p:cNvSpPr txBox="1"/>
          <p:nvPr/>
        </p:nvSpPr>
        <p:spPr>
          <a:xfrm flipH="1">
            <a:off x="94748" y="4834676"/>
            <a:ext cx="3026382" cy="215444"/>
          </a:xfrm>
          <a:prstGeom prst="rect">
            <a:avLst/>
          </a:prstGeom>
          <a:noFill/>
          <a:ln w="19050" cap="flat" cmpd="sng" algn="ctr">
            <a:noFill/>
            <a:prstDash val="solid"/>
          </a:ln>
          <a:effectLst/>
        </p:spPr>
        <p:txBody>
          <a:bodyPr vert="horz" lIns="0" tIns="0" rIns="0" bIns="0" rtlCol="0" anchor="ctr" anchorCtr="0">
            <a:normAutofit/>
          </a:bodyPr>
          <a:lstStyle>
            <a:lvl1pPr algn="ctr" defTabSz="914400" eaLnBrk="1" latinLnBrk="0" hangingPunct="1">
              <a:lnSpc>
                <a:spcPct val="100000"/>
              </a:lnSpc>
              <a:spcBef>
                <a:spcPts val="0"/>
              </a:spcBef>
              <a:buNone/>
              <a:tabLst/>
              <a:defRPr sz="1400" kern="0" baseline="0">
                <a:solidFill>
                  <a:schemeClr val="bg1"/>
                </a:solidFill>
                <a:ea typeface="+mn-ea"/>
                <a:cs typeface="Arial" panose="020B0604020202020204" pitchFamily="34" charset="0"/>
              </a:defRPr>
            </a:lvl1pPr>
          </a:lstStyle>
          <a:p>
            <a:pPr algn="r">
              <a:lnSpc>
                <a:spcPct val="90000"/>
              </a:lnSpc>
            </a:pPr>
            <a:r>
              <a:rPr lang="en-US" dirty="0">
                <a:solidFill>
                  <a:schemeClr val="tx1"/>
                </a:solidFill>
              </a:rPr>
              <a:t>Billions of Nodes / Edges</a:t>
            </a:r>
          </a:p>
        </p:txBody>
      </p:sp>
      <p:sp>
        <p:nvSpPr>
          <p:cNvPr id="2" name="Title 1"/>
          <p:cNvSpPr>
            <a:spLocks noGrp="1"/>
          </p:cNvSpPr>
          <p:nvPr>
            <p:ph type="title"/>
          </p:nvPr>
        </p:nvSpPr>
        <p:spPr/>
        <p:txBody>
          <a:bodyPr>
            <a:normAutofit fontScale="90000"/>
          </a:bodyPr>
          <a:lstStyle/>
          <a:p>
            <a:r>
              <a:rPr lang="en-US" dirty="0"/>
              <a:t>How it works – Building the knowledge with </a:t>
            </a:r>
            <a:r>
              <a:rPr lang="en-US" dirty="0" err="1"/>
              <a:t>QRadar</a:t>
            </a:r>
            <a:r>
              <a:rPr lang="en-US" dirty="0"/>
              <a:t> Watson Advisor</a:t>
            </a:r>
          </a:p>
        </p:txBody>
      </p:sp>
    </p:spTree>
    <p:extLst>
      <p:ext uri="{BB962C8B-B14F-4D97-AF65-F5344CB8AC3E}">
        <p14:creationId xmlns:p14="http://schemas.microsoft.com/office/powerpoint/2010/main" val="2027068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BAC8D8C-89FA-4745-A6B2-B5A45D25AE78}"/>
              </a:ext>
            </a:extLst>
          </p:cNvPr>
          <p:cNvSpPr>
            <a:spLocks noGrp="1"/>
          </p:cNvSpPr>
          <p:nvPr>
            <p:ph type="title"/>
          </p:nvPr>
        </p:nvSpPr>
        <p:spPr/>
        <p:txBody>
          <a:bodyPr/>
          <a:lstStyle/>
          <a:p>
            <a:r>
              <a:rPr lang="en-US" dirty="0"/>
              <a:t>QRadar Advisor for Watson enables</a:t>
            </a:r>
          </a:p>
        </p:txBody>
      </p:sp>
      <p:sp>
        <p:nvSpPr>
          <p:cNvPr id="3" name="Content Placeholder 2">
            <a:extLst>
              <a:ext uri="{FF2B5EF4-FFF2-40B4-BE49-F238E27FC236}">
                <a16:creationId xmlns:a16="http://schemas.microsoft.com/office/drawing/2014/main" xmlns="" id="{A311602D-C19B-4881-93B4-CD08301FD0B6}"/>
              </a:ext>
            </a:extLst>
          </p:cNvPr>
          <p:cNvSpPr>
            <a:spLocks noGrp="1"/>
          </p:cNvSpPr>
          <p:nvPr>
            <p:ph sz="quarter" idx="14"/>
          </p:nvPr>
        </p:nvSpPr>
        <p:spPr>
          <a:xfrm>
            <a:off x="228600" y="1409701"/>
            <a:ext cx="2876304" cy="4123765"/>
          </a:xfrm>
        </p:spPr>
        <p:txBody>
          <a:bodyPr>
            <a:noAutofit/>
          </a:bodyPr>
          <a:lstStyle/>
          <a:p>
            <a:pPr marL="285739" indent="-182873">
              <a:spcBef>
                <a:spcPts val="0"/>
              </a:spcBef>
            </a:pPr>
            <a:r>
              <a:rPr lang="en-US" sz="1600" dirty="0"/>
              <a:t>Uses AI to analyze real-time incidents for triage</a:t>
            </a:r>
          </a:p>
          <a:p>
            <a:pPr marL="285739" indent="-182873">
              <a:spcBef>
                <a:spcPts val="0"/>
              </a:spcBef>
            </a:pPr>
            <a:r>
              <a:rPr lang="en-US" sz="1600" dirty="0"/>
              <a:t>Gathers external and internal threat indicators from alert</a:t>
            </a:r>
          </a:p>
          <a:p>
            <a:pPr marL="285739" indent="-182873">
              <a:spcBef>
                <a:spcPts val="0"/>
              </a:spcBef>
            </a:pPr>
            <a:r>
              <a:rPr lang="en-US" sz="1600" dirty="0"/>
              <a:t>Performs external (threat intelligence research) and internal research on indicators and entities (hash, domain, IP, users, filename etc.)</a:t>
            </a:r>
          </a:p>
          <a:p>
            <a:pPr marL="285739" indent="-182873">
              <a:spcBef>
                <a:spcPts val="0"/>
              </a:spcBef>
            </a:pPr>
            <a:r>
              <a:rPr lang="en-US" sz="1600" dirty="0"/>
              <a:t>Highlights the existence and identity of threat or outliers</a:t>
            </a:r>
          </a:p>
          <a:p>
            <a:pPr marL="285739" indent="-182873">
              <a:spcBef>
                <a:spcPts val="0"/>
              </a:spcBef>
            </a:pPr>
            <a:r>
              <a:rPr lang="en-US" sz="1600" dirty="0"/>
              <a:t>Offers natural language searc</a:t>
            </a:r>
            <a:r>
              <a:rPr lang="en-US" sz="1200" dirty="0"/>
              <a:t>h</a:t>
            </a:r>
            <a:endParaRPr lang="en-US" dirty="0"/>
          </a:p>
        </p:txBody>
      </p:sp>
      <p:sp>
        <p:nvSpPr>
          <p:cNvPr id="4" name="Rectangle 3">
            <a:extLst>
              <a:ext uri="{FF2B5EF4-FFF2-40B4-BE49-F238E27FC236}">
                <a16:creationId xmlns:a16="http://schemas.microsoft.com/office/drawing/2014/main" xmlns="" id="{F7094C62-AE55-4DE5-9021-8791DA53CE57}"/>
              </a:ext>
            </a:extLst>
          </p:cNvPr>
          <p:cNvSpPr/>
          <p:nvPr/>
        </p:nvSpPr>
        <p:spPr>
          <a:xfrm>
            <a:off x="228600" y="601980"/>
            <a:ext cx="2800104" cy="685800"/>
          </a:xfrm>
          <a:prstGeom prst="rect">
            <a:avLst/>
          </a:prstGeom>
          <a:solidFill>
            <a:schemeClr val="tx2"/>
          </a:solidFill>
          <a:ln w="19050" cap="flat" cmpd="sng" algn="ctr">
            <a:noFill/>
            <a:prstDash val="solid"/>
          </a:ln>
          <a:effectLst/>
        </p:spPr>
        <p:txBody>
          <a:bodyPr lIns="91436" tIns="45718" rIns="91436" bIns="45718" rtlCol="0" anchor="ctr"/>
          <a:lstStyle/>
          <a:p>
            <a:pPr algn="ctr" defTabSz="914364" fontAlgn="auto">
              <a:spcBef>
                <a:spcPts val="0"/>
              </a:spcBef>
              <a:spcAft>
                <a:spcPts val="0"/>
              </a:spcAft>
            </a:pPr>
            <a:r>
              <a:rPr lang="en-US" sz="1800" kern="0" dirty="0">
                <a:solidFill>
                  <a:schemeClr val="bg1"/>
                </a:solidFill>
                <a:ea typeface="+mn-ea"/>
                <a:cs typeface="Arial" panose="020B0604020202020204" pitchFamily="34" charset="0"/>
              </a:rPr>
              <a:t>Accelerated </a:t>
            </a:r>
          </a:p>
          <a:p>
            <a:pPr algn="ctr" defTabSz="914364" fontAlgn="auto">
              <a:spcBef>
                <a:spcPts val="0"/>
              </a:spcBef>
              <a:spcAft>
                <a:spcPts val="0"/>
              </a:spcAft>
            </a:pPr>
            <a:r>
              <a:rPr lang="en-US" sz="1800" kern="0" dirty="0">
                <a:solidFill>
                  <a:schemeClr val="bg1"/>
                </a:solidFill>
                <a:ea typeface="+mn-ea"/>
                <a:cs typeface="Arial" panose="020B0604020202020204" pitchFamily="34" charset="0"/>
              </a:rPr>
              <a:t>Analysis</a:t>
            </a:r>
          </a:p>
        </p:txBody>
      </p:sp>
      <p:sp>
        <p:nvSpPr>
          <p:cNvPr id="5" name="Content Placeholder 2">
            <a:extLst>
              <a:ext uri="{FF2B5EF4-FFF2-40B4-BE49-F238E27FC236}">
                <a16:creationId xmlns:a16="http://schemas.microsoft.com/office/drawing/2014/main" xmlns="" id="{25210C85-88A4-4501-9D6B-C33D2DB74FCA}"/>
              </a:ext>
            </a:extLst>
          </p:cNvPr>
          <p:cNvSpPr txBox="1">
            <a:spLocks/>
          </p:cNvSpPr>
          <p:nvPr/>
        </p:nvSpPr>
        <p:spPr>
          <a:xfrm>
            <a:off x="3202428" y="1409700"/>
            <a:ext cx="2876304" cy="3810000"/>
          </a:xfrm>
          <a:prstGeom prst="rect">
            <a:avLst/>
          </a:prstGeom>
        </p:spPr>
        <p:txBody>
          <a:bodyPr vert="horz" lIns="0" tIns="54862" rIns="0" bIns="54862" rtlCol="0">
            <a:noAutofit/>
          </a:bodyPr>
          <a:lstStyle>
            <a:lvl1pPr marL="198438" indent="-198438" algn="l" defTabSz="685800" rtl="0" eaLnBrk="1" latinLnBrk="0" hangingPunct="1">
              <a:lnSpc>
                <a:spcPct val="100000"/>
              </a:lnSpc>
              <a:spcBef>
                <a:spcPts val="1200"/>
              </a:spcBef>
              <a:buClr>
                <a:srgbClr val="FF5003"/>
              </a:buClr>
              <a:buFont typeface="Arial" panose="020B0604020202020204" pitchFamily="34" charset="0"/>
              <a:buChar char="•"/>
              <a:defRPr sz="1400" kern="1200">
                <a:solidFill>
                  <a:srgbClr val="1D3649"/>
                </a:solidFill>
                <a:latin typeface="Arial" panose="020B0604020202020204" pitchFamily="34" charset="0"/>
                <a:ea typeface="+mn-ea"/>
                <a:cs typeface="Arial" panose="020B0604020202020204" pitchFamily="34" charset="0"/>
              </a:defRPr>
            </a:lvl1pPr>
            <a:lvl2pPr marL="409575" marR="0" indent="-165100"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2pPr>
            <a:lvl3pPr marL="593725" marR="0" indent="-144463"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baseline="0">
                <a:solidFill>
                  <a:srgbClr val="1D3649"/>
                </a:solidFill>
                <a:latin typeface="Arial" panose="020B0604020202020204" pitchFamily="34" charset="0"/>
                <a:ea typeface="+mn-ea"/>
                <a:cs typeface="Arial" panose="020B0604020202020204" pitchFamily="34" charset="0"/>
              </a:defRPr>
            </a:lvl3pPr>
            <a:lvl4pPr marL="769938" marR="0" indent="-163513"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4pPr>
            <a:lvl5pPr marL="990600" marR="0" indent="-160338"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39" indent="-182873" fontAlgn="auto">
              <a:spcBef>
                <a:spcPts val="0"/>
              </a:spcBef>
              <a:spcAft>
                <a:spcPts val="0"/>
              </a:spcAft>
            </a:pPr>
            <a:r>
              <a:rPr lang="en-US" sz="1600" dirty="0"/>
              <a:t>Identifies if communication with threat has occurred or was blocked</a:t>
            </a:r>
          </a:p>
          <a:p>
            <a:pPr marL="285739" indent="-182873" fontAlgn="auto">
              <a:spcBef>
                <a:spcPts val="0"/>
              </a:spcBef>
              <a:spcAft>
                <a:spcPts val="0"/>
              </a:spcAft>
            </a:pPr>
            <a:r>
              <a:rPr lang="en-US" sz="1600" dirty="0"/>
              <a:t>Highlights if malware has executed</a:t>
            </a:r>
          </a:p>
          <a:p>
            <a:pPr marL="285739" indent="-182873" fontAlgn="auto">
              <a:spcBef>
                <a:spcPts val="0"/>
              </a:spcBef>
              <a:spcAft>
                <a:spcPts val="0"/>
              </a:spcAft>
            </a:pPr>
            <a:r>
              <a:rPr lang="en-US" sz="1600" dirty="0"/>
              <a:t>Identifies criticality of systems impacted in </a:t>
            </a:r>
          </a:p>
          <a:p>
            <a:pPr marL="285739" indent="-182873" fontAlgn="auto">
              <a:spcBef>
                <a:spcPts val="0"/>
              </a:spcBef>
              <a:spcAft>
                <a:spcPts val="0"/>
              </a:spcAft>
            </a:pPr>
            <a:r>
              <a:rPr lang="en-US" sz="1600" dirty="0"/>
              <a:t>Gives visibility to higher priority risks and threats from insiders </a:t>
            </a:r>
          </a:p>
          <a:p>
            <a:pPr marL="285739" indent="-182873">
              <a:spcBef>
                <a:spcPts val="0"/>
              </a:spcBef>
              <a:spcAft>
                <a:spcPts val="0"/>
              </a:spcAft>
            </a:pPr>
            <a:r>
              <a:rPr lang="en-US" sz="1600" dirty="0"/>
              <a:t>Connects other threat entities from original offense to show relationship</a:t>
            </a:r>
          </a:p>
          <a:p>
            <a:pPr marL="285739" indent="-182873">
              <a:spcBef>
                <a:spcPts val="0"/>
              </a:spcBef>
              <a:spcAft>
                <a:spcPts val="0"/>
              </a:spcAft>
            </a:pPr>
            <a:r>
              <a:rPr lang="en-US" sz="1600" dirty="0"/>
              <a:t>Provides input for ad-hoc investigation </a:t>
            </a:r>
          </a:p>
          <a:p>
            <a:pPr marL="285739" indent="-285739" fontAlgn="auto">
              <a:spcAft>
                <a:spcPts val="0"/>
              </a:spcAft>
            </a:pPr>
            <a:endParaRPr lang="en-US" sz="1300" dirty="0"/>
          </a:p>
        </p:txBody>
      </p:sp>
      <p:sp>
        <p:nvSpPr>
          <p:cNvPr id="6" name="Rectangle 5">
            <a:extLst>
              <a:ext uri="{FF2B5EF4-FFF2-40B4-BE49-F238E27FC236}">
                <a16:creationId xmlns:a16="http://schemas.microsoft.com/office/drawing/2014/main" xmlns="" id="{E0A37739-EB33-4A27-8FF9-4C7526F32ABA}"/>
              </a:ext>
            </a:extLst>
          </p:cNvPr>
          <p:cNvSpPr/>
          <p:nvPr/>
        </p:nvSpPr>
        <p:spPr>
          <a:xfrm>
            <a:off x="3202428" y="601980"/>
            <a:ext cx="2800104" cy="685800"/>
          </a:xfrm>
          <a:prstGeom prst="rect">
            <a:avLst/>
          </a:prstGeom>
          <a:solidFill>
            <a:schemeClr val="tx2"/>
          </a:solidFill>
          <a:ln w="19050" cap="flat" cmpd="sng" algn="ctr">
            <a:noFill/>
            <a:prstDash val="solid"/>
          </a:ln>
          <a:effectLst/>
        </p:spPr>
        <p:txBody>
          <a:bodyPr lIns="91436" tIns="45718" rIns="91436" bIns="45718" rtlCol="0" anchor="ctr"/>
          <a:lstStyle/>
          <a:p>
            <a:pPr algn="ctr" defTabSz="914364" fontAlgn="auto">
              <a:spcBef>
                <a:spcPts val="0"/>
              </a:spcBef>
              <a:spcAft>
                <a:spcPts val="0"/>
              </a:spcAft>
            </a:pPr>
            <a:r>
              <a:rPr lang="en-US" sz="1800" kern="0" dirty="0">
                <a:solidFill>
                  <a:schemeClr val="bg1"/>
                </a:solidFill>
                <a:ea typeface="+mn-ea"/>
                <a:cs typeface="Arial" panose="020B0604020202020204" pitchFamily="34" charset="0"/>
              </a:rPr>
              <a:t>Intelligent </a:t>
            </a:r>
          </a:p>
          <a:p>
            <a:pPr algn="ctr" defTabSz="914364" fontAlgn="auto">
              <a:spcBef>
                <a:spcPts val="0"/>
              </a:spcBef>
              <a:spcAft>
                <a:spcPts val="0"/>
              </a:spcAft>
            </a:pPr>
            <a:r>
              <a:rPr lang="en-US" sz="1800" kern="0" dirty="0">
                <a:solidFill>
                  <a:schemeClr val="bg1"/>
                </a:solidFill>
                <a:ea typeface="+mn-ea"/>
                <a:cs typeface="Arial" panose="020B0604020202020204" pitchFamily="34" charset="0"/>
              </a:rPr>
              <a:t>Investigation</a:t>
            </a:r>
          </a:p>
        </p:txBody>
      </p:sp>
      <p:sp>
        <p:nvSpPr>
          <p:cNvPr id="7" name="Content Placeholder 2">
            <a:extLst>
              <a:ext uri="{FF2B5EF4-FFF2-40B4-BE49-F238E27FC236}">
                <a16:creationId xmlns:a16="http://schemas.microsoft.com/office/drawing/2014/main" xmlns="" id="{6EF3DEAC-D959-46B1-97CA-105C921E24F4}"/>
              </a:ext>
            </a:extLst>
          </p:cNvPr>
          <p:cNvSpPr txBox="1">
            <a:spLocks/>
          </p:cNvSpPr>
          <p:nvPr/>
        </p:nvSpPr>
        <p:spPr>
          <a:xfrm>
            <a:off x="6115296" y="1409700"/>
            <a:ext cx="2876304" cy="3810000"/>
          </a:xfrm>
          <a:prstGeom prst="rect">
            <a:avLst/>
          </a:prstGeom>
        </p:spPr>
        <p:txBody>
          <a:bodyPr vert="horz" lIns="0" tIns="54862" rIns="0" bIns="54862" rtlCol="0">
            <a:noAutofit/>
          </a:bodyPr>
          <a:lstStyle>
            <a:lvl1pPr marL="198438" indent="-198438" algn="l" defTabSz="685800" rtl="0" eaLnBrk="1" latinLnBrk="0" hangingPunct="1">
              <a:lnSpc>
                <a:spcPct val="100000"/>
              </a:lnSpc>
              <a:spcBef>
                <a:spcPts val="1200"/>
              </a:spcBef>
              <a:buClr>
                <a:srgbClr val="FF5003"/>
              </a:buClr>
              <a:buFont typeface="Arial" panose="020B0604020202020204" pitchFamily="34" charset="0"/>
              <a:buChar char="•"/>
              <a:defRPr sz="1400" kern="1200">
                <a:solidFill>
                  <a:srgbClr val="1D3649"/>
                </a:solidFill>
                <a:latin typeface="Arial" panose="020B0604020202020204" pitchFamily="34" charset="0"/>
                <a:ea typeface="+mn-ea"/>
                <a:cs typeface="Arial" panose="020B0604020202020204" pitchFamily="34" charset="0"/>
              </a:defRPr>
            </a:lvl1pPr>
            <a:lvl2pPr marL="409575" marR="0" indent="-165100"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2pPr>
            <a:lvl3pPr marL="593725" marR="0" indent="-144463"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baseline="0">
                <a:solidFill>
                  <a:srgbClr val="1D3649"/>
                </a:solidFill>
                <a:latin typeface="Arial" panose="020B0604020202020204" pitchFamily="34" charset="0"/>
                <a:ea typeface="+mn-ea"/>
                <a:cs typeface="Arial" panose="020B0604020202020204" pitchFamily="34" charset="0"/>
              </a:defRPr>
            </a:lvl3pPr>
            <a:lvl4pPr marL="769938" marR="0" indent="-163513"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4pPr>
            <a:lvl5pPr marL="990600" marR="0" indent="-160338" algn="l" defTabSz="685800" rtl="0" eaLnBrk="1" fontAlgn="auto" latinLnBrk="0" hangingPunct="1">
              <a:lnSpc>
                <a:spcPct val="100000"/>
              </a:lnSpc>
              <a:spcBef>
                <a:spcPts val="300"/>
              </a:spcBef>
              <a:spcAft>
                <a:spcPts val="0"/>
              </a:spcAft>
              <a:buClr>
                <a:srgbClr val="FF5004"/>
              </a:buClr>
              <a:buSzTx/>
              <a:buFont typeface="Arial" panose="020B0604020202020204" pitchFamily="34" charset="0"/>
              <a:buChar char="•"/>
              <a:tabLst/>
              <a:defRPr sz="1200" kern="1200">
                <a:solidFill>
                  <a:srgbClr val="1D3649"/>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39" indent="-182873" fontAlgn="auto">
              <a:spcBef>
                <a:spcPts val="0"/>
              </a:spcBef>
              <a:spcAft>
                <a:spcPts val="0"/>
              </a:spcAft>
            </a:pPr>
            <a:r>
              <a:rPr lang="en-US" sz="1600" dirty="0"/>
              <a:t>Provides pertinent information to escalate</a:t>
            </a:r>
          </a:p>
          <a:p>
            <a:pPr marL="285739" indent="-182873" fontAlgn="auto">
              <a:spcBef>
                <a:spcPts val="0"/>
              </a:spcBef>
              <a:spcAft>
                <a:spcPts val="0"/>
              </a:spcAft>
            </a:pPr>
            <a:r>
              <a:rPr lang="en-US" sz="1600" dirty="0"/>
              <a:t>Automatic hunting for indicators</a:t>
            </a:r>
          </a:p>
          <a:p>
            <a:pPr marL="285739" indent="-182873" fontAlgn="auto">
              <a:spcBef>
                <a:spcPts val="0"/>
              </a:spcBef>
              <a:spcAft>
                <a:spcPts val="0"/>
              </a:spcAft>
            </a:pPr>
            <a:r>
              <a:rPr lang="en-US" sz="1600" dirty="0"/>
              <a:t>Exports threat and indicators to IR process for remediation and/or blocking</a:t>
            </a:r>
          </a:p>
          <a:p>
            <a:pPr marL="285739" indent="-182873" fontAlgn="auto">
              <a:spcBef>
                <a:spcPts val="0"/>
              </a:spcBef>
              <a:spcAft>
                <a:spcPts val="0"/>
              </a:spcAft>
            </a:pPr>
            <a:r>
              <a:rPr lang="en-US" sz="1600" dirty="0"/>
              <a:t>Automatically adds additional discovered threat indicators to watch lists to reduce risk of missing threats</a:t>
            </a:r>
          </a:p>
          <a:p>
            <a:pPr marL="0" indent="0" fontAlgn="auto">
              <a:spcAft>
                <a:spcPts val="0"/>
              </a:spcAft>
              <a:buNone/>
            </a:pPr>
            <a:endParaRPr lang="en-US" sz="1600" dirty="0"/>
          </a:p>
        </p:txBody>
      </p:sp>
      <p:sp>
        <p:nvSpPr>
          <p:cNvPr id="8" name="Rectangle 7">
            <a:extLst>
              <a:ext uri="{FF2B5EF4-FFF2-40B4-BE49-F238E27FC236}">
                <a16:creationId xmlns:a16="http://schemas.microsoft.com/office/drawing/2014/main" xmlns="" id="{AC88E57B-2C01-48FE-97EC-E88E7FE32B7F}"/>
              </a:ext>
            </a:extLst>
          </p:cNvPr>
          <p:cNvSpPr/>
          <p:nvPr/>
        </p:nvSpPr>
        <p:spPr>
          <a:xfrm>
            <a:off x="6153396" y="601980"/>
            <a:ext cx="2800104" cy="685800"/>
          </a:xfrm>
          <a:prstGeom prst="rect">
            <a:avLst/>
          </a:prstGeom>
          <a:solidFill>
            <a:schemeClr val="tx2"/>
          </a:solidFill>
          <a:ln w="19050" cap="flat" cmpd="sng" algn="ctr">
            <a:noFill/>
            <a:prstDash val="solid"/>
          </a:ln>
          <a:effectLst/>
        </p:spPr>
        <p:txBody>
          <a:bodyPr lIns="91436" tIns="45718" rIns="91436" bIns="45718" rtlCol="0" anchor="ctr"/>
          <a:lstStyle/>
          <a:p>
            <a:pPr algn="ctr" defTabSz="914364" fontAlgn="auto">
              <a:spcBef>
                <a:spcPts val="0"/>
              </a:spcBef>
              <a:spcAft>
                <a:spcPts val="0"/>
              </a:spcAft>
            </a:pPr>
            <a:r>
              <a:rPr lang="en-US" sz="1800" kern="0" dirty="0">
                <a:solidFill>
                  <a:schemeClr val="bg1"/>
                </a:solidFill>
                <a:ea typeface="+mn-ea"/>
                <a:cs typeface="Arial" panose="020B0604020202020204" pitchFamily="34" charset="0"/>
              </a:rPr>
              <a:t>Faster </a:t>
            </a:r>
          </a:p>
          <a:p>
            <a:pPr algn="ctr" defTabSz="914364" fontAlgn="auto">
              <a:spcBef>
                <a:spcPts val="0"/>
              </a:spcBef>
              <a:spcAft>
                <a:spcPts val="0"/>
              </a:spcAft>
            </a:pPr>
            <a:r>
              <a:rPr lang="en-US" sz="1800" kern="0" dirty="0">
                <a:solidFill>
                  <a:schemeClr val="bg1"/>
                </a:solidFill>
                <a:ea typeface="+mn-ea"/>
                <a:cs typeface="Arial" panose="020B0604020202020204" pitchFamily="34" charset="0"/>
              </a:rPr>
              <a:t>Response</a:t>
            </a:r>
          </a:p>
        </p:txBody>
      </p:sp>
    </p:spTree>
    <p:extLst>
      <p:ext uri="{BB962C8B-B14F-4D97-AF65-F5344CB8AC3E}">
        <p14:creationId xmlns:p14="http://schemas.microsoft.com/office/powerpoint/2010/main" val="3786527119"/>
      </p:ext>
    </p:extLst>
  </p:cSld>
  <p:clrMapOvr>
    <a:masterClrMapping/>
  </p:clrMapOvr>
</p:sld>
</file>

<file path=ppt/theme/theme1.xml><?xml version="1.0" encoding="utf-8"?>
<a:theme xmlns:a="http://schemas.openxmlformats.org/drawingml/2006/main" name="IBM Security 16x10 Defualt Template">
  <a:themeElements>
    <a:clrScheme name="IBMSecurity_Colors_2016-05-02">
      <a:dk1>
        <a:srgbClr val="1D3649"/>
      </a:dk1>
      <a:lt1>
        <a:srgbClr val="FFFFFF"/>
      </a:lt1>
      <a:dk2>
        <a:srgbClr val="1D3649"/>
      </a:dk2>
      <a:lt2>
        <a:srgbClr val="E0E0E0"/>
      </a:lt2>
      <a:accent1>
        <a:srgbClr val="325C80"/>
      </a:accent1>
      <a:accent2>
        <a:srgbClr val="4178BE"/>
      </a:accent2>
      <a:accent3>
        <a:srgbClr val="C0E6FF"/>
      </a:accent3>
      <a:accent4>
        <a:srgbClr val="5A5A5A"/>
      </a:accent4>
      <a:accent5>
        <a:srgbClr val="777777"/>
      </a:accent5>
      <a:accent6>
        <a:srgbClr val="AEAEAE"/>
      </a:accent6>
      <a:hlink>
        <a:srgbClr val="325C80"/>
      </a:hlink>
      <a:folHlink>
        <a:srgbClr val="325C80"/>
      </a:folHlink>
    </a:clrScheme>
    <a:fontScheme name="IBM Security_2016-04-27">
      <a:majorFont>
        <a:latin typeface="Arial"/>
        <a:ea typeface="ＭＳ Ｐゴシック"/>
        <a:cs typeface=""/>
      </a:majorFont>
      <a:minorFont>
        <a:latin typeface="Arial"/>
        <a:ea typeface="ＭＳ Ｐゴシック"/>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1905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400" b="0" i="0" u="none" strike="noStrike" kern="0" cap="none" spc="0" normalizeH="0" baseline="0" noProof="0" dirty="0" smtClean="0">
            <a:ln>
              <a:noFill/>
            </a:ln>
            <a:solidFill>
              <a:schemeClr val="bg1"/>
            </a:solidFill>
            <a:effectLst/>
            <a:uLnTx/>
            <a:uFillTx/>
            <a:ea typeface="+mn-ea"/>
            <a:cs typeface="Arial" panose="020B0604020202020204" pitchFamily="34" charset="0"/>
          </a:defRPr>
        </a:defPPr>
      </a:lstStyle>
    </a:spDef>
    <a:lnDef>
      <a:spPr>
        <a:ln w="19050">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solidFill>
              <a:srgbClr val="1D3649"/>
            </a:solidFill>
          </a:defRPr>
        </a:defPPr>
      </a:lstStyle>
    </a:txDef>
  </a:objectDefaults>
  <a:extraClrSchemeLst/>
  <a:extLst>
    <a:ext uri="{05A4C25C-085E-4340-85A3-A5531E510DB2}">
      <thm15:themeFamily xmlns:thm15="http://schemas.microsoft.com/office/thememl/2012/main" name="IBMSecurity_16x10_DefaultTemplate.potx" id="{1003DBDF-E2C0-4943-81D4-2C7556C6D9B4}" vid="{9661E01F-67F8-43F2-BF87-215F116B8F1B}"/>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000" dirty="0"/>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000" dirty="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IBMSecurity_16x10_DefaultTemplate</Template>
  <TotalTime>0</TotalTime>
  <Words>1556</Words>
  <Application>Microsoft Office PowerPoint</Application>
  <PresentationFormat>On-screen Show (16:10)</PresentationFormat>
  <Paragraphs>269</Paragraphs>
  <Slides>18</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MS PGothic</vt:lpstr>
      <vt:lpstr>MS PGothic</vt:lpstr>
      <vt:lpstr>SimSun</vt:lpstr>
      <vt:lpstr>Arial</vt:lpstr>
      <vt:lpstr>Calibri</vt:lpstr>
      <vt:lpstr>Helvetica</vt:lpstr>
      <vt:lpstr>HelvNeue Bold for IBM</vt:lpstr>
      <vt:lpstr>IBM Plex Sans</vt:lpstr>
      <vt:lpstr>Times New Roman</vt:lpstr>
      <vt:lpstr>Wingdings</vt:lpstr>
      <vt:lpstr>IBM Security 16x10 Defualt Template</vt:lpstr>
      <vt:lpstr>AI and Cyber Security  Friends or Foes?</vt:lpstr>
      <vt:lpstr>Evolution of security technology - three waves</vt:lpstr>
      <vt:lpstr>Goals of a security operations team are core to business and important for compliance – for instance NIS and GDPR in the EU</vt:lpstr>
      <vt:lpstr>But the pressures today make them hard to keep up with</vt:lpstr>
      <vt:lpstr>PowerPoint Presentation</vt:lpstr>
      <vt:lpstr>PowerPoint Presentation</vt:lpstr>
      <vt:lpstr>What role does Artificial intelligence play? Bridging this gap / new partnership between security analysts and their technology</vt:lpstr>
      <vt:lpstr>How it works – Building the knowledge with QRadar Watson Advisor</vt:lpstr>
      <vt:lpstr>QRadar Advisor for Watson enables</vt:lpstr>
      <vt:lpstr>Cybercriminals becoming increasingly sophisticated and collaborative</vt:lpstr>
      <vt:lpstr>Friend or Foe? </vt:lpstr>
      <vt:lpstr>PowerPoint Presentation</vt:lpstr>
      <vt:lpstr>How it works – Cognitive applied for cybersecurity </vt:lpstr>
      <vt:lpstr>Friend or Foe?</vt:lpstr>
      <vt:lpstr>How it works – Use cases further defined</vt:lpstr>
      <vt:lpstr>Resources</vt:lpstr>
      <vt:lpstr>Contacts</vt:lpstr>
      <vt:lpstr>Backup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cp:lastPrinted>2018-05-28T12:25:34Z</cp:lastPrinted>
  <dcterms:created xsi:type="dcterms:W3CDTF">2017-08-17T17:53:51Z</dcterms:created>
  <dcterms:modified xsi:type="dcterms:W3CDTF">2018-05-30T13:15:38Z</dcterms:modified>
</cp:coreProperties>
</file>