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5.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6.xml" ContentType="application/vnd.openxmlformats-officedocument.theme+xml"/>
  <Override PartName="/ppt/slideLayouts/slideLayout5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slideLayouts/slideLayout51.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11.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1"/>
    <p:sldMasterId id="2147483806" r:id="rId2"/>
    <p:sldMasterId id="2147483810" r:id="rId3"/>
    <p:sldMasterId id="2147483750" r:id="rId4"/>
    <p:sldMasterId id="2147483782" r:id="rId5"/>
    <p:sldMasterId id="2147483830" r:id="rId6"/>
    <p:sldMasterId id="2147483867" r:id="rId7"/>
    <p:sldMasterId id="2147483875" r:id="rId8"/>
    <p:sldMasterId id="2147483905" r:id="rId9"/>
    <p:sldMasterId id="2147483913" r:id="rId10"/>
    <p:sldMasterId id="2147483934" r:id="rId11"/>
    <p:sldMasterId id="2147483958" r:id="rId12"/>
  </p:sldMasterIdLst>
  <p:notesMasterIdLst>
    <p:notesMasterId r:id="rId27"/>
  </p:notesMasterIdLst>
  <p:handoutMasterIdLst>
    <p:handoutMasterId r:id="rId28"/>
  </p:handoutMasterIdLst>
  <p:sldIdLst>
    <p:sldId id="363" r:id="rId13"/>
    <p:sldId id="586" r:id="rId14"/>
    <p:sldId id="594" r:id="rId15"/>
    <p:sldId id="595" r:id="rId16"/>
    <p:sldId id="602" r:id="rId17"/>
    <p:sldId id="603" r:id="rId18"/>
    <p:sldId id="600" r:id="rId19"/>
    <p:sldId id="537" r:id="rId20"/>
    <p:sldId id="582" r:id="rId21"/>
    <p:sldId id="596" r:id="rId22"/>
    <p:sldId id="587" r:id="rId23"/>
    <p:sldId id="550" r:id="rId24"/>
    <p:sldId id="588" r:id="rId25"/>
    <p:sldId id="605" r:id="rId26"/>
  </p:sldIdLst>
  <p:sldSz cx="9144000" cy="6858000" type="screen4x3"/>
  <p:notesSz cx="6669088" cy="9926638"/>
  <p:defaultTextStyle>
    <a:defPPr>
      <a:defRPr lang="en-US"/>
    </a:defPPr>
    <a:lvl1pPr marL="0" algn="l" defTabSz="914310" rtl="0" eaLnBrk="1" latinLnBrk="0" hangingPunct="1">
      <a:defRPr sz="1800" kern="1200">
        <a:solidFill>
          <a:schemeClr val="tx1"/>
        </a:solidFill>
        <a:latin typeface="+mn-lt"/>
        <a:ea typeface="+mn-ea"/>
        <a:cs typeface="+mn-cs"/>
      </a:defRPr>
    </a:lvl1pPr>
    <a:lvl2pPr marL="457155" algn="l" defTabSz="914310" rtl="0" eaLnBrk="1" latinLnBrk="0" hangingPunct="1">
      <a:defRPr sz="1800" kern="1200">
        <a:solidFill>
          <a:schemeClr val="tx1"/>
        </a:solidFill>
        <a:latin typeface="+mn-lt"/>
        <a:ea typeface="+mn-ea"/>
        <a:cs typeface="+mn-cs"/>
      </a:defRPr>
    </a:lvl2pPr>
    <a:lvl3pPr marL="914310" algn="l" defTabSz="914310" rtl="0" eaLnBrk="1" latinLnBrk="0" hangingPunct="1">
      <a:defRPr sz="1800" kern="1200">
        <a:solidFill>
          <a:schemeClr val="tx1"/>
        </a:solidFill>
        <a:latin typeface="+mn-lt"/>
        <a:ea typeface="+mn-ea"/>
        <a:cs typeface="+mn-cs"/>
      </a:defRPr>
    </a:lvl3pPr>
    <a:lvl4pPr marL="1371466" algn="l" defTabSz="914310" rtl="0" eaLnBrk="1" latinLnBrk="0" hangingPunct="1">
      <a:defRPr sz="1800" kern="1200">
        <a:solidFill>
          <a:schemeClr val="tx1"/>
        </a:solidFill>
        <a:latin typeface="+mn-lt"/>
        <a:ea typeface="+mn-ea"/>
        <a:cs typeface="+mn-cs"/>
      </a:defRPr>
    </a:lvl4pPr>
    <a:lvl5pPr marL="1828622" algn="l" defTabSz="914310" rtl="0" eaLnBrk="1" latinLnBrk="0" hangingPunct="1">
      <a:defRPr sz="1800" kern="1200">
        <a:solidFill>
          <a:schemeClr val="tx1"/>
        </a:solidFill>
        <a:latin typeface="+mn-lt"/>
        <a:ea typeface="+mn-ea"/>
        <a:cs typeface="+mn-cs"/>
      </a:defRPr>
    </a:lvl5pPr>
    <a:lvl6pPr marL="2285777" algn="l" defTabSz="914310" rtl="0" eaLnBrk="1" latinLnBrk="0" hangingPunct="1">
      <a:defRPr sz="1800" kern="1200">
        <a:solidFill>
          <a:schemeClr val="tx1"/>
        </a:solidFill>
        <a:latin typeface="+mn-lt"/>
        <a:ea typeface="+mn-ea"/>
        <a:cs typeface="+mn-cs"/>
      </a:defRPr>
    </a:lvl6pPr>
    <a:lvl7pPr marL="2742932" algn="l" defTabSz="914310" rtl="0" eaLnBrk="1" latinLnBrk="0" hangingPunct="1">
      <a:defRPr sz="1800" kern="1200">
        <a:solidFill>
          <a:schemeClr val="tx1"/>
        </a:solidFill>
        <a:latin typeface="+mn-lt"/>
        <a:ea typeface="+mn-ea"/>
        <a:cs typeface="+mn-cs"/>
      </a:defRPr>
    </a:lvl7pPr>
    <a:lvl8pPr marL="3200087" algn="l" defTabSz="914310" rtl="0" eaLnBrk="1" latinLnBrk="0" hangingPunct="1">
      <a:defRPr sz="1800" kern="1200">
        <a:solidFill>
          <a:schemeClr val="tx1"/>
        </a:solidFill>
        <a:latin typeface="+mn-lt"/>
        <a:ea typeface="+mn-ea"/>
        <a:cs typeface="+mn-cs"/>
      </a:defRPr>
    </a:lvl8pPr>
    <a:lvl9pPr marL="3657243" algn="l" defTabSz="91431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2" userDrawn="1">
          <p15:clr>
            <a:srgbClr val="A4A3A4"/>
          </p15:clr>
        </p15:guide>
        <p15:guide id="2" pos="3000" userDrawn="1">
          <p15:clr>
            <a:srgbClr val="A4A3A4"/>
          </p15:clr>
        </p15:guide>
        <p15:guide id="3" orient="horz" pos="1120">
          <p15:clr>
            <a:srgbClr val="A4A3A4"/>
          </p15:clr>
        </p15:guide>
        <p15:guide id="4" pos="962">
          <p15:clr>
            <a:srgbClr val="A4A3A4"/>
          </p15:clr>
        </p15:guide>
        <p15:guide id="5" pos="1142">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0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morgan" initials="g" lastIdx="12" clrIdx="0"/>
  <p:cmAuthor id="1" name="Cody York" initials="" lastIdx="14" clrIdx="1"/>
  <p:cmAuthor id="2" name="Amy Grove" initials="" lastIdx="14" clrIdx="2"/>
  <p:cmAuthor id="3" name="Richardson, Richard" initials="RR" lastIdx="7" clrIdx="3">
    <p:extLst/>
  </p:cmAuthor>
  <p:cmAuthor id="4" name="staverp" initials="s" lastIdx="2" clrIdx="4"/>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200"/>
    <a:srgbClr val="002C6C"/>
    <a:srgbClr val="888B8D"/>
    <a:srgbClr val="D3875F"/>
    <a:srgbClr val="939598"/>
    <a:srgbClr val="00B6DE"/>
    <a:srgbClr val="AF96D4"/>
    <a:srgbClr val="89AADB"/>
    <a:srgbClr val="454545"/>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3915" autoAdjust="0"/>
    <p:restoredTop sz="86441" autoAdjust="0"/>
  </p:normalViewPr>
  <p:slideViewPr>
    <p:cSldViewPr snapToGrid="0">
      <p:cViewPr varScale="1">
        <p:scale>
          <a:sx n="100" d="100"/>
          <a:sy n="100" d="100"/>
        </p:scale>
        <p:origin x="2628" y="96"/>
      </p:cViewPr>
      <p:guideLst>
        <p:guide orient="horz" pos="1872"/>
        <p:guide pos="3000"/>
        <p:guide orient="horz" pos="1120"/>
        <p:guide pos="962"/>
        <p:guide pos="1142"/>
      </p:guideLst>
    </p:cSldViewPr>
  </p:slideViewPr>
  <p:outlineViewPr>
    <p:cViewPr>
      <p:scale>
        <a:sx n="33" d="100"/>
        <a:sy n="33" d="100"/>
      </p:scale>
      <p:origin x="0" y="-7140"/>
    </p:cViewPr>
  </p:outlineViewPr>
  <p:notesTextViewPr>
    <p:cViewPr>
      <p:scale>
        <a:sx n="100" d="100"/>
        <a:sy n="100" d="100"/>
      </p:scale>
      <p:origin x="0" y="0"/>
    </p:cViewPr>
  </p:notesTextViewPr>
  <p:sorterViewPr>
    <p:cViewPr varScale="1">
      <p:scale>
        <a:sx n="1" d="1"/>
        <a:sy n="1" d="1"/>
      </p:scale>
      <p:origin x="0" y="0"/>
    </p:cViewPr>
  </p:sorterViewPr>
  <p:notesViewPr>
    <p:cSldViewPr snapToGrid="0" snapToObjects="1" showGuides="1">
      <p:cViewPr varScale="1">
        <p:scale>
          <a:sx n="136" d="100"/>
          <a:sy n="136" d="100"/>
        </p:scale>
        <p:origin x="-4936" y="-128"/>
      </p:cViewPr>
      <p:guideLst>
        <p:guide orient="horz" pos="3127"/>
        <p:guide pos="210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handoutMaster" Target="handoutMasters/handoutMaster1.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notesMaster" Target="notesMasters/notesMaster1.xml"/><Relationship Id="rId30"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image" Target="../media/image32.jpeg"/><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82E02D-F30D-7042-8948-957A9F29DA30}" type="doc">
      <dgm:prSet loTypeId="urn:microsoft.com/office/officeart/2008/layout/TitlePictureLineup" loCatId="" qsTypeId="urn:microsoft.com/office/officeart/2005/8/quickstyle/simple4" qsCatId="simple" csTypeId="urn:microsoft.com/office/officeart/2005/8/colors/accent1_2" csCatId="accent1" phldr="1"/>
      <dgm:spPr/>
      <dgm:t>
        <a:bodyPr/>
        <a:lstStyle/>
        <a:p>
          <a:endParaRPr lang="en-US"/>
        </a:p>
      </dgm:t>
    </dgm:pt>
    <dgm:pt modelId="{421FA6CD-A95E-7E48-BCC3-AA3C126F90E4}">
      <dgm:prSet phldrT="[Text]" custT="1"/>
      <dgm:spPr>
        <a:solidFill>
          <a:schemeClr val="tx2"/>
        </a:solidFill>
      </dgm:spPr>
      <dgm:t>
        <a:bodyPr/>
        <a:lstStyle/>
        <a:p>
          <a:r>
            <a:rPr lang="en-US" sz="1200" dirty="0" smtClean="0"/>
            <a:t>2005</a:t>
          </a:r>
          <a:endParaRPr lang="en-US" sz="1200" dirty="0"/>
        </a:p>
      </dgm:t>
    </dgm:pt>
    <dgm:pt modelId="{7524A176-D85B-A24C-8BFA-AD8FB97399D2}" type="parTrans" cxnId="{ACD4EFB8-1FBB-6849-9EE8-5E216EF3D388}">
      <dgm:prSet/>
      <dgm:spPr/>
      <dgm:t>
        <a:bodyPr/>
        <a:lstStyle/>
        <a:p>
          <a:endParaRPr lang="en-US"/>
        </a:p>
      </dgm:t>
    </dgm:pt>
    <dgm:pt modelId="{1A75F3BE-FB8F-4D4A-B2BB-91CA910C8DCF}" type="sibTrans" cxnId="{ACD4EFB8-1FBB-6849-9EE8-5E216EF3D388}">
      <dgm:prSet/>
      <dgm:spPr/>
      <dgm:t>
        <a:bodyPr/>
        <a:lstStyle/>
        <a:p>
          <a:endParaRPr lang="en-US"/>
        </a:p>
      </dgm:t>
    </dgm:pt>
    <dgm:pt modelId="{FED91995-6192-024E-A615-C47CFC65409A}">
      <dgm:prSet phldrT="[Text]" custT="1"/>
      <dgm:spPr/>
      <dgm:t>
        <a:bodyPr/>
        <a:lstStyle/>
        <a:p>
          <a:r>
            <a:rPr lang="en-US" sz="1200" dirty="0" smtClean="0"/>
            <a:t>Unique Consignment Reference (UCR)</a:t>
          </a:r>
          <a:endParaRPr lang="en-US" sz="1200" dirty="0"/>
        </a:p>
      </dgm:t>
    </dgm:pt>
    <dgm:pt modelId="{481C4A51-15D5-9848-A626-F29A35E0EDD3}" type="parTrans" cxnId="{F3EF85C8-A205-4A48-A88A-F51EA51F4F2D}">
      <dgm:prSet/>
      <dgm:spPr/>
      <dgm:t>
        <a:bodyPr/>
        <a:lstStyle/>
        <a:p>
          <a:endParaRPr lang="en-US"/>
        </a:p>
      </dgm:t>
    </dgm:pt>
    <dgm:pt modelId="{3BEF5F09-01D1-7E4B-9B07-62204FCD3957}" type="sibTrans" cxnId="{F3EF85C8-A205-4A48-A88A-F51EA51F4F2D}">
      <dgm:prSet/>
      <dgm:spPr/>
      <dgm:t>
        <a:bodyPr/>
        <a:lstStyle/>
        <a:p>
          <a:endParaRPr lang="en-US"/>
        </a:p>
      </dgm:t>
    </dgm:pt>
    <dgm:pt modelId="{DEBBA608-764A-9344-84C6-483C69567161}">
      <dgm:prSet phldrT="[Text]" custT="1"/>
      <dgm:spPr>
        <a:solidFill>
          <a:schemeClr val="tx2"/>
        </a:solidFill>
      </dgm:spPr>
      <dgm:t>
        <a:bodyPr/>
        <a:lstStyle/>
        <a:p>
          <a:r>
            <a:rPr lang="en-US" sz="1200" dirty="0" smtClean="0"/>
            <a:t>2005/06</a:t>
          </a:r>
          <a:endParaRPr lang="en-US" sz="1200" dirty="0"/>
        </a:p>
      </dgm:t>
    </dgm:pt>
    <dgm:pt modelId="{03E74060-EE08-1F48-94D5-C4FAD2FA781B}" type="parTrans" cxnId="{99E037D7-F509-E248-BEA4-2405CFDE7514}">
      <dgm:prSet/>
      <dgm:spPr/>
      <dgm:t>
        <a:bodyPr/>
        <a:lstStyle/>
        <a:p>
          <a:endParaRPr lang="en-US"/>
        </a:p>
      </dgm:t>
    </dgm:pt>
    <dgm:pt modelId="{6A336532-84C1-E74F-B067-F81DA3B88B28}" type="sibTrans" cxnId="{99E037D7-F509-E248-BEA4-2405CFDE7514}">
      <dgm:prSet/>
      <dgm:spPr/>
      <dgm:t>
        <a:bodyPr/>
        <a:lstStyle/>
        <a:p>
          <a:endParaRPr lang="en-US"/>
        </a:p>
      </dgm:t>
    </dgm:pt>
    <dgm:pt modelId="{70623BBD-ED24-D344-8A23-229495A49302}">
      <dgm:prSet phldrT="[Text]" custT="1"/>
      <dgm:spPr/>
      <dgm:t>
        <a:bodyPr/>
        <a:lstStyle/>
        <a:p>
          <a:r>
            <a:rPr lang="en-US" sz="1200" dirty="0" smtClean="0"/>
            <a:t>SSCC as UCR Pilot Project</a:t>
          </a:r>
          <a:endParaRPr lang="en-US" sz="1200" dirty="0"/>
        </a:p>
      </dgm:t>
    </dgm:pt>
    <dgm:pt modelId="{A5555D1C-1F31-3545-B15D-4F4567142588}" type="parTrans" cxnId="{E105A29B-84C8-1C4F-A0EE-B24BD2355427}">
      <dgm:prSet/>
      <dgm:spPr/>
      <dgm:t>
        <a:bodyPr/>
        <a:lstStyle/>
        <a:p>
          <a:endParaRPr lang="en-US"/>
        </a:p>
      </dgm:t>
    </dgm:pt>
    <dgm:pt modelId="{8A623DFB-0DB1-6D42-BB20-65D68DA887F5}" type="sibTrans" cxnId="{E105A29B-84C8-1C4F-A0EE-B24BD2355427}">
      <dgm:prSet/>
      <dgm:spPr/>
      <dgm:t>
        <a:bodyPr/>
        <a:lstStyle/>
        <a:p>
          <a:endParaRPr lang="en-US"/>
        </a:p>
      </dgm:t>
    </dgm:pt>
    <dgm:pt modelId="{855A7818-73E6-0444-A51F-A9E248BD959B}">
      <dgm:prSet phldrT="[Text]" custT="1"/>
      <dgm:spPr>
        <a:solidFill>
          <a:schemeClr val="tx2"/>
        </a:solidFill>
      </dgm:spPr>
      <dgm:t>
        <a:bodyPr/>
        <a:lstStyle/>
        <a:p>
          <a:r>
            <a:rPr lang="en-US" sz="1200" dirty="0" smtClean="0"/>
            <a:t>2007</a:t>
          </a:r>
          <a:endParaRPr lang="en-US" sz="1200" dirty="0"/>
        </a:p>
      </dgm:t>
    </dgm:pt>
    <dgm:pt modelId="{A303AC5D-DFA4-9F42-A106-67C318C4C91D}" type="parTrans" cxnId="{F48820A9-0412-2844-97FB-A647893267D7}">
      <dgm:prSet/>
      <dgm:spPr/>
      <dgm:t>
        <a:bodyPr/>
        <a:lstStyle/>
        <a:p>
          <a:endParaRPr lang="en-US"/>
        </a:p>
      </dgm:t>
    </dgm:pt>
    <dgm:pt modelId="{A2202C84-DF96-F84D-B03B-A472C455785E}" type="sibTrans" cxnId="{F48820A9-0412-2844-97FB-A647893267D7}">
      <dgm:prSet/>
      <dgm:spPr/>
      <dgm:t>
        <a:bodyPr/>
        <a:lstStyle/>
        <a:p>
          <a:endParaRPr lang="en-US"/>
        </a:p>
      </dgm:t>
    </dgm:pt>
    <dgm:pt modelId="{DEBDB0C8-5E89-6C42-8D4F-80C32B3FC596}">
      <dgm:prSet phldrT="[Text]" custT="1"/>
      <dgm:spPr/>
      <dgm:t>
        <a:bodyPr/>
        <a:lstStyle/>
        <a:p>
          <a:endParaRPr lang="en-US" sz="1200" dirty="0"/>
        </a:p>
      </dgm:t>
    </dgm:pt>
    <dgm:pt modelId="{19C52EE0-012A-B742-B0B6-18AF5156661C}" type="parTrans" cxnId="{B8260EA7-A532-6149-BF17-1C54D1E8224E}">
      <dgm:prSet/>
      <dgm:spPr/>
      <dgm:t>
        <a:bodyPr/>
        <a:lstStyle/>
        <a:p>
          <a:endParaRPr lang="en-US"/>
        </a:p>
      </dgm:t>
    </dgm:pt>
    <dgm:pt modelId="{E6CDB01D-9D6D-A34E-AB0C-BD96BCC58511}" type="sibTrans" cxnId="{B8260EA7-A532-6149-BF17-1C54D1E8224E}">
      <dgm:prSet/>
      <dgm:spPr/>
      <dgm:t>
        <a:bodyPr/>
        <a:lstStyle/>
        <a:p>
          <a:endParaRPr lang="en-US"/>
        </a:p>
      </dgm:t>
    </dgm:pt>
    <dgm:pt modelId="{2A79F16C-2F6D-844D-A4B6-3725B1DA1880}">
      <dgm:prSet custT="1"/>
      <dgm:spPr>
        <a:solidFill>
          <a:schemeClr val="tx2"/>
        </a:solidFill>
      </dgm:spPr>
      <dgm:t>
        <a:bodyPr/>
        <a:lstStyle/>
        <a:p>
          <a:r>
            <a:rPr lang="en-US" sz="1200" dirty="0" smtClean="0"/>
            <a:t>2006/09</a:t>
          </a:r>
          <a:endParaRPr lang="en-US" sz="1200" dirty="0"/>
        </a:p>
      </dgm:t>
    </dgm:pt>
    <dgm:pt modelId="{5963A627-DC46-0244-AFF4-3616E2953EE8}" type="parTrans" cxnId="{2C33A7DB-458A-E545-8BCC-2001E32FCDD4}">
      <dgm:prSet/>
      <dgm:spPr/>
      <dgm:t>
        <a:bodyPr/>
        <a:lstStyle/>
        <a:p>
          <a:endParaRPr lang="en-US"/>
        </a:p>
      </dgm:t>
    </dgm:pt>
    <dgm:pt modelId="{F6C3FD57-7F28-8344-9613-702883BCD7C6}" type="sibTrans" cxnId="{2C33A7DB-458A-E545-8BCC-2001E32FCDD4}">
      <dgm:prSet/>
      <dgm:spPr/>
      <dgm:t>
        <a:bodyPr/>
        <a:lstStyle/>
        <a:p>
          <a:endParaRPr lang="en-US"/>
        </a:p>
      </dgm:t>
    </dgm:pt>
    <dgm:pt modelId="{4AAD1BC1-CFF5-DD43-B5E6-DCB16E844845}">
      <dgm:prSet custT="1"/>
      <dgm:spPr>
        <a:solidFill>
          <a:schemeClr val="tx2"/>
        </a:solidFill>
        <a:ln>
          <a:solidFill>
            <a:srgbClr val="003D79"/>
          </a:solidFill>
        </a:ln>
      </dgm:spPr>
      <dgm:t>
        <a:bodyPr/>
        <a:lstStyle/>
        <a:p>
          <a:r>
            <a:rPr lang="en-US" sz="1200" dirty="0" smtClean="0"/>
            <a:t>TODAY</a:t>
          </a:r>
          <a:endParaRPr lang="en-US" sz="1200" dirty="0"/>
        </a:p>
      </dgm:t>
    </dgm:pt>
    <dgm:pt modelId="{44BB0236-FBEF-6F40-B183-920CE183A1E0}" type="parTrans" cxnId="{E24B8A04-066A-9242-99B7-507A444E6913}">
      <dgm:prSet/>
      <dgm:spPr/>
      <dgm:t>
        <a:bodyPr/>
        <a:lstStyle/>
        <a:p>
          <a:endParaRPr lang="en-US"/>
        </a:p>
      </dgm:t>
    </dgm:pt>
    <dgm:pt modelId="{4E24A85B-646F-1D4E-9E8D-BD4FA3309244}" type="sibTrans" cxnId="{E24B8A04-066A-9242-99B7-507A444E6913}">
      <dgm:prSet/>
      <dgm:spPr/>
      <dgm:t>
        <a:bodyPr/>
        <a:lstStyle/>
        <a:p>
          <a:endParaRPr lang="en-US"/>
        </a:p>
      </dgm:t>
    </dgm:pt>
    <dgm:pt modelId="{5F51FEFC-FA6C-9947-9C60-E9EAF78A95B9}">
      <dgm:prSet custT="1"/>
      <dgm:spPr>
        <a:solidFill>
          <a:schemeClr val="tx2"/>
        </a:solidFill>
      </dgm:spPr>
      <dgm:t>
        <a:bodyPr/>
        <a:lstStyle/>
        <a:p>
          <a:r>
            <a:rPr lang="en-US" sz="1200" dirty="0" smtClean="0"/>
            <a:t>2010</a:t>
          </a:r>
          <a:endParaRPr lang="en-US" sz="1200" dirty="0"/>
        </a:p>
      </dgm:t>
    </dgm:pt>
    <dgm:pt modelId="{EB041E55-49A7-9846-9082-BCBF915886A3}" type="parTrans" cxnId="{F053FA03-B32E-B043-829E-9F2D19CB9572}">
      <dgm:prSet/>
      <dgm:spPr/>
      <dgm:t>
        <a:bodyPr/>
        <a:lstStyle/>
        <a:p>
          <a:endParaRPr lang="en-US"/>
        </a:p>
      </dgm:t>
    </dgm:pt>
    <dgm:pt modelId="{C9BC07EF-C0EC-7648-8AFB-DAA9566732C8}" type="sibTrans" cxnId="{F053FA03-B32E-B043-829E-9F2D19CB9572}">
      <dgm:prSet/>
      <dgm:spPr/>
      <dgm:t>
        <a:bodyPr/>
        <a:lstStyle/>
        <a:p>
          <a:endParaRPr lang="en-US"/>
        </a:p>
      </dgm:t>
    </dgm:pt>
    <dgm:pt modelId="{5687FB10-31E4-654E-9374-51ABFF778D01}" type="pres">
      <dgm:prSet presAssocID="{D782E02D-F30D-7042-8948-957A9F29DA30}" presName="Name0" presStyleCnt="0">
        <dgm:presLayoutVars>
          <dgm:dir/>
        </dgm:presLayoutVars>
      </dgm:prSet>
      <dgm:spPr/>
      <dgm:t>
        <a:bodyPr/>
        <a:lstStyle/>
        <a:p>
          <a:endParaRPr lang="en-US"/>
        </a:p>
      </dgm:t>
    </dgm:pt>
    <dgm:pt modelId="{3FC43B30-3A2B-A540-92B6-4A224AE5CE6E}" type="pres">
      <dgm:prSet presAssocID="{421FA6CD-A95E-7E48-BCC3-AA3C126F90E4}" presName="composite" presStyleCnt="0"/>
      <dgm:spPr/>
    </dgm:pt>
    <dgm:pt modelId="{D48B6904-91A5-6B47-8B47-05BB6235D4A0}" type="pres">
      <dgm:prSet presAssocID="{421FA6CD-A95E-7E48-BCC3-AA3C126F90E4}" presName="Accent" presStyleLbl="alignAcc1" presStyleIdx="0" presStyleCnt="6"/>
      <dgm:spPr/>
    </dgm:pt>
    <dgm:pt modelId="{DF296141-86BB-8A49-AD00-8BB30143E8A6}" type="pres">
      <dgm:prSet presAssocID="{421FA6CD-A95E-7E48-BCC3-AA3C126F90E4}" presName="Image" presStyleLbl="node1" presStyleIdx="0" presStyleCnt="6"/>
      <dgm:spPr>
        <a:blipFill>
          <a:blip xmlns:r="http://schemas.openxmlformats.org/officeDocument/2006/relationships" r:embed="rId1" cstate="email">
            <a:extLst>
              <a:ext uri="{28A0092B-C50C-407E-A947-70E740481C1C}">
                <a14:useLocalDpi xmlns:a14="http://schemas.microsoft.com/office/drawing/2010/main" val="0"/>
              </a:ext>
            </a:extLst>
          </a:blip>
          <a:srcRect/>
          <a:stretch>
            <a:fillRect t="-1000" b="-1000"/>
          </a:stretch>
        </a:blipFill>
        <a:ln>
          <a:solidFill>
            <a:schemeClr val="tx2"/>
          </a:solidFill>
        </a:ln>
      </dgm:spPr>
      <dgm:t>
        <a:bodyPr/>
        <a:lstStyle/>
        <a:p>
          <a:endParaRPr lang="en-US"/>
        </a:p>
      </dgm:t>
    </dgm:pt>
    <dgm:pt modelId="{A2CCAE1A-6FAA-E54F-950F-46D0B21536AB}" type="pres">
      <dgm:prSet presAssocID="{421FA6CD-A95E-7E48-BCC3-AA3C126F90E4}" presName="Child" presStyleLbl="revTx" presStyleIdx="0" presStyleCnt="6" custScaleX="132599" custLinFactNeighborX="-289" custLinFactNeighborY="6704">
        <dgm:presLayoutVars>
          <dgm:bulletEnabled val="1"/>
        </dgm:presLayoutVars>
      </dgm:prSet>
      <dgm:spPr/>
      <dgm:t>
        <a:bodyPr/>
        <a:lstStyle/>
        <a:p>
          <a:endParaRPr lang="en-US"/>
        </a:p>
      </dgm:t>
    </dgm:pt>
    <dgm:pt modelId="{1E1F9BF8-5095-D345-97B9-2521A3EB4715}" type="pres">
      <dgm:prSet presAssocID="{421FA6CD-A95E-7E48-BCC3-AA3C126F90E4}" presName="Parent" presStyleLbl="alignNode1" presStyleIdx="0" presStyleCnt="6">
        <dgm:presLayoutVars>
          <dgm:bulletEnabled val="1"/>
        </dgm:presLayoutVars>
      </dgm:prSet>
      <dgm:spPr/>
      <dgm:t>
        <a:bodyPr/>
        <a:lstStyle/>
        <a:p>
          <a:endParaRPr lang="en-US"/>
        </a:p>
      </dgm:t>
    </dgm:pt>
    <dgm:pt modelId="{87A0BBC8-7A80-454D-8F4A-C81E574E2479}" type="pres">
      <dgm:prSet presAssocID="{1A75F3BE-FB8F-4D4A-B2BB-91CA910C8DCF}" presName="sibTrans" presStyleCnt="0"/>
      <dgm:spPr/>
    </dgm:pt>
    <dgm:pt modelId="{977E4047-EE27-FC49-8567-D9972D4B1CF3}" type="pres">
      <dgm:prSet presAssocID="{DEBBA608-764A-9344-84C6-483C69567161}" presName="composite" presStyleCnt="0"/>
      <dgm:spPr/>
    </dgm:pt>
    <dgm:pt modelId="{D7C75A72-3DB3-E440-A5F6-A43D8C4CE42E}" type="pres">
      <dgm:prSet presAssocID="{DEBBA608-764A-9344-84C6-483C69567161}" presName="Accent" presStyleLbl="alignAcc1" presStyleIdx="1" presStyleCnt="6"/>
      <dgm:spPr/>
    </dgm:pt>
    <dgm:pt modelId="{82D540E2-008C-F04D-9077-5DDC5D0583E3}" type="pres">
      <dgm:prSet presAssocID="{DEBBA608-764A-9344-84C6-483C69567161}" presName="Image" presStyleLbl="node1" presStyleIdx="1" presStyleCnt="6"/>
      <dgm:spPr>
        <a:blipFill rotWithShape="1">
          <a:blip xmlns:r="http://schemas.openxmlformats.org/officeDocument/2006/relationships" r:embed="rId2"/>
          <a:stretch>
            <a:fillRect/>
          </a:stretch>
        </a:blipFill>
        <a:ln>
          <a:solidFill>
            <a:schemeClr val="tx2"/>
          </a:solidFill>
        </a:ln>
      </dgm:spPr>
    </dgm:pt>
    <dgm:pt modelId="{364039D4-EBA2-8D48-A6CF-5D850574E7A9}" type="pres">
      <dgm:prSet presAssocID="{DEBBA608-764A-9344-84C6-483C69567161}" presName="Child" presStyleLbl="revTx" presStyleIdx="1" presStyleCnt="6" custLinFactNeighborY="13021">
        <dgm:presLayoutVars>
          <dgm:bulletEnabled val="1"/>
        </dgm:presLayoutVars>
      </dgm:prSet>
      <dgm:spPr/>
      <dgm:t>
        <a:bodyPr/>
        <a:lstStyle/>
        <a:p>
          <a:endParaRPr lang="en-US"/>
        </a:p>
      </dgm:t>
    </dgm:pt>
    <dgm:pt modelId="{11C7FE99-7AF6-314B-97FF-0B7257144AEE}" type="pres">
      <dgm:prSet presAssocID="{DEBBA608-764A-9344-84C6-483C69567161}" presName="Parent" presStyleLbl="alignNode1" presStyleIdx="1" presStyleCnt="6">
        <dgm:presLayoutVars>
          <dgm:bulletEnabled val="1"/>
        </dgm:presLayoutVars>
      </dgm:prSet>
      <dgm:spPr/>
      <dgm:t>
        <a:bodyPr/>
        <a:lstStyle/>
        <a:p>
          <a:endParaRPr lang="en-US"/>
        </a:p>
      </dgm:t>
    </dgm:pt>
    <dgm:pt modelId="{8F5A05C7-20AC-494E-934F-0D66D65A550F}" type="pres">
      <dgm:prSet presAssocID="{6A336532-84C1-E74F-B067-F81DA3B88B28}" presName="sibTrans" presStyleCnt="0"/>
      <dgm:spPr/>
    </dgm:pt>
    <dgm:pt modelId="{7424F2BB-7AC8-C34D-BCBD-254C3D7D4C7A}" type="pres">
      <dgm:prSet presAssocID="{855A7818-73E6-0444-A51F-A9E248BD959B}" presName="composite" presStyleCnt="0"/>
      <dgm:spPr/>
    </dgm:pt>
    <dgm:pt modelId="{E4341900-2997-7149-854F-E2C21A2B7EA4}" type="pres">
      <dgm:prSet presAssocID="{855A7818-73E6-0444-A51F-A9E248BD959B}" presName="Accent" presStyleLbl="alignAcc1" presStyleIdx="2" presStyleCnt="6"/>
      <dgm:spPr/>
    </dgm:pt>
    <dgm:pt modelId="{DF41908B-846F-4245-B008-53F373301720}" type="pres">
      <dgm:prSet presAssocID="{855A7818-73E6-0444-A51F-A9E248BD959B}" presName="Image" presStyleLbl="node1" presStyleIdx="2" presStyleCnt="6"/>
      <dgm:spPr>
        <a:blipFill>
          <a:blip xmlns:r="http://schemas.openxmlformats.org/officeDocument/2006/relationships" r:embed="rId3" cstate="email">
            <a:extLst>
              <a:ext uri="{28A0092B-C50C-407E-A947-70E740481C1C}">
                <a14:useLocalDpi xmlns:a14="http://schemas.microsoft.com/office/drawing/2010/main" val="0"/>
              </a:ext>
            </a:extLst>
          </a:blip>
          <a:srcRect/>
          <a:stretch>
            <a:fillRect l="-12000" r="-12000"/>
          </a:stretch>
        </a:blipFill>
      </dgm:spPr>
      <dgm:t>
        <a:bodyPr/>
        <a:lstStyle/>
        <a:p>
          <a:endParaRPr lang="en-US"/>
        </a:p>
      </dgm:t>
    </dgm:pt>
    <dgm:pt modelId="{F57BEBA5-4940-0544-90C2-8AD776F90486}" type="pres">
      <dgm:prSet presAssocID="{855A7818-73E6-0444-A51F-A9E248BD959B}" presName="Child" presStyleLbl="revTx" presStyleIdx="2" presStyleCnt="6" custScaleX="124310" custLinFactY="10435" custLinFactNeighborX="768" custLinFactNeighborY="100000">
        <dgm:presLayoutVars>
          <dgm:bulletEnabled val="1"/>
        </dgm:presLayoutVars>
      </dgm:prSet>
      <dgm:spPr/>
      <dgm:t>
        <a:bodyPr/>
        <a:lstStyle/>
        <a:p>
          <a:endParaRPr lang="en-US"/>
        </a:p>
      </dgm:t>
    </dgm:pt>
    <dgm:pt modelId="{F1680A4C-4904-3B49-B242-4A4A8B5B072D}" type="pres">
      <dgm:prSet presAssocID="{855A7818-73E6-0444-A51F-A9E248BD959B}" presName="Parent" presStyleLbl="alignNode1" presStyleIdx="2" presStyleCnt="6">
        <dgm:presLayoutVars>
          <dgm:bulletEnabled val="1"/>
        </dgm:presLayoutVars>
      </dgm:prSet>
      <dgm:spPr/>
      <dgm:t>
        <a:bodyPr/>
        <a:lstStyle/>
        <a:p>
          <a:endParaRPr lang="en-US"/>
        </a:p>
      </dgm:t>
    </dgm:pt>
    <dgm:pt modelId="{DEBEC678-BA4E-DF44-8A5F-66B245BA927B}" type="pres">
      <dgm:prSet presAssocID="{A2202C84-DF96-F84D-B03B-A472C455785E}" presName="sibTrans" presStyleCnt="0"/>
      <dgm:spPr/>
    </dgm:pt>
    <dgm:pt modelId="{2C2E7092-9CD7-BF4F-8ACB-87BE7E803402}" type="pres">
      <dgm:prSet presAssocID="{2A79F16C-2F6D-844D-A4B6-3725B1DA1880}" presName="composite" presStyleCnt="0"/>
      <dgm:spPr/>
    </dgm:pt>
    <dgm:pt modelId="{2A5FEDE8-3BE8-1F47-A46A-E325500F7710}" type="pres">
      <dgm:prSet presAssocID="{2A79F16C-2F6D-844D-A4B6-3725B1DA1880}" presName="Accent" presStyleLbl="alignAcc1" presStyleIdx="3" presStyleCnt="6"/>
      <dgm:spPr/>
    </dgm:pt>
    <dgm:pt modelId="{7102F141-D186-4C4A-B905-120A9ADCAAE5}" type="pres">
      <dgm:prSet presAssocID="{2A79F16C-2F6D-844D-A4B6-3725B1DA1880}" presName="Image" presStyleLbl="node1" presStyleIdx="3" presStyleCnt="6"/>
      <dgm:spPr>
        <a:blipFill rotWithShape="1">
          <a:blip xmlns:r="http://schemas.openxmlformats.org/officeDocument/2006/relationships" r:embed="rId4"/>
          <a:stretch>
            <a:fillRect/>
          </a:stretch>
        </a:blipFill>
        <a:ln>
          <a:solidFill>
            <a:schemeClr val="tx2"/>
          </a:solidFill>
        </a:ln>
      </dgm:spPr>
    </dgm:pt>
    <dgm:pt modelId="{51EF69F3-5037-BF45-8ADA-2621F87636BE}" type="pres">
      <dgm:prSet presAssocID="{2A79F16C-2F6D-844D-A4B6-3725B1DA1880}" presName="Child" presStyleLbl="revTx" presStyleIdx="3" presStyleCnt="6">
        <dgm:presLayoutVars>
          <dgm:bulletEnabled val="1"/>
        </dgm:presLayoutVars>
      </dgm:prSet>
      <dgm:spPr/>
    </dgm:pt>
    <dgm:pt modelId="{17C3AAC8-FFD2-164E-BD1E-A8946A208613}" type="pres">
      <dgm:prSet presAssocID="{2A79F16C-2F6D-844D-A4B6-3725B1DA1880}" presName="Parent" presStyleLbl="alignNode1" presStyleIdx="3" presStyleCnt="6">
        <dgm:presLayoutVars>
          <dgm:bulletEnabled val="1"/>
        </dgm:presLayoutVars>
      </dgm:prSet>
      <dgm:spPr/>
      <dgm:t>
        <a:bodyPr/>
        <a:lstStyle/>
        <a:p>
          <a:endParaRPr lang="en-US"/>
        </a:p>
      </dgm:t>
    </dgm:pt>
    <dgm:pt modelId="{57E5B03E-C164-D44C-BDD3-EC39329D2982}" type="pres">
      <dgm:prSet presAssocID="{F6C3FD57-7F28-8344-9613-702883BCD7C6}" presName="sibTrans" presStyleCnt="0"/>
      <dgm:spPr/>
    </dgm:pt>
    <dgm:pt modelId="{9DD4494A-1A5A-AC41-A0BF-0BBC9E1C7C51}" type="pres">
      <dgm:prSet presAssocID="{5F51FEFC-FA6C-9947-9C60-E9EAF78A95B9}" presName="composite" presStyleCnt="0"/>
      <dgm:spPr/>
    </dgm:pt>
    <dgm:pt modelId="{AC713C9C-8220-CF4E-959B-23516B03C6E2}" type="pres">
      <dgm:prSet presAssocID="{5F51FEFC-FA6C-9947-9C60-E9EAF78A95B9}" presName="Accent" presStyleLbl="alignAcc1" presStyleIdx="4" presStyleCnt="6"/>
      <dgm:spPr/>
    </dgm:pt>
    <dgm:pt modelId="{4A85A847-7A47-AF48-BB1B-5AF498A585FF}" type="pres">
      <dgm:prSet presAssocID="{5F51FEFC-FA6C-9947-9C60-E9EAF78A95B9}" presName="Image" presStyleLbl="node1" presStyleIdx="4" presStyleCnt="6"/>
      <dgm:spPr>
        <a:blipFill>
          <a:blip xmlns:r="http://schemas.openxmlformats.org/officeDocument/2006/relationships" r:embed="rId5" cstate="email">
            <a:extLst>
              <a:ext uri="{28A0092B-C50C-407E-A947-70E740481C1C}">
                <a14:useLocalDpi xmlns:a14="http://schemas.microsoft.com/office/drawing/2010/main" val="0"/>
              </a:ext>
            </a:extLst>
          </a:blip>
          <a:srcRect/>
          <a:stretch>
            <a:fillRect t="-9000" b="-9000"/>
          </a:stretch>
        </a:blipFill>
        <a:ln>
          <a:solidFill>
            <a:schemeClr val="tx2"/>
          </a:solidFill>
        </a:ln>
      </dgm:spPr>
      <dgm:t>
        <a:bodyPr/>
        <a:lstStyle/>
        <a:p>
          <a:endParaRPr lang="en-US"/>
        </a:p>
      </dgm:t>
    </dgm:pt>
    <dgm:pt modelId="{725BC93C-87A1-0246-A7A2-EB6E5DF397C9}" type="pres">
      <dgm:prSet presAssocID="{5F51FEFC-FA6C-9947-9C60-E9EAF78A95B9}" presName="Child" presStyleLbl="revTx" presStyleIdx="4" presStyleCnt="6">
        <dgm:presLayoutVars>
          <dgm:bulletEnabled val="1"/>
        </dgm:presLayoutVars>
      </dgm:prSet>
      <dgm:spPr/>
    </dgm:pt>
    <dgm:pt modelId="{F0EEA359-1BB9-3241-94D7-D6663A12BF82}" type="pres">
      <dgm:prSet presAssocID="{5F51FEFC-FA6C-9947-9C60-E9EAF78A95B9}" presName="Parent" presStyleLbl="alignNode1" presStyleIdx="4" presStyleCnt="6">
        <dgm:presLayoutVars>
          <dgm:bulletEnabled val="1"/>
        </dgm:presLayoutVars>
      </dgm:prSet>
      <dgm:spPr/>
      <dgm:t>
        <a:bodyPr/>
        <a:lstStyle/>
        <a:p>
          <a:endParaRPr lang="en-US"/>
        </a:p>
      </dgm:t>
    </dgm:pt>
    <dgm:pt modelId="{EEC90E55-8784-3046-AAC6-812AA782CAFB}" type="pres">
      <dgm:prSet presAssocID="{C9BC07EF-C0EC-7648-8AFB-DAA9566732C8}" presName="sibTrans" presStyleCnt="0"/>
      <dgm:spPr/>
    </dgm:pt>
    <dgm:pt modelId="{7BCBD25A-B301-DD4B-9881-B3A4F08A64E8}" type="pres">
      <dgm:prSet presAssocID="{4AAD1BC1-CFF5-DD43-B5E6-DCB16E844845}" presName="composite" presStyleCnt="0"/>
      <dgm:spPr/>
    </dgm:pt>
    <dgm:pt modelId="{DD64D44D-9586-D049-A2E9-A33A71DBD893}" type="pres">
      <dgm:prSet presAssocID="{4AAD1BC1-CFF5-DD43-B5E6-DCB16E844845}" presName="Accent" presStyleLbl="alignAcc1" presStyleIdx="5" presStyleCnt="6"/>
      <dgm:spPr/>
    </dgm:pt>
    <dgm:pt modelId="{D2DCA04F-00D2-BB41-994C-1B9D26952508}" type="pres">
      <dgm:prSet presAssocID="{4AAD1BC1-CFF5-DD43-B5E6-DCB16E844845}" presName="Image" presStyleLbl="node1" presStyleIdx="5" presStyleCnt="6"/>
      <dgm:spPr>
        <a:blipFill>
          <a:blip xmlns:r="http://schemas.openxmlformats.org/officeDocument/2006/relationships" r:embed="rId6" cstate="email">
            <a:extLst>
              <a:ext uri="{28A0092B-C50C-407E-A947-70E740481C1C}">
                <a14:useLocalDpi xmlns:a14="http://schemas.microsoft.com/office/drawing/2010/main" val="0"/>
              </a:ext>
            </a:extLst>
          </a:blip>
          <a:srcRect/>
          <a:stretch>
            <a:fillRect t="-3000" b="-3000"/>
          </a:stretch>
        </a:blipFill>
        <a:ln>
          <a:solidFill>
            <a:schemeClr val="tx2"/>
          </a:solidFill>
        </a:ln>
      </dgm:spPr>
      <dgm:t>
        <a:bodyPr/>
        <a:lstStyle/>
        <a:p>
          <a:endParaRPr lang="en-US"/>
        </a:p>
      </dgm:t>
    </dgm:pt>
    <dgm:pt modelId="{18E5EA91-D536-0A43-977B-4F33DA4B920E}" type="pres">
      <dgm:prSet presAssocID="{4AAD1BC1-CFF5-DD43-B5E6-DCB16E844845}" presName="Child" presStyleLbl="revTx" presStyleIdx="5" presStyleCnt="6">
        <dgm:presLayoutVars>
          <dgm:bulletEnabled val="1"/>
        </dgm:presLayoutVars>
      </dgm:prSet>
      <dgm:spPr/>
    </dgm:pt>
    <dgm:pt modelId="{FA628D3F-89FA-B34C-9303-2963AE1F07DF}" type="pres">
      <dgm:prSet presAssocID="{4AAD1BC1-CFF5-DD43-B5E6-DCB16E844845}" presName="Parent" presStyleLbl="alignNode1" presStyleIdx="5" presStyleCnt="6">
        <dgm:presLayoutVars>
          <dgm:bulletEnabled val="1"/>
        </dgm:presLayoutVars>
      </dgm:prSet>
      <dgm:spPr/>
      <dgm:t>
        <a:bodyPr/>
        <a:lstStyle/>
        <a:p>
          <a:endParaRPr lang="en-US"/>
        </a:p>
      </dgm:t>
    </dgm:pt>
  </dgm:ptLst>
  <dgm:cxnLst>
    <dgm:cxn modelId="{F053FA03-B32E-B043-829E-9F2D19CB9572}" srcId="{D782E02D-F30D-7042-8948-957A9F29DA30}" destId="{5F51FEFC-FA6C-9947-9C60-E9EAF78A95B9}" srcOrd="4" destOrd="0" parTransId="{EB041E55-49A7-9846-9082-BCBF915886A3}" sibTransId="{C9BC07EF-C0EC-7648-8AFB-DAA9566732C8}"/>
    <dgm:cxn modelId="{DC69FF2B-24F4-4D35-AC07-1E9F40692651}" type="presOf" srcId="{DEBDB0C8-5E89-6C42-8D4F-80C32B3FC596}" destId="{F57BEBA5-4940-0544-90C2-8AD776F90486}" srcOrd="0" destOrd="0" presId="urn:microsoft.com/office/officeart/2008/layout/TitlePictureLineup"/>
    <dgm:cxn modelId="{E105A29B-84C8-1C4F-A0EE-B24BD2355427}" srcId="{DEBBA608-764A-9344-84C6-483C69567161}" destId="{70623BBD-ED24-D344-8A23-229495A49302}" srcOrd="0" destOrd="0" parTransId="{A5555D1C-1F31-3545-B15D-4F4567142588}" sibTransId="{8A623DFB-0DB1-6D42-BB20-65D68DA887F5}"/>
    <dgm:cxn modelId="{2C33A7DB-458A-E545-8BCC-2001E32FCDD4}" srcId="{D782E02D-F30D-7042-8948-957A9F29DA30}" destId="{2A79F16C-2F6D-844D-A4B6-3725B1DA1880}" srcOrd="3" destOrd="0" parTransId="{5963A627-DC46-0244-AFF4-3616E2953EE8}" sibTransId="{F6C3FD57-7F28-8344-9613-702883BCD7C6}"/>
    <dgm:cxn modelId="{9D045E8D-BB0F-403A-A6B3-544AF8B3A5FD}" type="presOf" srcId="{DEBBA608-764A-9344-84C6-483C69567161}" destId="{11C7FE99-7AF6-314B-97FF-0B7257144AEE}" srcOrd="0" destOrd="0" presId="urn:microsoft.com/office/officeart/2008/layout/TitlePictureLineup"/>
    <dgm:cxn modelId="{3783EA58-C9DC-4FA1-9E7A-28CC1C39D97A}" type="presOf" srcId="{FED91995-6192-024E-A615-C47CFC65409A}" destId="{A2CCAE1A-6FAA-E54F-950F-46D0B21536AB}" srcOrd="0" destOrd="0" presId="urn:microsoft.com/office/officeart/2008/layout/TitlePictureLineup"/>
    <dgm:cxn modelId="{E24B8A04-066A-9242-99B7-507A444E6913}" srcId="{D782E02D-F30D-7042-8948-957A9F29DA30}" destId="{4AAD1BC1-CFF5-DD43-B5E6-DCB16E844845}" srcOrd="5" destOrd="0" parTransId="{44BB0236-FBEF-6F40-B183-920CE183A1E0}" sibTransId="{4E24A85B-646F-1D4E-9E8D-BD4FA3309244}"/>
    <dgm:cxn modelId="{7F9563AE-D375-4498-BAA1-36253F1CD205}" type="presOf" srcId="{5F51FEFC-FA6C-9947-9C60-E9EAF78A95B9}" destId="{F0EEA359-1BB9-3241-94D7-D6663A12BF82}" srcOrd="0" destOrd="0" presId="urn:microsoft.com/office/officeart/2008/layout/TitlePictureLineup"/>
    <dgm:cxn modelId="{23F35EC0-DA4B-4DEC-825A-E25776CB7A96}" type="presOf" srcId="{4AAD1BC1-CFF5-DD43-B5E6-DCB16E844845}" destId="{FA628D3F-89FA-B34C-9303-2963AE1F07DF}" srcOrd="0" destOrd="0" presId="urn:microsoft.com/office/officeart/2008/layout/TitlePictureLineup"/>
    <dgm:cxn modelId="{ED8BA2D4-3747-4D42-AE32-6AA645C9C7EE}" type="presOf" srcId="{D782E02D-F30D-7042-8948-957A9F29DA30}" destId="{5687FB10-31E4-654E-9374-51ABFF778D01}" srcOrd="0" destOrd="0" presId="urn:microsoft.com/office/officeart/2008/layout/TitlePictureLineup"/>
    <dgm:cxn modelId="{48624232-CD6A-4103-BBB6-A82D3D1604D4}" type="presOf" srcId="{70623BBD-ED24-D344-8A23-229495A49302}" destId="{364039D4-EBA2-8D48-A6CF-5D850574E7A9}" srcOrd="0" destOrd="0" presId="urn:microsoft.com/office/officeart/2008/layout/TitlePictureLineup"/>
    <dgm:cxn modelId="{B8260EA7-A532-6149-BF17-1C54D1E8224E}" srcId="{855A7818-73E6-0444-A51F-A9E248BD959B}" destId="{DEBDB0C8-5E89-6C42-8D4F-80C32B3FC596}" srcOrd="0" destOrd="0" parTransId="{19C52EE0-012A-B742-B0B6-18AF5156661C}" sibTransId="{E6CDB01D-9D6D-A34E-AB0C-BD96BCC58511}"/>
    <dgm:cxn modelId="{41FA8997-A165-4248-B46D-2157CF027351}" type="presOf" srcId="{421FA6CD-A95E-7E48-BCC3-AA3C126F90E4}" destId="{1E1F9BF8-5095-D345-97B9-2521A3EB4715}" srcOrd="0" destOrd="0" presId="urn:microsoft.com/office/officeart/2008/layout/TitlePictureLineup"/>
    <dgm:cxn modelId="{99E037D7-F509-E248-BEA4-2405CFDE7514}" srcId="{D782E02D-F30D-7042-8948-957A9F29DA30}" destId="{DEBBA608-764A-9344-84C6-483C69567161}" srcOrd="1" destOrd="0" parTransId="{03E74060-EE08-1F48-94D5-C4FAD2FA781B}" sibTransId="{6A336532-84C1-E74F-B067-F81DA3B88B28}"/>
    <dgm:cxn modelId="{ACD4EFB8-1FBB-6849-9EE8-5E216EF3D388}" srcId="{D782E02D-F30D-7042-8948-957A9F29DA30}" destId="{421FA6CD-A95E-7E48-BCC3-AA3C126F90E4}" srcOrd="0" destOrd="0" parTransId="{7524A176-D85B-A24C-8BFA-AD8FB97399D2}" sibTransId="{1A75F3BE-FB8F-4D4A-B2BB-91CA910C8DCF}"/>
    <dgm:cxn modelId="{F48820A9-0412-2844-97FB-A647893267D7}" srcId="{D782E02D-F30D-7042-8948-957A9F29DA30}" destId="{855A7818-73E6-0444-A51F-A9E248BD959B}" srcOrd="2" destOrd="0" parTransId="{A303AC5D-DFA4-9F42-A106-67C318C4C91D}" sibTransId="{A2202C84-DF96-F84D-B03B-A472C455785E}"/>
    <dgm:cxn modelId="{75FB46EA-F398-4BB4-BB91-11359C4421E6}" type="presOf" srcId="{2A79F16C-2F6D-844D-A4B6-3725B1DA1880}" destId="{17C3AAC8-FFD2-164E-BD1E-A8946A208613}" srcOrd="0" destOrd="0" presId="urn:microsoft.com/office/officeart/2008/layout/TitlePictureLineup"/>
    <dgm:cxn modelId="{89354EB0-018D-4E7B-86CC-570CA60EFC13}" type="presOf" srcId="{855A7818-73E6-0444-A51F-A9E248BD959B}" destId="{F1680A4C-4904-3B49-B242-4A4A8B5B072D}" srcOrd="0" destOrd="0" presId="urn:microsoft.com/office/officeart/2008/layout/TitlePictureLineup"/>
    <dgm:cxn modelId="{F3EF85C8-A205-4A48-A88A-F51EA51F4F2D}" srcId="{421FA6CD-A95E-7E48-BCC3-AA3C126F90E4}" destId="{FED91995-6192-024E-A615-C47CFC65409A}" srcOrd="0" destOrd="0" parTransId="{481C4A51-15D5-9848-A626-F29A35E0EDD3}" sibTransId="{3BEF5F09-01D1-7E4B-9B07-62204FCD3957}"/>
    <dgm:cxn modelId="{200A5DA5-F47F-4155-9E87-B1675FC61582}" type="presParOf" srcId="{5687FB10-31E4-654E-9374-51ABFF778D01}" destId="{3FC43B30-3A2B-A540-92B6-4A224AE5CE6E}" srcOrd="0" destOrd="0" presId="urn:microsoft.com/office/officeart/2008/layout/TitlePictureLineup"/>
    <dgm:cxn modelId="{0B5BBD45-0F17-4089-A88A-93F67241B570}" type="presParOf" srcId="{3FC43B30-3A2B-A540-92B6-4A224AE5CE6E}" destId="{D48B6904-91A5-6B47-8B47-05BB6235D4A0}" srcOrd="0" destOrd="0" presId="urn:microsoft.com/office/officeart/2008/layout/TitlePictureLineup"/>
    <dgm:cxn modelId="{FD914A9B-7575-460D-93CC-70F9BFAFCE56}" type="presParOf" srcId="{3FC43B30-3A2B-A540-92B6-4A224AE5CE6E}" destId="{DF296141-86BB-8A49-AD00-8BB30143E8A6}" srcOrd="1" destOrd="0" presId="urn:microsoft.com/office/officeart/2008/layout/TitlePictureLineup"/>
    <dgm:cxn modelId="{32A70877-614F-43A1-818C-DA0AA3F41A28}" type="presParOf" srcId="{3FC43B30-3A2B-A540-92B6-4A224AE5CE6E}" destId="{A2CCAE1A-6FAA-E54F-950F-46D0B21536AB}" srcOrd="2" destOrd="0" presId="urn:microsoft.com/office/officeart/2008/layout/TitlePictureLineup"/>
    <dgm:cxn modelId="{1019D597-2205-4ABB-80D9-E0527963ECA8}" type="presParOf" srcId="{3FC43B30-3A2B-A540-92B6-4A224AE5CE6E}" destId="{1E1F9BF8-5095-D345-97B9-2521A3EB4715}" srcOrd="3" destOrd="0" presId="urn:microsoft.com/office/officeart/2008/layout/TitlePictureLineup"/>
    <dgm:cxn modelId="{AF94F5CF-1EB8-4B47-B621-159C8E5E7807}" type="presParOf" srcId="{5687FB10-31E4-654E-9374-51ABFF778D01}" destId="{87A0BBC8-7A80-454D-8F4A-C81E574E2479}" srcOrd="1" destOrd="0" presId="urn:microsoft.com/office/officeart/2008/layout/TitlePictureLineup"/>
    <dgm:cxn modelId="{9ADE8B31-5AA7-4C78-849B-E88DC05328CA}" type="presParOf" srcId="{5687FB10-31E4-654E-9374-51ABFF778D01}" destId="{977E4047-EE27-FC49-8567-D9972D4B1CF3}" srcOrd="2" destOrd="0" presId="urn:microsoft.com/office/officeart/2008/layout/TitlePictureLineup"/>
    <dgm:cxn modelId="{154ECA7C-1BA3-4205-99CD-73C2CBC492FF}" type="presParOf" srcId="{977E4047-EE27-FC49-8567-D9972D4B1CF3}" destId="{D7C75A72-3DB3-E440-A5F6-A43D8C4CE42E}" srcOrd="0" destOrd="0" presId="urn:microsoft.com/office/officeart/2008/layout/TitlePictureLineup"/>
    <dgm:cxn modelId="{E6B6EC50-2D12-4DD4-985C-8EE6AA43E675}" type="presParOf" srcId="{977E4047-EE27-FC49-8567-D9972D4B1CF3}" destId="{82D540E2-008C-F04D-9077-5DDC5D0583E3}" srcOrd="1" destOrd="0" presId="urn:microsoft.com/office/officeart/2008/layout/TitlePictureLineup"/>
    <dgm:cxn modelId="{50ED3224-ACBC-4DBD-B5A9-41A8001A1E97}" type="presParOf" srcId="{977E4047-EE27-FC49-8567-D9972D4B1CF3}" destId="{364039D4-EBA2-8D48-A6CF-5D850574E7A9}" srcOrd="2" destOrd="0" presId="urn:microsoft.com/office/officeart/2008/layout/TitlePictureLineup"/>
    <dgm:cxn modelId="{3584683C-108F-4FBE-BA3D-6D85A9F8571B}" type="presParOf" srcId="{977E4047-EE27-FC49-8567-D9972D4B1CF3}" destId="{11C7FE99-7AF6-314B-97FF-0B7257144AEE}" srcOrd="3" destOrd="0" presId="urn:microsoft.com/office/officeart/2008/layout/TitlePictureLineup"/>
    <dgm:cxn modelId="{6BC4F4CB-F68B-4B4B-8C1D-47C7F751BE46}" type="presParOf" srcId="{5687FB10-31E4-654E-9374-51ABFF778D01}" destId="{8F5A05C7-20AC-494E-934F-0D66D65A550F}" srcOrd="3" destOrd="0" presId="urn:microsoft.com/office/officeart/2008/layout/TitlePictureLineup"/>
    <dgm:cxn modelId="{78F21A67-4E73-468D-803A-4826B9F023C6}" type="presParOf" srcId="{5687FB10-31E4-654E-9374-51ABFF778D01}" destId="{7424F2BB-7AC8-C34D-BCBD-254C3D7D4C7A}" srcOrd="4" destOrd="0" presId="urn:microsoft.com/office/officeart/2008/layout/TitlePictureLineup"/>
    <dgm:cxn modelId="{742744FD-EAF3-433A-B963-A08DA8C84B47}" type="presParOf" srcId="{7424F2BB-7AC8-C34D-BCBD-254C3D7D4C7A}" destId="{E4341900-2997-7149-854F-E2C21A2B7EA4}" srcOrd="0" destOrd="0" presId="urn:microsoft.com/office/officeart/2008/layout/TitlePictureLineup"/>
    <dgm:cxn modelId="{084380F1-7F4B-43AA-A15D-00826AC35C63}" type="presParOf" srcId="{7424F2BB-7AC8-C34D-BCBD-254C3D7D4C7A}" destId="{DF41908B-846F-4245-B008-53F373301720}" srcOrd="1" destOrd="0" presId="urn:microsoft.com/office/officeart/2008/layout/TitlePictureLineup"/>
    <dgm:cxn modelId="{58EDE60C-8F57-4855-A616-7EBC6B97031C}" type="presParOf" srcId="{7424F2BB-7AC8-C34D-BCBD-254C3D7D4C7A}" destId="{F57BEBA5-4940-0544-90C2-8AD776F90486}" srcOrd="2" destOrd="0" presId="urn:microsoft.com/office/officeart/2008/layout/TitlePictureLineup"/>
    <dgm:cxn modelId="{A97CCD25-CBDB-404D-9905-C17E82FB1626}" type="presParOf" srcId="{7424F2BB-7AC8-C34D-BCBD-254C3D7D4C7A}" destId="{F1680A4C-4904-3B49-B242-4A4A8B5B072D}" srcOrd="3" destOrd="0" presId="urn:microsoft.com/office/officeart/2008/layout/TitlePictureLineup"/>
    <dgm:cxn modelId="{64B7AEA8-3A8C-456D-BA7A-7F73205E0D12}" type="presParOf" srcId="{5687FB10-31E4-654E-9374-51ABFF778D01}" destId="{DEBEC678-BA4E-DF44-8A5F-66B245BA927B}" srcOrd="5" destOrd="0" presId="urn:microsoft.com/office/officeart/2008/layout/TitlePictureLineup"/>
    <dgm:cxn modelId="{D3953FE2-7429-400B-BCC8-2AB191080906}" type="presParOf" srcId="{5687FB10-31E4-654E-9374-51ABFF778D01}" destId="{2C2E7092-9CD7-BF4F-8ACB-87BE7E803402}" srcOrd="6" destOrd="0" presId="urn:microsoft.com/office/officeart/2008/layout/TitlePictureLineup"/>
    <dgm:cxn modelId="{C330B938-0EA7-4794-A777-7C00EAFD71E7}" type="presParOf" srcId="{2C2E7092-9CD7-BF4F-8ACB-87BE7E803402}" destId="{2A5FEDE8-3BE8-1F47-A46A-E325500F7710}" srcOrd="0" destOrd="0" presId="urn:microsoft.com/office/officeart/2008/layout/TitlePictureLineup"/>
    <dgm:cxn modelId="{A195F047-3E6B-4C2A-8F71-6D90F790815D}" type="presParOf" srcId="{2C2E7092-9CD7-BF4F-8ACB-87BE7E803402}" destId="{7102F141-D186-4C4A-B905-120A9ADCAAE5}" srcOrd="1" destOrd="0" presId="urn:microsoft.com/office/officeart/2008/layout/TitlePictureLineup"/>
    <dgm:cxn modelId="{7DD819A9-A1EA-47F4-91DE-FB1E1429757C}" type="presParOf" srcId="{2C2E7092-9CD7-BF4F-8ACB-87BE7E803402}" destId="{51EF69F3-5037-BF45-8ADA-2621F87636BE}" srcOrd="2" destOrd="0" presId="urn:microsoft.com/office/officeart/2008/layout/TitlePictureLineup"/>
    <dgm:cxn modelId="{6CFD019B-DEEC-433B-8BD6-035D82AB2ECD}" type="presParOf" srcId="{2C2E7092-9CD7-BF4F-8ACB-87BE7E803402}" destId="{17C3AAC8-FFD2-164E-BD1E-A8946A208613}" srcOrd="3" destOrd="0" presId="urn:microsoft.com/office/officeart/2008/layout/TitlePictureLineup"/>
    <dgm:cxn modelId="{E8348B64-B45F-4E12-AD3D-ECFAAB55AE72}" type="presParOf" srcId="{5687FB10-31E4-654E-9374-51ABFF778D01}" destId="{57E5B03E-C164-D44C-BDD3-EC39329D2982}" srcOrd="7" destOrd="0" presId="urn:microsoft.com/office/officeart/2008/layout/TitlePictureLineup"/>
    <dgm:cxn modelId="{1BACE984-78E5-4752-9752-860FB03168C0}" type="presParOf" srcId="{5687FB10-31E4-654E-9374-51ABFF778D01}" destId="{9DD4494A-1A5A-AC41-A0BF-0BBC9E1C7C51}" srcOrd="8" destOrd="0" presId="urn:microsoft.com/office/officeart/2008/layout/TitlePictureLineup"/>
    <dgm:cxn modelId="{4E708B0F-0523-4E56-8206-55276C20165E}" type="presParOf" srcId="{9DD4494A-1A5A-AC41-A0BF-0BBC9E1C7C51}" destId="{AC713C9C-8220-CF4E-959B-23516B03C6E2}" srcOrd="0" destOrd="0" presId="urn:microsoft.com/office/officeart/2008/layout/TitlePictureLineup"/>
    <dgm:cxn modelId="{BE317ABD-587D-4056-95D9-C51CCAD8B46E}" type="presParOf" srcId="{9DD4494A-1A5A-AC41-A0BF-0BBC9E1C7C51}" destId="{4A85A847-7A47-AF48-BB1B-5AF498A585FF}" srcOrd="1" destOrd="0" presId="urn:microsoft.com/office/officeart/2008/layout/TitlePictureLineup"/>
    <dgm:cxn modelId="{1DF25999-659C-4EFD-97F1-20967F9A4CDB}" type="presParOf" srcId="{9DD4494A-1A5A-AC41-A0BF-0BBC9E1C7C51}" destId="{725BC93C-87A1-0246-A7A2-EB6E5DF397C9}" srcOrd="2" destOrd="0" presId="urn:microsoft.com/office/officeart/2008/layout/TitlePictureLineup"/>
    <dgm:cxn modelId="{8447EAA2-522D-4121-9E8B-9D4BA3A370B5}" type="presParOf" srcId="{9DD4494A-1A5A-AC41-A0BF-0BBC9E1C7C51}" destId="{F0EEA359-1BB9-3241-94D7-D6663A12BF82}" srcOrd="3" destOrd="0" presId="urn:microsoft.com/office/officeart/2008/layout/TitlePictureLineup"/>
    <dgm:cxn modelId="{CF26DF1B-CB17-4333-9487-FF6CA410C3E3}" type="presParOf" srcId="{5687FB10-31E4-654E-9374-51ABFF778D01}" destId="{EEC90E55-8784-3046-AAC6-812AA782CAFB}" srcOrd="9" destOrd="0" presId="urn:microsoft.com/office/officeart/2008/layout/TitlePictureLineup"/>
    <dgm:cxn modelId="{07E9985B-35A7-42F6-9FE1-56BB972123DD}" type="presParOf" srcId="{5687FB10-31E4-654E-9374-51ABFF778D01}" destId="{7BCBD25A-B301-DD4B-9881-B3A4F08A64E8}" srcOrd="10" destOrd="0" presId="urn:microsoft.com/office/officeart/2008/layout/TitlePictureLineup"/>
    <dgm:cxn modelId="{EDC76D99-0F80-4372-8B62-0508189C64A7}" type="presParOf" srcId="{7BCBD25A-B301-DD4B-9881-B3A4F08A64E8}" destId="{DD64D44D-9586-D049-A2E9-A33A71DBD893}" srcOrd="0" destOrd="0" presId="urn:microsoft.com/office/officeart/2008/layout/TitlePictureLineup"/>
    <dgm:cxn modelId="{BEEE8C2F-C571-4607-9FA1-DB5E226A5652}" type="presParOf" srcId="{7BCBD25A-B301-DD4B-9881-B3A4F08A64E8}" destId="{D2DCA04F-00D2-BB41-994C-1B9D26952508}" srcOrd="1" destOrd="0" presId="urn:microsoft.com/office/officeart/2008/layout/TitlePictureLineup"/>
    <dgm:cxn modelId="{07A5122A-9CB2-4D08-A55E-681DC3A75BA1}" type="presParOf" srcId="{7BCBD25A-B301-DD4B-9881-B3A4F08A64E8}" destId="{18E5EA91-D536-0A43-977B-4F33DA4B920E}" srcOrd="2" destOrd="0" presId="urn:microsoft.com/office/officeart/2008/layout/TitlePictureLineup"/>
    <dgm:cxn modelId="{71154A8D-AEEF-401B-AA5D-3FE7EE71EFCC}" type="presParOf" srcId="{7BCBD25A-B301-DD4B-9881-B3A4F08A64E8}" destId="{FA628D3F-89FA-B34C-9303-2963AE1F07DF}" srcOrd="3" destOrd="0" presId="urn:microsoft.com/office/officeart/2008/layout/TitlePictureLineup"/>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TitlePictureLineup">
  <dgm:title val=""/>
  <dgm:desc val=""/>
  <dgm:catLst>
    <dgm:cat type="picture" pri="18000"/>
    <dgm:cat type="pictureconvert" pri="18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dir/>
    </dgm:varLst>
    <dgm:choose name="Name1">
      <dgm:if name="Name2" func="var" arg="dir" op="equ" val="norm">
        <dgm:alg type="lin">
          <dgm:param type="linDir" val="fromL"/>
          <dgm:param type="fallback" val="1D"/>
          <dgm:param type="horzAlign" val="ctr"/>
          <dgm:param type="vertAlign" val="mid"/>
          <dgm:param type="nodeVertAlign" val="t"/>
        </dgm:alg>
      </dgm:if>
      <dgm:else name="Name3">
        <dgm:alg type="lin">
          <dgm:param type="linDir" val="fromR"/>
          <dgm:param type="fallback" val="1D"/>
          <dgm:param type="horzAlign" val="ctr"/>
          <dgm:param type="vertAlign" val="mid"/>
          <dgm:param type="nodeVertAlign" val="t"/>
        </dgm:alg>
      </dgm:else>
    </dgm:choose>
    <dgm:shape xmlns:r="http://schemas.openxmlformats.org/officeDocument/2006/relationships" r:blip="">
      <dgm:adjLst/>
    </dgm:shape>
    <dgm:constrLst>
      <dgm:constr type="h" for="des" forName="Child" op="equ"/>
      <dgm:constr type="w" for="des" forName="Child" op="equ"/>
      <dgm:constr type="h" for="des" forName="Accent" op="equ"/>
      <dgm:constr type="w" for="des" forName="Accent" op="equ"/>
      <dgm:constr type="primFontSz" for="des" forName="Parent" op="equ"/>
      <dgm:constr type="primFontSz" for="des" forName="Child" op="equ"/>
      <dgm:constr type="w" for="ch" forName="composite" refType="w"/>
      <dgm:constr type="h" for="ch" forName="composite" refType="h"/>
      <dgm:constr type="sp" refType="w" refFor="ch" refForName="composite" op="equ" fact="0.1"/>
      <dgm:constr type="w" for="ch" forName="sibTrans" refType="w" refFor="ch" refForName="composite" op="equ" fact="0.05"/>
      <dgm:constr type="h" for="ch" forName="sibTrans" refType="w" refFor="ch" refForName="sibTrans" op="equ"/>
    </dgm:constrLst>
    <dgm:forEach name="nodesForEach" axis="ch" ptType="node">
      <dgm:layoutNode name="composite">
        <dgm:alg type="composite">
          <dgm:param type="ar" val="0.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
              <dgm:constr type="w" for="ch" forName="Parent" refType="w"/>
              <dgm:constr type="h" for="ch" forName="Parent" refType="h" fact="0.1"/>
              <dgm:constr type="l" for="ch" forName="Accent" refType="w" fact="0"/>
              <dgm:constr type="b" for="ch" forName="Accent" refType="h"/>
              <dgm:constr type="w" for="ch" forName="Accent" refType="w" fact="0"/>
              <dgm:constr type="h" for="ch" forName="Accent" refType="h" fact="0.9"/>
              <dgm:constr type="l" for="ch" forName="Image" refType="w" fact="0.05"/>
              <dgm:constr type="t" for="ch" forName="Image" refType="h" fact="0.13"/>
              <dgm:constr type="w" for="ch" forName="Image" refType="w" fact="0.9467"/>
              <dgm:constr type="h" for="ch" forName="Image" refType="h" fact="0.405"/>
              <dgm:constr type="l" for="ch" forName="Child" refType="w" fact="0.05"/>
              <dgm:constr type="t" for="ch" forName="Child" refType="h" fact="0.535"/>
              <dgm:constr type="w" for="ch" forName="Child" refType="w" fact="0.9467"/>
              <dgm:constr type="h" for="ch" forName="Child" refType="h" fact="0.465"/>
            </dgm:constrLst>
          </dgm:if>
          <dgm:else name="Name6">
            <dgm:constrLst>
              <dgm:constr type="l" for="ch" forName="Parent" refType="w" fact="0"/>
              <dgm:constr type="t" for="ch" forName="Parent" refType="h" fact="0"/>
              <dgm:constr type="w" for="ch" forName="Parent" refType="w"/>
              <dgm:constr type="h" for="ch" forName="Parent" refType="h" fact="0.1"/>
              <dgm:constr type="l" for="ch" forName="Accent" refType="w"/>
              <dgm:constr type="b" for="ch" forName="Accent" refType="h"/>
              <dgm:constr type="h" for="ch" forName="Accent" refType="h" fact="0.9"/>
              <dgm:constr type="l" for="ch" forName="Image" refType="w" fact="0"/>
              <dgm:constr type="t" for="ch" forName="Image" refType="h" fact="0.13"/>
              <dgm:constr type="w" for="ch" forName="Image" refType="w" fact="0.9467"/>
              <dgm:constr type="h" for="ch" forName="Image" refType="h" fact="0.405"/>
              <dgm:constr type="l" for="ch" forName="Child" refType="w" fact="0"/>
              <dgm:constr type="t" for="ch" forName="Child" refType="h" fact="0.535"/>
              <dgm:constr type="w" for="ch" forName="Child" refType="w" fact="0.9467"/>
              <dgm:constr type="h" for="ch" forName="Child" refType="h" fact="0.465"/>
            </dgm:constrLst>
          </dgm:else>
        </dgm:choose>
        <dgm:forEach name="Name7" axis="self" ptType="node">
          <dgm:layoutNode name="Accent" styleLbl="alignAcc1">
            <dgm:alg type="sp"/>
            <dgm:shape xmlns:r="http://schemas.openxmlformats.org/officeDocument/2006/relationships" type="line" r:blip="">
              <dgm:adjLst/>
            </dgm:shape>
            <dgm:presOf/>
          </dgm:layoutNode>
          <dgm:layoutNode name="Image">
            <dgm:alg type="sp"/>
            <dgm:shape xmlns:r="http://schemas.openxmlformats.org/officeDocument/2006/relationships" type="rect" r:blip="" blipPhldr="1">
              <dgm:adjLst/>
            </dgm:shape>
            <dgm:presOf/>
          </dgm:layoutNode>
          <dgm:layoutNode name="Child" styleLbl="revTx">
            <dgm:varLst>
              <dgm:bulletEnabled val="1"/>
            </dgm:varLst>
            <dgm:choose name="Name8">
              <dgm:if name="Name9" axis="ch" ptType="node" func="cnt" op="gt" val="1">
                <dgm:choose name="Name10">
                  <dgm:if name="Name11" func="var" arg="dir" op="equ" val="norm">
                    <dgm:alg type="tx">
                      <dgm:param type="shpTxLTRAlignCh" val="l"/>
                      <dgm:param type="shpTxRTLAlignCh" val="r"/>
                      <dgm:param type="txAnchorVert" val="t"/>
                      <dgm:param type="stBulletLvl" val="1"/>
                    </dgm:alg>
                  </dgm:if>
                  <dgm:else name="Name12">
                    <dgm:alg type="tx">
                      <dgm:param type="shpTxLTRAlignCh" val="l"/>
                      <dgm:param type="shpTxRTLAlignCh" val="r"/>
                      <dgm:param type="txAnchorVert" val="t"/>
                      <dgm:param type="stBulletLvl" val="1"/>
                    </dgm:alg>
                  </dgm:else>
                </dgm:choose>
              </dgm:if>
              <dgm:else name="Name13">
                <dgm:choose name="Name14">
                  <dgm:if name="Name15" func="var" arg="dir" op="equ" val="norm">
                    <dgm:alg type="tx">
                      <dgm:param type="shpTxLTRAlignCh" val="l"/>
                      <dgm:param type="shpTxRTLAlignCh" val="r"/>
                      <dgm:param type="txAnchorVert" val="t"/>
                      <dgm:param type="stBulletLvl" val="2"/>
                    </dgm:alg>
                  </dgm:if>
                  <dgm:else name="Name16">
                    <dgm:alg type="tx">
                      <dgm:param type="shpTxLTRAlignCh" val="l"/>
                      <dgm:param type="shpTxRTLAlignCh" val="r"/>
                      <dgm:param type="txAnchorVert" val="t"/>
                      <dgm:param type="stBulletLvl" val="2"/>
                    </dgm:alg>
                  </dgm:else>
                </dgm:choose>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alignNode1">
            <dgm:varLst>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91431" tIns="45716" rIns="91431" bIns="45716" rtlCol="0"/>
          <a:lstStyle>
            <a:lvl1pPr algn="l">
              <a:defRPr sz="1200"/>
            </a:lvl1pPr>
          </a:lstStyle>
          <a:p>
            <a:endParaRPr lang="en-US" dirty="0"/>
          </a:p>
        </p:txBody>
      </p:sp>
      <p:sp>
        <p:nvSpPr>
          <p:cNvPr id="3" name="Date Placeholder 2"/>
          <p:cNvSpPr>
            <a:spLocks noGrp="1"/>
          </p:cNvSpPr>
          <p:nvPr>
            <p:ph type="dt" sz="quarter" idx="1"/>
          </p:nvPr>
        </p:nvSpPr>
        <p:spPr>
          <a:xfrm>
            <a:off x="3777607" y="0"/>
            <a:ext cx="2889938" cy="496332"/>
          </a:xfrm>
          <a:prstGeom prst="rect">
            <a:avLst/>
          </a:prstGeom>
        </p:spPr>
        <p:txBody>
          <a:bodyPr vert="horz" lIns="91431" tIns="45716" rIns="91431" bIns="45716" rtlCol="0"/>
          <a:lstStyle>
            <a:lvl1pPr algn="r">
              <a:defRPr sz="1200"/>
            </a:lvl1pPr>
          </a:lstStyle>
          <a:p>
            <a:fld id="{8CC6024E-5746-44A1-8836-1D07A3E7D399}" type="datetimeFigureOut">
              <a:rPr lang="en-US" smtClean="0"/>
              <a:pPr/>
              <a:t>5/17/2017</a:t>
            </a:fld>
            <a:endParaRPr lang="en-US" dirty="0"/>
          </a:p>
        </p:txBody>
      </p:sp>
      <p:sp>
        <p:nvSpPr>
          <p:cNvPr id="4" name="Footer Placeholder 3"/>
          <p:cNvSpPr>
            <a:spLocks noGrp="1"/>
          </p:cNvSpPr>
          <p:nvPr>
            <p:ph type="ftr" sz="quarter" idx="2"/>
          </p:nvPr>
        </p:nvSpPr>
        <p:spPr>
          <a:xfrm>
            <a:off x="0" y="9428583"/>
            <a:ext cx="2889938" cy="496332"/>
          </a:xfrm>
          <a:prstGeom prst="rect">
            <a:avLst/>
          </a:prstGeom>
        </p:spPr>
        <p:txBody>
          <a:bodyPr vert="horz" lIns="91431" tIns="45716" rIns="91431" bIns="45716" rtlCol="0" anchor="b"/>
          <a:lstStyle>
            <a:lvl1pPr algn="l">
              <a:defRPr sz="1200"/>
            </a:lvl1pPr>
          </a:lstStyle>
          <a:p>
            <a:endParaRPr lang="en-US" dirty="0"/>
          </a:p>
        </p:txBody>
      </p:sp>
      <p:sp>
        <p:nvSpPr>
          <p:cNvPr id="5" name="Slide Number Placeholder 4"/>
          <p:cNvSpPr>
            <a:spLocks noGrp="1"/>
          </p:cNvSpPr>
          <p:nvPr>
            <p:ph type="sldNum" sz="quarter" idx="3"/>
          </p:nvPr>
        </p:nvSpPr>
        <p:spPr>
          <a:xfrm>
            <a:off x="3777607" y="9428583"/>
            <a:ext cx="2889938" cy="496332"/>
          </a:xfrm>
          <a:prstGeom prst="rect">
            <a:avLst/>
          </a:prstGeom>
        </p:spPr>
        <p:txBody>
          <a:bodyPr vert="horz" lIns="91431" tIns="45716" rIns="91431" bIns="45716" rtlCol="0" anchor="b"/>
          <a:lstStyle>
            <a:lvl1pPr algn="r">
              <a:defRPr sz="1200"/>
            </a:lvl1pPr>
          </a:lstStyle>
          <a:p>
            <a:fld id="{44E4ED47-2CC2-4ACC-B063-CEA1B71DC773}" type="slidenum">
              <a:rPr lang="en-US" smtClean="0"/>
              <a:pPr/>
              <a:t>‹#›</a:t>
            </a:fld>
            <a:endParaRPr lang="en-US" dirty="0"/>
          </a:p>
        </p:txBody>
      </p:sp>
    </p:spTree>
    <p:extLst>
      <p:ext uri="{BB962C8B-B14F-4D97-AF65-F5344CB8AC3E}">
        <p14:creationId xmlns:p14="http://schemas.microsoft.com/office/powerpoint/2010/main" val="10826681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298036"/>
          </a:xfrm>
          <a:prstGeom prst="rect">
            <a:avLst/>
          </a:prstGeom>
        </p:spPr>
        <p:txBody>
          <a:bodyPr vert="horz" lIns="91431" tIns="45716" rIns="91431" bIns="45716" rtlCol="0"/>
          <a:lstStyle>
            <a:lvl1pPr algn="l">
              <a:defRPr sz="1000">
                <a:latin typeface="Verdana"/>
                <a:cs typeface="Verdana"/>
              </a:defRPr>
            </a:lvl1pPr>
          </a:lstStyle>
          <a:p>
            <a:r>
              <a:rPr lang="en-US" dirty="0" smtClean="0"/>
              <a:t>GS1 Standards for E-Commerce: Core Messaging</a:t>
            </a:r>
            <a:endParaRPr lang="en-US" dirty="0"/>
          </a:p>
        </p:txBody>
      </p:sp>
      <p:sp>
        <p:nvSpPr>
          <p:cNvPr id="3" name="Date Placeholder 2"/>
          <p:cNvSpPr>
            <a:spLocks noGrp="1"/>
          </p:cNvSpPr>
          <p:nvPr>
            <p:ph type="dt" idx="1"/>
          </p:nvPr>
        </p:nvSpPr>
        <p:spPr>
          <a:xfrm>
            <a:off x="3740942" y="0"/>
            <a:ext cx="2889938" cy="298036"/>
          </a:xfrm>
          <a:prstGeom prst="rect">
            <a:avLst/>
          </a:prstGeom>
        </p:spPr>
        <p:txBody>
          <a:bodyPr vert="horz" lIns="91431" tIns="45716" rIns="91431" bIns="45716" rtlCol="0"/>
          <a:lstStyle>
            <a:lvl1pPr algn="r">
              <a:defRPr sz="1000">
                <a:latin typeface="Verdana"/>
                <a:cs typeface="Verdana"/>
              </a:defRPr>
            </a:lvl1pPr>
          </a:lstStyle>
          <a:p>
            <a:fld id="{B24280AB-4069-4B19-A498-22FD777C3E14}" type="datetimeFigureOut">
              <a:rPr lang="en-US" smtClean="0"/>
              <a:pPr/>
              <a:t>5/17/2017</a:t>
            </a:fld>
            <a:endParaRPr lang="en-US" dirty="0"/>
          </a:p>
        </p:txBody>
      </p:sp>
      <p:sp>
        <p:nvSpPr>
          <p:cNvPr id="4" name="Slide Image Placeholder 3"/>
          <p:cNvSpPr>
            <a:spLocks noGrp="1" noRot="1" noChangeAspect="1"/>
          </p:cNvSpPr>
          <p:nvPr>
            <p:ph type="sldImg" idx="2"/>
          </p:nvPr>
        </p:nvSpPr>
        <p:spPr>
          <a:xfrm>
            <a:off x="1098550" y="361950"/>
            <a:ext cx="4460875" cy="3346450"/>
          </a:xfrm>
          <a:prstGeom prst="rect">
            <a:avLst/>
          </a:prstGeom>
          <a:noFill/>
          <a:ln w="12700">
            <a:solidFill>
              <a:prstClr val="black"/>
            </a:solidFill>
          </a:ln>
        </p:spPr>
        <p:txBody>
          <a:bodyPr vert="horz" lIns="91431" tIns="45716" rIns="91431" bIns="45716" rtlCol="0" anchor="ctr"/>
          <a:lstStyle/>
          <a:p>
            <a:endParaRPr lang="en-US" dirty="0"/>
          </a:p>
        </p:txBody>
      </p:sp>
      <p:sp>
        <p:nvSpPr>
          <p:cNvPr id="5" name="Notes Placeholder 4"/>
          <p:cNvSpPr>
            <a:spLocks noGrp="1"/>
          </p:cNvSpPr>
          <p:nvPr>
            <p:ph type="body" sz="quarter" idx="3"/>
          </p:nvPr>
        </p:nvSpPr>
        <p:spPr>
          <a:xfrm>
            <a:off x="136740" y="3847377"/>
            <a:ext cx="6370472" cy="5762033"/>
          </a:xfrm>
          <a:prstGeom prst="rect">
            <a:avLst/>
          </a:prstGeom>
        </p:spPr>
        <p:txBody>
          <a:bodyPr vert="horz" lIns="91431" tIns="45716" rIns="91431" bIns="45716"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9672630"/>
            <a:ext cx="2889938" cy="252286"/>
          </a:xfrm>
          <a:prstGeom prst="rect">
            <a:avLst/>
          </a:prstGeom>
        </p:spPr>
        <p:txBody>
          <a:bodyPr vert="horz" lIns="91431" tIns="45716" rIns="91431" bIns="45716" rtlCol="0" anchor="b"/>
          <a:lstStyle>
            <a:lvl1pPr algn="l">
              <a:defRPr sz="900">
                <a:latin typeface="Verdana"/>
                <a:cs typeface="Verdana"/>
              </a:defRPr>
            </a:lvl1pPr>
          </a:lstStyle>
          <a:p>
            <a:endParaRPr lang="en-US" dirty="0"/>
          </a:p>
        </p:txBody>
      </p:sp>
      <p:sp>
        <p:nvSpPr>
          <p:cNvPr id="7" name="Slide Number Placeholder 6"/>
          <p:cNvSpPr>
            <a:spLocks noGrp="1"/>
          </p:cNvSpPr>
          <p:nvPr>
            <p:ph type="sldNum" sz="quarter" idx="5"/>
          </p:nvPr>
        </p:nvSpPr>
        <p:spPr>
          <a:xfrm>
            <a:off x="3777607" y="9672630"/>
            <a:ext cx="2889938" cy="252286"/>
          </a:xfrm>
          <a:prstGeom prst="rect">
            <a:avLst/>
          </a:prstGeom>
        </p:spPr>
        <p:txBody>
          <a:bodyPr vert="horz" lIns="91431" tIns="45716" rIns="91431" bIns="45716" rtlCol="0" anchor="b"/>
          <a:lstStyle>
            <a:lvl1pPr algn="r">
              <a:defRPr sz="900">
                <a:latin typeface="Verdana"/>
                <a:cs typeface="Verdana"/>
              </a:defRPr>
            </a:lvl1pPr>
          </a:lstStyle>
          <a:p>
            <a:fld id="{5D6AA5E4-BAA7-424A-BE4D-EE4FB0BB4A80}" type="slidenum">
              <a:rPr lang="en-US" smtClean="0"/>
              <a:pPr/>
              <a:t>‹#›</a:t>
            </a:fld>
            <a:endParaRPr lang="en-US" dirty="0"/>
          </a:p>
        </p:txBody>
      </p:sp>
    </p:spTree>
    <p:extLst>
      <p:ext uri="{BB962C8B-B14F-4D97-AF65-F5344CB8AC3E}">
        <p14:creationId xmlns:p14="http://schemas.microsoft.com/office/powerpoint/2010/main" val="456457299"/>
      </p:ext>
    </p:extLst>
  </p:cSld>
  <p:clrMap bg1="lt1" tx1="dk1" bg2="lt2" tx2="dk2" accent1="accent1" accent2="accent2" accent3="accent3" accent4="accent4" accent5="accent5" accent6="accent6" hlink="hlink" folHlink="folHlink"/>
  <p:hf hdr="0" ftr="0" dt="0"/>
  <p:notesStyle>
    <a:lvl1pPr marL="0" algn="l" defTabSz="914310" rtl="0" eaLnBrk="1" latinLnBrk="0" hangingPunct="1">
      <a:defRPr sz="1100" kern="1200">
        <a:solidFill>
          <a:schemeClr val="tx1"/>
        </a:solidFill>
        <a:latin typeface="Verdana"/>
        <a:ea typeface="+mn-ea"/>
        <a:cs typeface="Verdana"/>
      </a:defRPr>
    </a:lvl1pPr>
    <a:lvl2pPr marL="457155" algn="l" defTabSz="914310" rtl="0" eaLnBrk="1" latinLnBrk="0" hangingPunct="1">
      <a:defRPr sz="1100" kern="1200">
        <a:solidFill>
          <a:schemeClr val="tx1"/>
        </a:solidFill>
        <a:latin typeface="Verdana"/>
        <a:ea typeface="+mn-ea"/>
        <a:cs typeface="Verdana"/>
      </a:defRPr>
    </a:lvl2pPr>
    <a:lvl3pPr marL="914310" algn="l" defTabSz="914310" rtl="0" eaLnBrk="1" latinLnBrk="0" hangingPunct="1">
      <a:defRPr sz="1100" kern="1200">
        <a:solidFill>
          <a:schemeClr val="tx1"/>
        </a:solidFill>
        <a:latin typeface="Verdana"/>
        <a:ea typeface="+mn-ea"/>
        <a:cs typeface="Verdana"/>
      </a:defRPr>
    </a:lvl3pPr>
    <a:lvl4pPr marL="1371466" algn="l" defTabSz="914310" rtl="0" eaLnBrk="1" latinLnBrk="0" hangingPunct="1">
      <a:defRPr sz="1100" kern="1200">
        <a:solidFill>
          <a:schemeClr val="tx1"/>
        </a:solidFill>
        <a:latin typeface="Verdana"/>
        <a:ea typeface="+mn-ea"/>
        <a:cs typeface="Verdana"/>
      </a:defRPr>
    </a:lvl4pPr>
    <a:lvl5pPr marL="1828622" algn="l" defTabSz="914310" rtl="0" eaLnBrk="1" latinLnBrk="0" hangingPunct="1">
      <a:defRPr sz="1100" kern="1200">
        <a:solidFill>
          <a:schemeClr val="tx1"/>
        </a:solidFill>
        <a:latin typeface="Verdana"/>
        <a:ea typeface="+mn-ea"/>
        <a:cs typeface="Verdana"/>
      </a:defRPr>
    </a:lvl5pPr>
    <a:lvl6pPr marL="2285777" algn="l" defTabSz="914310" rtl="0" eaLnBrk="1" latinLnBrk="0" hangingPunct="1">
      <a:defRPr sz="1200" kern="1200">
        <a:solidFill>
          <a:schemeClr val="tx1"/>
        </a:solidFill>
        <a:latin typeface="+mn-lt"/>
        <a:ea typeface="+mn-ea"/>
        <a:cs typeface="+mn-cs"/>
      </a:defRPr>
    </a:lvl6pPr>
    <a:lvl7pPr marL="2742932" algn="l" defTabSz="914310" rtl="0" eaLnBrk="1" latinLnBrk="0" hangingPunct="1">
      <a:defRPr sz="1200" kern="1200">
        <a:solidFill>
          <a:schemeClr val="tx1"/>
        </a:solidFill>
        <a:latin typeface="+mn-lt"/>
        <a:ea typeface="+mn-ea"/>
        <a:cs typeface="+mn-cs"/>
      </a:defRPr>
    </a:lvl7pPr>
    <a:lvl8pPr marL="3200087" algn="l" defTabSz="914310" rtl="0" eaLnBrk="1" latinLnBrk="0" hangingPunct="1">
      <a:defRPr sz="1200" kern="1200">
        <a:solidFill>
          <a:schemeClr val="tx1"/>
        </a:solidFill>
        <a:latin typeface="+mn-lt"/>
        <a:ea typeface="+mn-ea"/>
        <a:cs typeface="+mn-cs"/>
      </a:defRPr>
    </a:lvl8pPr>
    <a:lvl9pPr marL="3657243" algn="l" defTabSz="91431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896115" rtl="0" eaLnBrk="1" fontAlgn="auto" latinLnBrk="0" hangingPunct="1">
              <a:lnSpc>
                <a:spcPct val="100000"/>
              </a:lnSpc>
              <a:spcBef>
                <a:spcPts val="0"/>
              </a:spcBef>
              <a:spcAft>
                <a:spcPts val="0"/>
              </a:spcAft>
              <a:buClrTx/>
              <a:buSzTx/>
              <a:buFontTx/>
              <a:buNone/>
              <a:tabLst/>
              <a:defRPr/>
            </a:pPr>
            <a:r>
              <a:rPr lang="en-US" b="1" dirty="0" smtClean="0">
                <a:latin typeface="Arial" panose="020B0604020202020204" pitchFamily="34" charset="0"/>
                <a:cs typeface="Arial" panose="020B0604020202020204" pitchFamily="34" charset="0"/>
              </a:rPr>
              <a:t>GS1 standards make it possible </a:t>
            </a:r>
            <a:r>
              <a:rPr lang="en-US" dirty="0" smtClean="0">
                <a:latin typeface="Arial" panose="020B0604020202020204" pitchFamily="34" charset="0"/>
                <a:cs typeface="Arial" panose="020B0604020202020204" pitchFamily="34" charset="0"/>
              </a:rPr>
              <a:t>to </a:t>
            </a:r>
            <a:r>
              <a:rPr lang="en-US" b="1" dirty="0" smtClean="0">
                <a:latin typeface="Arial" panose="020B0604020202020204" pitchFamily="34" charset="0"/>
                <a:cs typeface="Arial" panose="020B0604020202020204" pitchFamily="34" charset="0"/>
              </a:rPr>
              <a:t>identify</a:t>
            </a:r>
            <a:r>
              <a:rPr lang="en-US" dirty="0" smtClean="0">
                <a:latin typeface="Arial" panose="020B0604020202020204" pitchFamily="34" charset="0"/>
                <a:cs typeface="Arial" panose="020B0604020202020204" pitchFamily="34" charset="0"/>
              </a:rPr>
              <a:t>,</a:t>
            </a:r>
            <a:r>
              <a:rPr lang="en-US" b="1" dirty="0" smtClean="0">
                <a:latin typeface="Arial" panose="020B0604020202020204" pitchFamily="34" charset="0"/>
                <a:cs typeface="Arial" panose="020B0604020202020204" pitchFamily="34" charset="0"/>
              </a:rPr>
              <a:t> capture</a:t>
            </a:r>
            <a:r>
              <a:rPr lang="en-US" dirty="0" smtClean="0">
                <a:latin typeface="Arial" panose="020B0604020202020204" pitchFamily="34" charset="0"/>
                <a:cs typeface="Arial" panose="020B0604020202020204" pitchFamily="34" charset="0"/>
              </a:rPr>
              <a:t>, and </a:t>
            </a:r>
            <a:r>
              <a:rPr lang="en-US" b="1" dirty="0" smtClean="0">
                <a:latin typeface="Arial" panose="020B0604020202020204" pitchFamily="34" charset="0"/>
                <a:cs typeface="Arial" panose="020B0604020202020204" pitchFamily="34" charset="0"/>
              </a:rPr>
              <a:t>share</a:t>
            </a:r>
            <a:r>
              <a:rPr lang="en-US" dirty="0" smtClean="0">
                <a:latin typeface="Arial" panose="020B0604020202020204" pitchFamily="34" charset="0"/>
                <a:cs typeface="Arial" panose="020B0604020202020204" pitchFamily="34" charset="0"/>
              </a:rPr>
              <a:t> information automatically and accurately about products, business locations, and more.</a:t>
            </a:r>
          </a:p>
        </p:txBody>
      </p:sp>
      <p:sp>
        <p:nvSpPr>
          <p:cNvPr id="4" name="Slide Number Placeholder 3"/>
          <p:cNvSpPr>
            <a:spLocks noGrp="1"/>
          </p:cNvSpPr>
          <p:nvPr>
            <p:ph type="sldNum" sz="quarter" idx="10"/>
          </p:nvPr>
        </p:nvSpPr>
        <p:spPr/>
        <p:txBody>
          <a:bodyPr/>
          <a:lstStyle/>
          <a:p>
            <a:pPr marL="0" marR="0" lvl="0" indent="0" algn="r" defTabSz="914310" rtl="0" eaLnBrk="1" fontAlgn="auto" latinLnBrk="0" hangingPunct="1">
              <a:lnSpc>
                <a:spcPct val="100000"/>
              </a:lnSpc>
              <a:spcBef>
                <a:spcPts val="0"/>
              </a:spcBef>
              <a:spcAft>
                <a:spcPts val="0"/>
              </a:spcAft>
              <a:buClrTx/>
              <a:buSzTx/>
              <a:buFontTx/>
              <a:buNone/>
              <a:tabLst/>
              <a:defRPr/>
            </a:pPr>
            <a:fld id="{FBDAD67C-2E0A-5749-B098-D0076504E4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1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5316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100" b="1" u="sng" dirty="0" smtClean="0">
                <a:latin typeface="+mj-lt"/>
              </a:rPr>
              <a:t>BACKGROUND</a:t>
            </a:r>
          </a:p>
          <a:p>
            <a:endParaRPr lang="en-US" sz="1100" dirty="0" smtClean="0">
              <a:latin typeface="+mj-lt"/>
            </a:endParaRPr>
          </a:p>
          <a:p>
            <a:r>
              <a:rPr lang="en-US" sz="1100" dirty="0" smtClean="0">
                <a:latin typeface="+mj-lt"/>
              </a:rPr>
              <a:t>NORCO is an Australian agricultural</a:t>
            </a:r>
            <a:r>
              <a:rPr lang="en-US" sz="1100" baseline="0" dirty="0" smtClean="0">
                <a:latin typeface="+mj-lt"/>
              </a:rPr>
              <a:t> co-operative based in NSW and operating since 1895.  The business produces a range of diary products including ilk, cream, cheeses and yoghurts and like many other Australian businesses are looking at the export markets for growth, specially china.    One of the many challenges for NORCO in its China export operations is to comply with Chinese Food Safety Regulations requiring an end to end traceability and authentication system for imported foods.</a:t>
            </a:r>
            <a:endParaRPr lang="en-US" sz="1100" dirty="0" smtClean="0">
              <a:latin typeface="+mj-lt"/>
            </a:endParaRPr>
          </a:p>
          <a:p>
            <a:endParaRPr lang="en-US" sz="1100" dirty="0" smtClean="0">
              <a:latin typeface="+mj-lt"/>
            </a:endParaRPr>
          </a:p>
          <a:p>
            <a:pPr lvl="1"/>
            <a:r>
              <a:rPr lang="en-US" sz="1100" b="1" i="1" dirty="0" smtClean="0">
                <a:latin typeface="+mj-lt"/>
              </a:rPr>
              <a:t>China</a:t>
            </a:r>
            <a:r>
              <a:rPr lang="en-US" sz="1100" b="1" i="1" baseline="0" dirty="0" smtClean="0">
                <a:latin typeface="+mj-lt"/>
              </a:rPr>
              <a:t> Food Safety Regulations:</a:t>
            </a:r>
          </a:p>
          <a:p>
            <a:pPr lvl="1"/>
            <a:endParaRPr lang="en-US" sz="1100" i="1" dirty="0" smtClean="0">
              <a:latin typeface="+mj-lt"/>
            </a:endParaRPr>
          </a:p>
          <a:p>
            <a:pPr lvl="1"/>
            <a:r>
              <a:rPr lang="en-NZ" sz="1100" b="1" i="1" u="sng" dirty="0" smtClean="0">
                <a:latin typeface="+mj-lt"/>
                <a:cs typeface="Arial" panose="020B0604020202020204" pitchFamily="34" charset="0"/>
              </a:rPr>
              <a:t>Article 42 </a:t>
            </a:r>
            <a:br>
              <a:rPr lang="en-NZ" sz="1100" b="1" i="1" u="sng" dirty="0" smtClean="0">
                <a:latin typeface="+mj-lt"/>
                <a:cs typeface="Arial" panose="020B0604020202020204" pitchFamily="34" charset="0"/>
              </a:rPr>
            </a:br>
            <a:r>
              <a:rPr lang="en-NZ" sz="1100" i="1" dirty="0" smtClean="0">
                <a:latin typeface="+mj-lt"/>
                <a:cs typeface="Arial" panose="020B0604020202020204" pitchFamily="34" charset="0"/>
              </a:rPr>
              <a:t>The State and food producers shall establish a </a:t>
            </a:r>
            <a:r>
              <a:rPr lang="en-NZ" sz="1100" b="1" i="1" dirty="0" smtClean="0">
                <a:latin typeface="+mj-lt"/>
                <a:cs typeface="Arial" panose="020B0604020202020204" pitchFamily="34" charset="0"/>
              </a:rPr>
              <a:t>full traceability system for food safety. </a:t>
            </a:r>
            <a:endParaRPr lang="en-NZ" sz="1100" i="1" dirty="0" smtClean="0">
              <a:latin typeface="+mj-lt"/>
              <a:cs typeface="Arial" panose="020B0604020202020204" pitchFamily="34" charset="0"/>
            </a:endParaRPr>
          </a:p>
          <a:p>
            <a:pPr lvl="1"/>
            <a:endParaRPr lang="en-NZ" sz="1100" b="1" i="1" u="sng" dirty="0" smtClean="0">
              <a:latin typeface="+mj-lt"/>
              <a:cs typeface="Arial" panose="020B0604020202020204" pitchFamily="34" charset="0"/>
            </a:endParaRPr>
          </a:p>
          <a:p>
            <a:pPr lvl="1"/>
            <a:r>
              <a:rPr lang="en-NZ" sz="1100" b="1" i="1" u="sng" dirty="0" smtClean="0">
                <a:latin typeface="+mj-lt"/>
                <a:cs typeface="Arial" panose="020B0604020202020204" pitchFamily="34" charset="0"/>
              </a:rPr>
              <a:t>Article 94 </a:t>
            </a:r>
            <a:r>
              <a:rPr lang="en-NZ" sz="1100" i="1" u="sng" dirty="0" smtClean="0">
                <a:latin typeface="+mj-lt"/>
                <a:cs typeface="Arial" panose="020B0604020202020204" pitchFamily="34" charset="0"/>
              </a:rPr>
              <a:t/>
            </a:r>
            <a:br>
              <a:rPr lang="en-NZ" sz="1100" i="1" u="sng" dirty="0" smtClean="0">
                <a:latin typeface="+mj-lt"/>
                <a:cs typeface="Arial" panose="020B0604020202020204" pitchFamily="34" charset="0"/>
              </a:rPr>
            </a:br>
            <a:r>
              <a:rPr lang="en-NZ" sz="1100" i="1" dirty="0" smtClean="0">
                <a:latin typeface="+mj-lt"/>
                <a:cs typeface="Arial" panose="020B0604020202020204" pitchFamily="34" charset="0"/>
              </a:rPr>
              <a:t>Overseas exporters and producing enterprises shall comply with this Law, as well as national food safety standards, and shall be liable for the contents of labels and instructions. </a:t>
            </a:r>
            <a:r>
              <a:rPr lang="en-NZ" sz="1100" b="1" i="1" dirty="0" smtClean="0">
                <a:latin typeface="+mj-lt"/>
                <a:cs typeface="Arial" panose="020B0604020202020204" pitchFamily="34" charset="0"/>
              </a:rPr>
              <a:t>Importers shall establish a review system for overseas exporters </a:t>
            </a:r>
            <a:r>
              <a:rPr lang="en-NZ" sz="1100" i="1" dirty="0" smtClean="0">
                <a:latin typeface="+mj-lt"/>
                <a:cs typeface="Arial" panose="020B0604020202020204" pitchFamily="34" charset="0"/>
              </a:rPr>
              <a:t>and producing enterprises, with emphasis on content referred to in the immediate preceding paragraph. Unqualified food, food additives, and food-related products may not be imported.</a:t>
            </a:r>
          </a:p>
          <a:p>
            <a:pPr lvl="1"/>
            <a:endParaRPr lang="en-NZ" sz="1100" i="1" dirty="0" smtClean="0">
              <a:latin typeface="+mj-lt"/>
              <a:cs typeface="Arial" panose="020B0604020202020204" pitchFamily="34" charset="0"/>
            </a:endParaRPr>
          </a:p>
          <a:p>
            <a:pPr marL="0" indent="0">
              <a:buFont typeface="Arial" charset="0"/>
              <a:buNone/>
              <a:defRPr/>
            </a:pPr>
            <a:r>
              <a:rPr lang="en-GB" sz="1100" dirty="0" smtClean="0"/>
              <a:t>The market is fragmented with an estimated 300 authentication solution providers, some have evolved from in-house solutions, and most will use propriety</a:t>
            </a:r>
            <a:r>
              <a:rPr lang="en-US" sz="1100" dirty="0" smtClean="0"/>
              <a:t> solutions lacking interoperability (with GS1).  Industry generally not aware of the value of their own industry developed standards (GS1) to act as vital foundational layers. </a:t>
            </a:r>
          </a:p>
          <a:p>
            <a:pPr marL="0" indent="0">
              <a:buFont typeface="Arial" charset="0"/>
              <a:buNone/>
              <a:defRPr/>
            </a:pPr>
            <a:endParaRPr lang="en-US" sz="1100" dirty="0" smtClean="0"/>
          </a:p>
          <a:p>
            <a:pPr marL="0" indent="0">
              <a:buFont typeface="Arial" charset="0"/>
              <a:buNone/>
              <a:defRPr/>
            </a:pPr>
            <a:r>
              <a:rPr lang="en-US" sz="1100" b="1" u="sng" dirty="0" smtClean="0"/>
              <a:t>APPROACH</a:t>
            </a:r>
          </a:p>
          <a:p>
            <a:pPr marL="0" indent="0">
              <a:buFont typeface="Arial" charset="0"/>
              <a:buNone/>
              <a:defRPr/>
            </a:pPr>
            <a:endParaRPr lang="en-US" sz="1100" dirty="0" smtClean="0"/>
          </a:p>
          <a:p>
            <a:r>
              <a:rPr lang="en-US" sz="1100" dirty="0" smtClean="0"/>
              <a:t>NORCO’s objectives were</a:t>
            </a:r>
            <a:r>
              <a:rPr lang="en-US" sz="1100" baseline="0" dirty="0" smtClean="0"/>
              <a:t> t</a:t>
            </a:r>
            <a:r>
              <a:rPr lang="en-US" sz="1100" dirty="0" smtClean="0"/>
              <a:t>o provide anti-counterfeit protection via a system for point of use validation; to be compliant with GS1 barcoding standards and integrate with their ERP</a:t>
            </a:r>
            <a:r>
              <a:rPr lang="en-US" sz="1100" baseline="0" dirty="0" smtClean="0"/>
              <a:t> – with the view to deploy full serialization into the local market longer term.  </a:t>
            </a:r>
          </a:p>
          <a:p>
            <a:pPr marL="0" indent="0">
              <a:buNone/>
            </a:pPr>
            <a:endParaRPr lang="en-AU" sz="1100" dirty="0" smtClean="0"/>
          </a:p>
          <a:p>
            <a:pPr lvl="0"/>
            <a:r>
              <a:rPr lang="en-US" sz="1200" kern="1200" dirty="0" smtClean="0">
                <a:solidFill>
                  <a:schemeClr val="tx1"/>
                </a:solidFill>
                <a:effectLst/>
                <a:latin typeface="+mn-lt"/>
                <a:ea typeface="+mn-ea"/>
                <a:cs typeface="+mn-cs"/>
              </a:rPr>
              <a:t>Norco worked with GS1 standards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to protect against the counterfeiting of its milk products in China using GS1 standards</a:t>
            </a:r>
            <a:r>
              <a:rPr lang="en-GB" sz="1200" kern="1200" dirty="0" smtClean="0">
                <a:solidFill>
                  <a:schemeClr val="tx1"/>
                </a:solidFill>
                <a:effectLst/>
                <a:latin typeface="+mn-lt"/>
                <a:ea typeface="+mn-ea"/>
                <a:cs typeface="+mn-cs"/>
              </a:rPr>
              <a:t>, including unique product identification standards and Electronic Product Code Information Services (EPCIS) offering brand owners an effective way to track, trace and deter counterfeits and instances of unauthorised distribution.</a:t>
            </a:r>
          </a:p>
          <a:p>
            <a:pPr lvl="0"/>
            <a:endParaRPr lang="en-AU"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Further, the consumer is able to ensure that the scanned product is not subject to a live recall. The app also helps China CIQ and World Customs Organisations to perform their duties. </a:t>
            </a:r>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 </a:t>
            </a:r>
          </a:p>
          <a:p>
            <a:r>
              <a:rPr lang="en-AU" sz="1200" b="1" u="sng" kern="1200" dirty="0" smtClean="0">
                <a:solidFill>
                  <a:schemeClr val="tx1"/>
                </a:solidFill>
                <a:effectLst/>
                <a:latin typeface="+mn-lt"/>
                <a:ea typeface="+mn-ea"/>
                <a:cs typeface="+mn-cs"/>
              </a:rPr>
              <a:t>RESULTS</a:t>
            </a:r>
          </a:p>
          <a:p>
            <a:endParaRPr lang="en-A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72% of consumers who have authenticated Norco milk once, would regularly use the  App to verify authenticity of Norco milk.</a:t>
            </a: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67% of consumers who scan the product, access</a:t>
            </a:r>
            <a:r>
              <a:rPr lang="en-AU" sz="1200" kern="1200" baseline="0" dirty="0" smtClean="0">
                <a:solidFill>
                  <a:schemeClr val="tx1"/>
                </a:solidFill>
                <a:effectLst/>
                <a:latin typeface="+mn-lt"/>
                <a:ea typeface="+mn-ea"/>
                <a:cs typeface="+mn-cs"/>
              </a:rPr>
              <a:t> marketing information on the app</a:t>
            </a:r>
            <a:endParaRPr lang="en-A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99% of those who scan Norco products, check Product Recall status</a:t>
            </a: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The system’s ability to validate the provenance and its ability to track the physical location of the fresh milk along the cold chain were key factors in giving the Chinese authorities the confidence to reengineer the import clearance process so as to enable border clearance in five days, thus ensuring fresh milk could be sold into the China market.</a:t>
            </a: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The system gives milk processors the confidence that their brand will not be compromised by counterfeit products or unauthorised distribution channels within the China market and provides a unique opportunity to connect directly to the consumer for market branding and product insights. Traditionally the processor’s visibility of the total supply chain ends at the point of distribution</a:t>
            </a: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Norco has achieved a significant price advantage for exports over local Australian market sales</a:t>
            </a: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Demand for Norco products in China has increased more than 10 times to over 20 million litres pa</a:t>
            </a:r>
          </a:p>
          <a:p>
            <a:pPr lvl="0"/>
            <a:endParaRPr lang="en-NZ" sz="1200" i="0" dirty="0" smtClean="0">
              <a:latin typeface="+mj-lt"/>
              <a:cs typeface="Arial" panose="020B0604020202020204" pitchFamily="34" charset="0"/>
            </a:endParaRPr>
          </a:p>
          <a:p>
            <a:endParaRPr lang="en-US" sz="1200" dirty="0">
              <a:latin typeface="+mj-lt"/>
            </a:endParaRPr>
          </a:p>
        </p:txBody>
      </p:sp>
      <p:sp>
        <p:nvSpPr>
          <p:cNvPr id="4" name="Slide Number Placeholder 3"/>
          <p:cNvSpPr>
            <a:spLocks noGrp="1"/>
          </p:cNvSpPr>
          <p:nvPr>
            <p:ph type="sldNum" sz="quarter" idx="10"/>
          </p:nvPr>
        </p:nvSpPr>
        <p:spPr/>
        <p:txBody>
          <a:bodyPr/>
          <a:lstStyle/>
          <a:p>
            <a:pPr marL="0" marR="0" lvl="0" indent="0" algn="r" defTabSz="914310" rtl="0" eaLnBrk="1" fontAlgn="auto" latinLnBrk="0" hangingPunct="1">
              <a:lnSpc>
                <a:spcPct val="100000"/>
              </a:lnSpc>
              <a:spcBef>
                <a:spcPts val="0"/>
              </a:spcBef>
              <a:spcAft>
                <a:spcPts val="0"/>
              </a:spcAft>
              <a:buClrTx/>
              <a:buSzTx/>
              <a:buFontTx/>
              <a:buNone/>
              <a:tabLst/>
              <a:defRPr/>
            </a:pPr>
            <a:fld id="{55DB1DD0-3FF8-4C43-9E72-A0856854E5E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1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41082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The</a:t>
            </a:r>
            <a:r>
              <a:rPr lang="en-US" baseline="0" dirty="0" smtClean="0">
                <a:effectLst/>
              </a:rPr>
              <a:t> </a:t>
            </a:r>
            <a:r>
              <a:rPr lang="en-US" dirty="0" smtClean="0">
                <a:effectLst/>
              </a:rPr>
              <a:t>Dilemma</a:t>
            </a:r>
          </a:p>
          <a:p>
            <a:r>
              <a:rPr lang="en-US" dirty="0" smtClean="0">
                <a:effectLst/>
              </a:rPr>
              <a:t>Health care organizations with divergent interests often face common challenges. It is becoming increasingly difficult for any individual organization to achieve meaningful legislative, regulatory, policy or business reforms.</a:t>
            </a:r>
          </a:p>
          <a:p>
            <a:endParaRPr lang="en-US" dirty="0"/>
          </a:p>
        </p:txBody>
      </p:sp>
      <p:sp>
        <p:nvSpPr>
          <p:cNvPr id="4" name="Slide Number Placeholder 3"/>
          <p:cNvSpPr>
            <a:spLocks noGrp="1"/>
          </p:cNvSpPr>
          <p:nvPr>
            <p:ph type="sldNum" sz="quarter" idx="10"/>
          </p:nvPr>
        </p:nvSpPr>
        <p:spPr/>
        <p:txBody>
          <a:bodyPr/>
          <a:lstStyle/>
          <a:p>
            <a:fld id="{303D6935-1C96-45DE-8D5E-8C4DEEA2F40F}" type="slidenum">
              <a:rPr lang="en-US" smtClean="0"/>
              <a:t>8</a:t>
            </a:fld>
            <a:endParaRPr lang="en-US"/>
          </a:p>
        </p:txBody>
      </p:sp>
    </p:spTree>
    <p:extLst>
      <p:ext uri="{BB962C8B-B14F-4D97-AF65-F5344CB8AC3E}">
        <p14:creationId xmlns:p14="http://schemas.microsoft.com/office/powerpoint/2010/main" val="2826550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By using GS1 standards on Order to Cash processes, user companies can save up to 48€ per transaction.</a:t>
            </a:r>
            <a:endParaRPr lang="en-GB" dirty="0" smtClean="0"/>
          </a:p>
          <a:p>
            <a:endParaRPr lang="en-GB" dirty="0"/>
          </a:p>
        </p:txBody>
      </p:sp>
      <p:sp>
        <p:nvSpPr>
          <p:cNvPr id="4" name="Slide Number Placeholder 3"/>
          <p:cNvSpPr>
            <a:spLocks noGrp="1"/>
          </p:cNvSpPr>
          <p:nvPr>
            <p:ph type="sldNum" sz="quarter" idx="10"/>
          </p:nvPr>
        </p:nvSpPr>
        <p:spPr/>
        <p:txBody>
          <a:bodyPr/>
          <a:lstStyle/>
          <a:p>
            <a:pPr marL="0" marR="0" lvl="0" indent="0" algn="r" defTabSz="914310" rtl="0" eaLnBrk="1" fontAlgn="auto" latinLnBrk="0" hangingPunct="1">
              <a:lnSpc>
                <a:spcPct val="100000"/>
              </a:lnSpc>
              <a:spcBef>
                <a:spcPts val="0"/>
              </a:spcBef>
              <a:spcAft>
                <a:spcPts val="0"/>
              </a:spcAft>
              <a:buClrTx/>
              <a:buSzTx/>
              <a:buFontTx/>
              <a:buNone/>
              <a:tabLst/>
              <a:defRPr/>
            </a:pPr>
            <a:fld id="{D3BED86B-4BDB-4BCA-936B-118DCC5CB37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1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781172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endParaRPr lang="en-US" b="0" dirty="0" smtClean="0"/>
          </a:p>
        </p:txBody>
      </p:sp>
      <p:sp>
        <p:nvSpPr>
          <p:cNvPr id="4" name="Slide Number Placeholder 3"/>
          <p:cNvSpPr>
            <a:spLocks noGrp="1"/>
          </p:cNvSpPr>
          <p:nvPr>
            <p:ph type="sldNum" sz="quarter" idx="10"/>
          </p:nvPr>
        </p:nvSpPr>
        <p:spPr/>
        <p:txBody>
          <a:bodyPr/>
          <a:lstStyle/>
          <a:p>
            <a:pPr>
              <a:defRPr/>
            </a:pPr>
            <a:fld id="{C6714C7B-C83E-4FD9-8EFF-73E5B0E2AB7B}" type="slidenum">
              <a:rPr lang="en-GB" smtClean="0">
                <a:solidFill>
                  <a:prstClr val="black"/>
                </a:solidFill>
              </a:rPr>
              <a:pPr>
                <a:defRPr/>
              </a:pPr>
              <a:t>12</a:t>
            </a:fld>
            <a:endParaRPr lang="en-GB" dirty="0">
              <a:solidFill>
                <a:prstClr val="black"/>
              </a:solidFill>
            </a:endParaRPr>
          </a:p>
        </p:txBody>
      </p:sp>
    </p:spTree>
    <p:extLst>
      <p:ext uri="{BB962C8B-B14F-4D97-AF65-F5344CB8AC3E}">
        <p14:creationId xmlns:p14="http://schemas.microsoft.com/office/powerpoint/2010/main" val="9417373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rporate Visual">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9" name="Title 2"/>
          <p:cNvSpPr>
            <a:spLocks noGrp="1"/>
          </p:cNvSpPr>
          <p:nvPr>
            <p:ph type="title" hasCustomPrompt="1"/>
          </p:nvPr>
        </p:nvSpPr>
        <p:spPr>
          <a:xfrm>
            <a:off x="804208" y="2883945"/>
            <a:ext cx="5547916" cy="891165"/>
          </a:xfrm>
          <a:prstGeom prst="rect">
            <a:avLst/>
          </a:prstGeom>
        </p:spPr>
        <p:txBody>
          <a:bodyPr lIns="0" tIns="0" rIns="0" bIns="0" anchor="t" anchorCtr="0"/>
          <a:lstStyle>
            <a:lvl1pPr algn="l">
              <a:lnSpc>
                <a:spcPts val="3000"/>
              </a:lnSpc>
              <a:defRPr sz="2400" b="0" i="0" cap="none" spc="90" baseline="0">
                <a:solidFill>
                  <a:srgbClr val="FFFFFF"/>
                </a:solidFill>
                <a:latin typeface="Verdana"/>
                <a:cs typeface="Verdana"/>
              </a:defRPr>
            </a:lvl1pPr>
          </a:lstStyle>
          <a:p>
            <a:r>
              <a:rPr lang="en-US" dirty="0" smtClean="0"/>
              <a:t>Title of Presentation</a:t>
            </a:r>
            <a:br>
              <a:rPr lang="en-US" dirty="0" smtClean="0"/>
            </a:br>
            <a:r>
              <a:rPr lang="en-US" dirty="0" smtClean="0"/>
              <a:t>Second Line Title</a:t>
            </a:r>
            <a:endParaRPr lang="en-US" dirty="0"/>
          </a:p>
        </p:txBody>
      </p:sp>
      <p:sp>
        <p:nvSpPr>
          <p:cNvPr id="2" name="Rectangle 1"/>
          <p:cNvSpPr/>
          <p:nvPr userDrawn="1"/>
        </p:nvSpPr>
        <p:spPr>
          <a:xfrm>
            <a:off x="6238819" y="6361758"/>
            <a:ext cx="1713826" cy="17260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Picture Placeholder 4"/>
          <p:cNvSpPr>
            <a:spLocks noGrp="1"/>
          </p:cNvSpPr>
          <p:nvPr>
            <p:ph type="pic" sz="quarter" idx="15" hasCustomPrompt="1"/>
          </p:nvPr>
        </p:nvSpPr>
        <p:spPr>
          <a:xfrm>
            <a:off x="602268" y="5919788"/>
            <a:ext cx="1949450" cy="576262"/>
          </a:xfrm>
          <a:prstGeom prst="rect">
            <a:avLst/>
          </a:prstGeom>
          <a:noFill/>
        </p:spPr>
        <p:txBody>
          <a:bodyPr anchor="t" anchorCtr="0">
            <a:normAutofit/>
          </a:bodyPr>
          <a:lstStyle>
            <a:lvl1pPr marL="0" indent="0" algn="l">
              <a:buNone/>
              <a:defRPr sz="1200" b="0" i="0" spc="0">
                <a:solidFill>
                  <a:srgbClr val="B1B3B3"/>
                </a:solidFill>
                <a:latin typeface="Verdana"/>
                <a:cs typeface="Verdana"/>
              </a:defRPr>
            </a:lvl1pPr>
          </a:lstStyle>
          <a:p>
            <a:r>
              <a:rPr lang="en-US"/>
              <a:t>Partner Logo Here</a:t>
            </a:r>
          </a:p>
        </p:txBody>
      </p:sp>
      <p:sp>
        <p:nvSpPr>
          <p:cNvPr id="10" name="Text Placeholder 19"/>
          <p:cNvSpPr>
            <a:spLocks noGrp="1"/>
          </p:cNvSpPr>
          <p:nvPr>
            <p:ph type="body" sz="quarter" idx="11" hasCustomPrompt="1"/>
          </p:nvPr>
        </p:nvSpPr>
        <p:spPr>
          <a:xfrm>
            <a:off x="804208" y="3857509"/>
            <a:ext cx="5548293" cy="704692"/>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smtClean="0"/>
              <a:t>Click to Add Subtitle</a:t>
            </a:r>
          </a:p>
        </p:txBody>
      </p:sp>
      <p:cxnSp>
        <p:nvCxnSpPr>
          <p:cNvPr id="11" name="Straight Connector 10"/>
          <p:cNvCxnSpPr/>
          <p:nvPr userDrawn="1"/>
        </p:nvCxnSpPr>
        <p:spPr>
          <a:xfrm>
            <a:off x="793404" y="4657760"/>
            <a:ext cx="551872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ext Placeholder 19"/>
          <p:cNvSpPr>
            <a:spLocks noGrp="1"/>
          </p:cNvSpPr>
          <p:nvPr>
            <p:ph type="body" sz="quarter" idx="12" hasCustomPrompt="1"/>
          </p:nvPr>
        </p:nvSpPr>
        <p:spPr>
          <a:xfrm>
            <a:off x="804208" y="4771595"/>
            <a:ext cx="5546046" cy="205052"/>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smtClean="0"/>
              <a:t>Click to Add Presenter Name, Title, Company</a:t>
            </a:r>
          </a:p>
        </p:txBody>
      </p:sp>
      <p:sp>
        <p:nvSpPr>
          <p:cNvPr id="15" name="Text Placeholder 19"/>
          <p:cNvSpPr>
            <a:spLocks noGrp="1"/>
          </p:cNvSpPr>
          <p:nvPr>
            <p:ph type="body" sz="quarter" idx="14" hasCustomPrompt="1"/>
          </p:nvPr>
        </p:nvSpPr>
        <p:spPr>
          <a:xfrm>
            <a:off x="804208" y="5055119"/>
            <a:ext cx="5546046" cy="205052"/>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smtClean="0"/>
              <a:t>Click to Add Date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16" name="Text Placeholder 5"/>
          <p:cNvSpPr>
            <a:spLocks noGrp="1"/>
          </p:cNvSpPr>
          <p:nvPr>
            <p:ph type="body" sz="quarter" idx="15" hasCustomPrompt="1"/>
          </p:nvPr>
        </p:nvSpPr>
        <p:spPr>
          <a:xfrm>
            <a:off x="546018"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8" name="Text Placeholder 12"/>
          <p:cNvSpPr>
            <a:spLocks noGrp="1"/>
          </p:cNvSpPr>
          <p:nvPr>
            <p:ph type="body" sz="quarter" idx="17" hasCustomPrompt="1"/>
          </p:nvPr>
        </p:nvSpPr>
        <p:spPr>
          <a:xfrm>
            <a:off x="547187" y="2233086"/>
            <a:ext cx="3780956" cy="3766995"/>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8"/>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9" name="Text Placeholder 5"/>
          <p:cNvSpPr>
            <a:spLocks noGrp="1"/>
          </p:cNvSpPr>
          <p:nvPr>
            <p:ph type="body" sz="quarter" idx="19" hasCustomPrompt="1"/>
          </p:nvPr>
        </p:nvSpPr>
        <p:spPr>
          <a:xfrm>
            <a:off x="4812564"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0" name="Text Placeholder 12"/>
          <p:cNvSpPr>
            <a:spLocks noGrp="1"/>
          </p:cNvSpPr>
          <p:nvPr>
            <p:ph type="body" sz="quarter" idx="20" hasCustomPrompt="1"/>
          </p:nvPr>
        </p:nvSpPr>
        <p:spPr>
          <a:xfrm>
            <a:off x="4813733" y="2233086"/>
            <a:ext cx="3780956" cy="3766995"/>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9359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16" name="Text Placeholder 5"/>
          <p:cNvSpPr>
            <a:spLocks noGrp="1"/>
          </p:cNvSpPr>
          <p:nvPr>
            <p:ph type="body" sz="quarter" idx="15" hasCustomPrompt="1"/>
          </p:nvPr>
        </p:nvSpPr>
        <p:spPr>
          <a:xfrm>
            <a:off x="546017" y="1455430"/>
            <a:ext cx="2477124" cy="737544"/>
          </a:xfrm>
          <a:prstGeom prst="rect">
            <a:avLst/>
          </a:prstGeom>
        </p:spPr>
        <p:txBody>
          <a:bodyPr anchor="b" anchorCtr="0">
            <a:noAutofit/>
          </a:bodyPr>
          <a:lstStyle>
            <a:lvl1pPr marL="0" indent="0">
              <a:buFontTx/>
              <a:buNone/>
              <a:defRPr sz="1500" b="1" i="0" baseline="0"/>
            </a:lvl1pPr>
          </a:lstStyle>
          <a:p>
            <a:pPr lvl="0"/>
            <a:r>
              <a:rPr lang="en-US"/>
              <a:t>Click to edit heading </a:t>
            </a:r>
          </a:p>
        </p:txBody>
      </p:sp>
      <p:sp>
        <p:nvSpPr>
          <p:cNvPr id="18" name="Text Placeholder 12"/>
          <p:cNvSpPr>
            <a:spLocks noGrp="1"/>
          </p:cNvSpPr>
          <p:nvPr>
            <p:ph type="body" sz="quarter" idx="17" hasCustomPrompt="1"/>
          </p:nvPr>
        </p:nvSpPr>
        <p:spPr>
          <a:xfrm>
            <a:off x="547185" y="2247355"/>
            <a:ext cx="2474637" cy="3752727"/>
          </a:xfrm>
          <a:prstGeom prst="rect">
            <a:avLst/>
          </a:prstGeom>
        </p:spPr>
        <p:txBody>
          <a:bodyPr>
            <a:noAutofit/>
          </a:bodyPr>
          <a:lstStyle>
            <a:lvl1pPr>
              <a:lnSpc>
                <a:spcPct val="100000"/>
              </a:lnSpc>
              <a:buClr>
                <a:schemeClr val="accent1"/>
              </a:buClr>
              <a:defRPr sz="1100"/>
            </a:lvl1pPr>
            <a:lvl2pPr>
              <a:lnSpc>
                <a:spcPct val="100000"/>
              </a:lnSpc>
              <a:buClr>
                <a:schemeClr val="accent1"/>
              </a:buClr>
              <a:defRPr sz="1100"/>
            </a:lvl2pPr>
            <a:lvl3pPr>
              <a:lnSpc>
                <a:spcPct val="100000"/>
              </a:lnSpc>
              <a:buClr>
                <a:schemeClr val="accent1"/>
              </a:buClr>
              <a:defRPr sz="1100"/>
            </a:lvl3pPr>
            <a:lvl4pPr>
              <a:lnSpc>
                <a:spcPct val="100000"/>
              </a:lnSpc>
              <a:buClr>
                <a:schemeClr val="accent1"/>
              </a:buClr>
              <a:defRPr sz="1100"/>
            </a:lvl4pPr>
            <a:lvl5pPr>
              <a:lnSpc>
                <a:spcPct val="100000"/>
              </a:lnSpc>
              <a:buClr>
                <a:schemeClr val="accent1"/>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2" name="Text Placeholder 5"/>
          <p:cNvSpPr>
            <a:spLocks noGrp="1"/>
          </p:cNvSpPr>
          <p:nvPr>
            <p:ph type="body" sz="quarter" idx="18" hasCustomPrompt="1"/>
          </p:nvPr>
        </p:nvSpPr>
        <p:spPr>
          <a:xfrm>
            <a:off x="3349833" y="1455430"/>
            <a:ext cx="2477124" cy="737544"/>
          </a:xfrm>
          <a:prstGeom prst="rect">
            <a:avLst/>
          </a:prstGeom>
        </p:spPr>
        <p:txBody>
          <a:bodyPr anchor="b" anchorCtr="0">
            <a:noAutofit/>
          </a:bodyPr>
          <a:lstStyle>
            <a:lvl1pPr marL="0" indent="0">
              <a:buFontTx/>
              <a:buNone/>
              <a:defRPr sz="1500" b="1" i="0"/>
            </a:lvl1pPr>
          </a:lstStyle>
          <a:p>
            <a:pPr lvl="0"/>
            <a:r>
              <a:rPr lang="en-US"/>
              <a:t>Click to edit heading</a:t>
            </a:r>
          </a:p>
        </p:txBody>
      </p:sp>
      <p:sp>
        <p:nvSpPr>
          <p:cNvPr id="13" name="Text Placeholder 12"/>
          <p:cNvSpPr>
            <a:spLocks noGrp="1"/>
          </p:cNvSpPr>
          <p:nvPr>
            <p:ph type="body" sz="quarter" idx="19" hasCustomPrompt="1"/>
          </p:nvPr>
        </p:nvSpPr>
        <p:spPr>
          <a:xfrm>
            <a:off x="3351001" y="2247355"/>
            <a:ext cx="2474637" cy="3752727"/>
          </a:xfrm>
          <a:prstGeom prst="rect">
            <a:avLst/>
          </a:prstGeom>
        </p:spPr>
        <p:txBody>
          <a:bodyPr>
            <a:noAutofit/>
          </a:bodyPr>
          <a:lstStyle>
            <a:lvl1pPr>
              <a:lnSpc>
                <a:spcPct val="100000"/>
              </a:lnSpc>
              <a:buClr>
                <a:schemeClr val="accent1"/>
              </a:buClr>
              <a:defRPr sz="1100"/>
            </a:lvl1pPr>
            <a:lvl2pPr>
              <a:lnSpc>
                <a:spcPct val="100000"/>
              </a:lnSpc>
              <a:buClr>
                <a:schemeClr val="accent1"/>
              </a:buClr>
              <a:defRPr sz="1100"/>
            </a:lvl2pPr>
            <a:lvl3pPr>
              <a:lnSpc>
                <a:spcPct val="100000"/>
              </a:lnSpc>
              <a:buClr>
                <a:schemeClr val="accent1"/>
              </a:buClr>
              <a:defRPr sz="1100"/>
            </a:lvl3pPr>
            <a:lvl4pPr>
              <a:lnSpc>
                <a:spcPct val="100000"/>
              </a:lnSpc>
              <a:buClr>
                <a:schemeClr val="accent1"/>
              </a:buClr>
              <a:defRPr sz="1100"/>
            </a:lvl4pPr>
            <a:lvl5pPr>
              <a:lnSpc>
                <a:spcPct val="100000"/>
              </a:lnSpc>
              <a:buClr>
                <a:schemeClr val="accent1"/>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5" name="Text Placeholder 5"/>
          <p:cNvSpPr>
            <a:spLocks noGrp="1"/>
          </p:cNvSpPr>
          <p:nvPr>
            <p:ph type="body" sz="quarter" idx="20" hasCustomPrompt="1"/>
          </p:nvPr>
        </p:nvSpPr>
        <p:spPr>
          <a:xfrm>
            <a:off x="6122454" y="1455430"/>
            <a:ext cx="2477124" cy="737544"/>
          </a:xfrm>
          <a:prstGeom prst="rect">
            <a:avLst/>
          </a:prstGeom>
        </p:spPr>
        <p:txBody>
          <a:bodyPr anchor="b" anchorCtr="0">
            <a:noAutofit/>
          </a:bodyPr>
          <a:lstStyle>
            <a:lvl1pPr marL="0" indent="0">
              <a:buFontTx/>
              <a:buNone/>
              <a:defRPr sz="1500" b="1" i="0"/>
            </a:lvl1pPr>
          </a:lstStyle>
          <a:p>
            <a:pPr lvl="0"/>
            <a:r>
              <a:rPr lang="en-US"/>
              <a:t>Click to edit heading</a:t>
            </a:r>
          </a:p>
        </p:txBody>
      </p:sp>
      <p:sp>
        <p:nvSpPr>
          <p:cNvPr id="19" name="Text Placeholder 12"/>
          <p:cNvSpPr>
            <a:spLocks noGrp="1"/>
          </p:cNvSpPr>
          <p:nvPr>
            <p:ph type="body" sz="quarter" idx="21" hasCustomPrompt="1"/>
          </p:nvPr>
        </p:nvSpPr>
        <p:spPr>
          <a:xfrm>
            <a:off x="6123622" y="2247355"/>
            <a:ext cx="2474637" cy="3752727"/>
          </a:xfrm>
          <a:prstGeom prst="rect">
            <a:avLst/>
          </a:prstGeom>
        </p:spPr>
        <p:txBody>
          <a:bodyPr>
            <a:noAutofit/>
          </a:bodyPr>
          <a:lstStyle>
            <a:lvl1pPr>
              <a:lnSpc>
                <a:spcPct val="100000"/>
              </a:lnSpc>
              <a:buClr>
                <a:schemeClr val="accent1"/>
              </a:buClr>
              <a:defRPr sz="1100"/>
            </a:lvl1pPr>
            <a:lvl2pPr>
              <a:lnSpc>
                <a:spcPct val="100000"/>
              </a:lnSpc>
              <a:buClr>
                <a:schemeClr val="accent1"/>
              </a:buClr>
              <a:defRPr sz="1100"/>
            </a:lvl2pPr>
            <a:lvl3pPr>
              <a:lnSpc>
                <a:spcPct val="100000"/>
              </a:lnSpc>
              <a:buClr>
                <a:schemeClr val="accent1"/>
              </a:buClr>
              <a:defRPr sz="1100"/>
            </a:lvl3pPr>
            <a:lvl4pPr>
              <a:lnSpc>
                <a:spcPct val="100000"/>
              </a:lnSpc>
              <a:buClr>
                <a:schemeClr val="accent1"/>
              </a:buClr>
              <a:defRPr sz="1100"/>
            </a:lvl4pPr>
            <a:lvl5pPr>
              <a:lnSpc>
                <a:spcPct val="100000"/>
              </a:lnSpc>
              <a:buClr>
                <a:schemeClr val="accent1"/>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6906381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hoto Lef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9" name="Text Placeholder 5"/>
          <p:cNvSpPr>
            <a:spLocks noGrp="1"/>
          </p:cNvSpPr>
          <p:nvPr>
            <p:ph type="body" sz="quarter" idx="19" hasCustomPrompt="1"/>
          </p:nvPr>
        </p:nvSpPr>
        <p:spPr>
          <a:xfrm>
            <a:off x="4812564"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0" name="Text Placeholder 12"/>
          <p:cNvSpPr>
            <a:spLocks noGrp="1"/>
          </p:cNvSpPr>
          <p:nvPr>
            <p:ph type="body" sz="quarter" idx="20" hasCustomPrompt="1"/>
          </p:nvPr>
        </p:nvSpPr>
        <p:spPr>
          <a:xfrm>
            <a:off x="4813733" y="2233087"/>
            <a:ext cx="3780956" cy="3624306"/>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8" name="Picture Placeholder 4"/>
          <p:cNvSpPr>
            <a:spLocks noGrp="1"/>
          </p:cNvSpPr>
          <p:nvPr>
            <p:ph type="pic" sz="quarter" idx="14" hasCustomPrompt="1"/>
          </p:nvPr>
        </p:nvSpPr>
        <p:spPr>
          <a:xfrm>
            <a:off x="549371" y="1555311"/>
            <a:ext cx="3786598" cy="4298259"/>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41486708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hoto Left - With Caption">
    <p:spTree>
      <p:nvGrpSpPr>
        <p:cNvPr id="1" name=""/>
        <p:cNvGrpSpPr/>
        <p:nvPr/>
      </p:nvGrpSpPr>
      <p:grpSpPr>
        <a:xfrm>
          <a:off x="0" y="0"/>
          <a:ext cx="0" cy="0"/>
          <a:chOff x="0" y="0"/>
          <a:chExt cx="0" cy="0"/>
        </a:xfrm>
      </p:grpSpPr>
      <p:sp>
        <p:nvSpPr>
          <p:cNvPr id="10" name="Picture Placeholder 4"/>
          <p:cNvSpPr>
            <a:spLocks noGrp="1"/>
          </p:cNvSpPr>
          <p:nvPr>
            <p:ph type="pic" sz="quarter" idx="14" hasCustomPrompt="1"/>
          </p:nvPr>
        </p:nvSpPr>
        <p:spPr>
          <a:xfrm>
            <a:off x="549371" y="1555312"/>
            <a:ext cx="3786598" cy="3160566"/>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
        <p:nvSpPr>
          <p:cNvPr id="2" name="Title 1"/>
          <p:cNvSpPr>
            <a:spLocks noGrp="1"/>
          </p:cNvSpPr>
          <p:nvPr>
            <p:ph type="title" hasCustomPrompt="1"/>
          </p:nvPr>
        </p:nvSpPr>
        <p:spPr/>
        <p:txBody>
          <a:bodyPr/>
          <a:lstStyle/>
          <a:p>
            <a:r>
              <a:rPr lang="en-US" dirty="0" smtClean="0"/>
              <a:t>Click to Edit Title</a:t>
            </a:r>
            <a:endParaRPr lang="en-US"/>
          </a:p>
        </p:txBody>
      </p:sp>
      <p:sp>
        <p:nvSpPr>
          <p:cNvPr id="5" name="Slide Number Placeholder 4"/>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3" name="Text Placeholder 5"/>
          <p:cNvSpPr>
            <a:spLocks noGrp="1"/>
          </p:cNvSpPr>
          <p:nvPr>
            <p:ph type="body" sz="quarter" idx="19" hasCustomPrompt="1"/>
          </p:nvPr>
        </p:nvSpPr>
        <p:spPr>
          <a:xfrm>
            <a:off x="4812564"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Text Placeholder 12"/>
          <p:cNvSpPr>
            <a:spLocks noGrp="1"/>
          </p:cNvSpPr>
          <p:nvPr>
            <p:ph type="body" sz="quarter" idx="20" hasCustomPrompt="1"/>
          </p:nvPr>
        </p:nvSpPr>
        <p:spPr>
          <a:xfrm>
            <a:off x="4813733" y="2233087"/>
            <a:ext cx="3780956" cy="3624306"/>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Rectangle 3"/>
          <p:cNvSpPr/>
          <p:nvPr userDrawn="1"/>
        </p:nvSpPr>
        <p:spPr>
          <a:xfrm>
            <a:off x="549275" y="4714933"/>
            <a:ext cx="3785269" cy="1141986"/>
          </a:xfrm>
          <a:prstGeom prst="rect">
            <a:avLst/>
          </a:prstGeom>
          <a:solidFill>
            <a:schemeClr val="accent1"/>
          </a:solidFill>
          <a:ln w="25400">
            <a:noFill/>
          </a:ln>
          <a:effectLst/>
        </p:spPr>
        <p:style>
          <a:lnRef idx="1">
            <a:schemeClr val="accent1"/>
          </a:lnRef>
          <a:fillRef idx="3">
            <a:schemeClr val="accent1"/>
          </a:fillRef>
          <a:effectRef idx="2">
            <a:schemeClr val="accent1"/>
          </a:effectRef>
          <a:fontRef idx="minor">
            <a:schemeClr val="lt1"/>
          </a:fontRef>
        </p:style>
        <p:txBody>
          <a:bodyPr lIns="144000" tIns="93600" rIns="144000" bIns="144000" rtlCol="0" anchor="t" anchorCtr="0"/>
          <a:lstStyle/>
          <a:p>
            <a:pPr marL="0" marR="0" indent="0" algn="l" defTabSz="914310" rtl="0" eaLnBrk="1" fontAlgn="auto" latinLnBrk="0" hangingPunct="1">
              <a:lnSpc>
                <a:spcPct val="110000"/>
              </a:lnSpc>
              <a:spcBef>
                <a:spcPts val="0"/>
              </a:spcBef>
              <a:spcAft>
                <a:spcPts val="0"/>
              </a:spcAft>
              <a:buClrTx/>
              <a:buSzTx/>
              <a:buFontTx/>
              <a:buNone/>
              <a:tabLst/>
              <a:defRPr/>
            </a:pPr>
            <a:r>
              <a:rPr lang="en-US" sz="1100" b="0" i="1">
                <a:solidFill>
                  <a:schemeClr val="bg1"/>
                </a:solidFill>
              </a:rPr>
              <a:t>Caption or</a:t>
            </a:r>
            <a:r>
              <a:rPr lang="en-US" sz="1100" b="0" i="1" baseline="0">
                <a:solidFill>
                  <a:schemeClr val="bg1"/>
                </a:solidFill>
              </a:rPr>
              <a:t> credit for a photo could be put in this space. </a:t>
            </a:r>
            <a:r>
              <a:rPr lang="en-US" sz="1100" b="0" i="1">
                <a:solidFill>
                  <a:schemeClr val="bg1"/>
                </a:solidFill>
              </a:rPr>
              <a:t>You may adjust the height of this box</a:t>
            </a:r>
            <a:r>
              <a:rPr lang="en-US" sz="1100" b="0" i="1" baseline="0">
                <a:solidFill>
                  <a:schemeClr val="bg1"/>
                </a:solidFill>
              </a:rPr>
              <a:t> to accommodate more or less text. Suggested number of lines of text is no less than two and no more than five.</a:t>
            </a:r>
            <a:endParaRPr lang="en-US" sz="1100" b="0" i="1">
              <a:solidFill>
                <a:schemeClr val="bg1"/>
              </a:solidFill>
            </a:endParaRPr>
          </a:p>
          <a:p>
            <a:pPr marL="0" marR="0" indent="0" algn="l" defTabSz="914310" rtl="0" eaLnBrk="1" fontAlgn="auto" latinLnBrk="0" hangingPunct="1">
              <a:lnSpc>
                <a:spcPct val="110000"/>
              </a:lnSpc>
              <a:spcBef>
                <a:spcPts val="0"/>
              </a:spcBef>
              <a:spcAft>
                <a:spcPts val="0"/>
              </a:spcAft>
              <a:buClrTx/>
              <a:buSzTx/>
              <a:buFontTx/>
              <a:buNone/>
              <a:tabLst/>
              <a:defRPr/>
            </a:pPr>
            <a:endParaRPr lang="en-US" sz="1100" b="0" i="1">
              <a:solidFill>
                <a:schemeClr val="bg1"/>
              </a:solidFill>
            </a:endParaRPr>
          </a:p>
          <a:p>
            <a:pPr marL="0" marR="0" indent="0" algn="l" defTabSz="914310" rtl="0" eaLnBrk="1" fontAlgn="auto" latinLnBrk="0" hangingPunct="1">
              <a:lnSpc>
                <a:spcPct val="110000"/>
              </a:lnSpc>
              <a:spcBef>
                <a:spcPts val="0"/>
              </a:spcBef>
              <a:spcAft>
                <a:spcPts val="0"/>
              </a:spcAft>
              <a:buClrTx/>
              <a:buSzTx/>
              <a:buFontTx/>
              <a:buNone/>
              <a:tabLst/>
              <a:defRPr/>
            </a:pPr>
            <a:endParaRPr lang="en-US" sz="1100" b="0" i="1">
              <a:solidFill>
                <a:schemeClr val="bg1"/>
              </a:solidFill>
            </a:endParaRPr>
          </a:p>
          <a:p>
            <a:pPr algn="l">
              <a:lnSpc>
                <a:spcPct val="110000"/>
              </a:lnSpc>
            </a:pPr>
            <a:endParaRPr lang="en-US" sz="1100" b="0" i="1">
              <a:solidFill>
                <a:schemeClr val="bg1"/>
              </a:solidFill>
            </a:endParaRPr>
          </a:p>
        </p:txBody>
      </p:sp>
    </p:spTree>
    <p:extLst>
      <p:ext uri="{BB962C8B-B14F-4D97-AF65-F5344CB8AC3E}">
        <p14:creationId xmlns:p14="http://schemas.microsoft.com/office/powerpoint/2010/main" val="8883058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hoto Righ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2" name="Text Placeholder 5"/>
          <p:cNvSpPr>
            <a:spLocks noGrp="1"/>
          </p:cNvSpPr>
          <p:nvPr>
            <p:ph type="body" sz="quarter" idx="19" hasCustomPrompt="1"/>
          </p:nvPr>
        </p:nvSpPr>
        <p:spPr>
          <a:xfrm>
            <a:off x="547418"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4" name="Text Placeholder 12"/>
          <p:cNvSpPr>
            <a:spLocks noGrp="1"/>
          </p:cNvSpPr>
          <p:nvPr>
            <p:ph type="body" sz="quarter" idx="20" hasCustomPrompt="1"/>
          </p:nvPr>
        </p:nvSpPr>
        <p:spPr>
          <a:xfrm>
            <a:off x="548587" y="2233087"/>
            <a:ext cx="3780956" cy="3624306"/>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7" name="Picture Placeholder 4"/>
          <p:cNvSpPr>
            <a:spLocks noGrp="1"/>
          </p:cNvSpPr>
          <p:nvPr>
            <p:ph type="pic" sz="quarter" idx="21" hasCustomPrompt="1"/>
          </p:nvPr>
        </p:nvSpPr>
        <p:spPr>
          <a:xfrm>
            <a:off x="4818525" y="1555311"/>
            <a:ext cx="3786598" cy="4298259"/>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11656524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hoto Right -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2" name="Text Placeholder 5"/>
          <p:cNvSpPr>
            <a:spLocks noGrp="1"/>
          </p:cNvSpPr>
          <p:nvPr>
            <p:ph type="body" sz="quarter" idx="19" hasCustomPrompt="1"/>
          </p:nvPr>
        </p:nvSpPr>
        <p:spPr>
          <a:xfrm>
            <a:off x="547418"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Text Placeholder 12"/>
          <p:cNvSpPr>
            <a:spLocks noGrp="1"/>
          </p:cNvSpPr>
          <p:nvPr>
            <p:ph type="body" sz="quarter" idx="20" hasCustomPrompt="1"/>
          </p:nvPr>
        </p:nvSpPr>
        <p:spPr>
          <a:xfrm>
            <a:off x="548587" y="2233087"/>
            <a:ext cx="3780956" cy="3624306"/>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0" name="Picture Placeholder 4"/>
          <p:cNvSpPr>
            <a:spLocks noGrp="1"/>
          </p:cNvSpPr>
          <p:nvPr>
            <p:ph type="pic" sz="quarter" idx="21" hasCustomPrompt="1"/>
          </p:nvPr>
        </p:nvSpPr>
        <p:spPr>
          <a:xfrm>
            <a:off x="4818525" y="1555312"/>
            <a:ext cx="3786598" cy="3160566"/>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
        <p:nvSpPr>
          <p:cNvPr id="13" name="Rectangle 12"/>
          <p:cNvSpPr/>
          <p:nvPr userDrawn="1"/>
        </p:nvSpPr>
        <p:spPr>
          <a:xfrm>
            <a:off x="4818429" y="4714933"/>
            <a:ext cx="3785269" cy="1141986"/>
          </a:xfrm>
          <a:prstGeom prst="rect">
            <a:avLst/>
          </a:prstGeom>
          <a:solidFill>
            <a:schemeClr val="accent1"/>
          </a:solidFill>
          <a:ln w="25400">
            <a:noFill/>
          </a:ln>
          <a:effectLst/>
        </p:spPr>
        <p:style>
          <a:lnRef idx="1">
            <a:schemeClr val="accent1"/>
          </a:lnRef>
          <a:fillRef idx="3">
            <a:schemeClr val="accent1"/>
          </a:fillRef>
          <a:effectRef idx="2">
            <a:schemeClr val="accent1"/>
          </a:effectRef>
          <a:fontRef idx="minor">
            <a:schemeClr val="lt1"/>
          </a:fontRef>
        </p:style>
        <p:txBody>
          <a:bodyPr lIns="144000" tIns="93600" rIns="144000" bIns="144000" rtlCol="0" anchor="t" anchorCtr="0"/>
          <a:lstStyle/>
          <a:p>
            <a:pPr marL="0" marR="0" indent="0" algn="l" defTabSz="914310" rtl="0" eaLnBrk="1" fontAlgn="auto" latinLnBrk="0" hangingPunct="1">
              <a:lnSpc>
                <a:spcPct val="110000"/>
              </a:lnSpc>
              <a:spcBef>
                <a:spcPts val="0"/>
              </a:spcBef>
              <a:spcAft>
                <a:spcPts val="0"/>
              </a:spcAft>
              <a:buClrTx/>
              <a:buSzTx/>
              <a:buFontTx/>
              <a:buNone/>
              <a:tabLst/>
              <a:defRPr/>
            </a:pPr>
            <a:r>
              <a:rPr lang="en-US" sz="1100" b="0" i="1">
                <a:solidFill>
                  <a:schemeClr val="bg1"/>
                </a:solidFill>
              </a:rPr>
              <a:t>Caption or</a:t>
            </a:r>
            <a:r>
              <a:rPr lang="en-US" sz="1100" b="0" i="1" baseline="0">
                <a:solidFill>
                  <a:schemeClr val="bg1"/>
                </a:solidFill>
              </a:rPr>
              <a:t> credit for a photo could be put in this space. </a:t>
            </a:r>
            <a:r>
              <a:rPr lang="en-US" sz="1100" b="0" i="1">
                <a:solidFill>
                  <a:schemeClr val="bg1"/>
                </a:solidFill>
              </a:rPr>
              <a:t>You may adjust the height of this box</a:t>
            </a:r>
            <a:r>
              <a:rPr lang="en-US" sz="1100" b="0" i="1" baseline="0">
                <a:solidFill>
                  <a:schemeClr val="bg1"/>
                </a:solidFill>
              </a:rPr>
              <a:t> to accommodate more or less text. Suggested number of lines of text is no less than two and no more than five.</a:t>
            </a:r>
            <a:endParaRPr lang="en-US" sz="1100" b="0" i="1">
              <a:solidFill>
                <a:schemeClr val="bg1"/>
              </a:solidFill>
            </a:endParaRPr>
          </a:p>
          <a:p>
            <a:pPr marL="0" marR="0" indent="0" algn="l" defTabSz="914310" rtl="0" eaLnBrk="1" fontAlgn="auto" latinLnBrk="0" hangingPunct="1">
              <a:lnSpc>
                <a:spcPct val="110000"/>
              </a:lnSpc>
              <a:spcBef>
                <a:spcPts val="0"/>
              </a:spcBef>
              <a:spcAft>
                <a:spcPts val="0"/>
              </a:spcAft>
              <a:buClrTx/>
              <a:buSzTx/>
              <a:buFontTx/>
              <a:buNone/>
              <a:tabLst/>
              <a:defRPr/>
            </a:pPr>
            <a:endParaRPr lang="en-US" sz="1100" b="0" i="1">
              <a:solidFill>
                <a:schemeClr val="bg1"/>
              </a:solidFill>
            </a:endParaRPr>
          </a:p>
          <a:p>
            <a:pPr marL="0" marR="0" indent="0" algn="l" defTabSz="914310" rtl="0" eaLnBrk="1" fontAlgn="auto" latinLnBrk="0" hangingPunct="1">
              <a:lnSpc>
                <a:spcPct val="110000"/>
              </a:lnSpc>
              <a:spcBef>
                <a:spcPts val="0"/>
              </a:spcBef>
              <a:spcAft>
                <a:spcPts val="0"/>
              </a:spcAft>
              <a:buClrTx/>
              <a:buSzTx/>
              <a:buFontTx/>
              <a:buNone/>
              <a:tabLst/>
              <a:defRPr/>
            </a:pPr>
            <a:endParaRPr lang="en-US" sz="1100" b="0" i="1">
              <a:solidFill>
                <a:schemeClr val="bg1"/>
              </a:solidFill>
            </a:endParaRPr>
          </a:p>
          <a:p>
            <a:pPr algn="l">
              <a:lnSpc>
                <a:spcPct val="110000"/>
              </a:lnSpc>
            </a:pPr>
            <a:endParaRPr lang="en-US" sz="1100" b="0" i="1">
              <a:solidFill>
                <a:schemeClr val="bg1"/>
              </a:solidFill>
            </a:endParaRPr>
          </a:p>
        </p:txBody>
      </p:sp>
    </p:spTree>
    <p:extLst>
      <p:ext uri="{BB962C8B-B14F-4D97-AF65-F5344CB8AC3E}">
        <p14:creationId xmlns:p14="http://schemas.microsoft.com/office/powerpoint/2010/main" val="34699632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 with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16" name="Picture Placeholder 4"/>
          <p:cNvSpPr>
            <a:spLocks noGrp="1"/>
          </p:cNvSpPr>
          <p:nvPr>
            <p:ph type="pic" sz="quarter" idx="14" hasCustomPrompt="1"/>
          </p:nvPr>
        </p:nvSpPr>
        <p:spPr>
          <a:xfrm>
            <a:off x="541214" y="2436481"/>
            <a:ext cx="3787256" cy="3421440"/>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
        <p:nvSpPr>
          <p:cNvPr id="4" name="Slide Number Placeholder 3"/>
          <p:cNvSpPr>
            <a:spLocks noGrp="1"/>
          </p:cNvSpPr>
          <p:nvPr>
            <p:ph type="sldNum" sz="quarter" idx="18"/>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1" name="Text Placeholder 5"/>
          <p:cNvSpPr>
            <a:spLocks noGrp="1"/>
          </p:cNvSpPr>
          <p:nvPr>
            <p:ph type="body" sz="quarter" idx="15" hasCustomPrompt="1"/>
          </p:nvPr>
        </p:nvSpPr>
        <p:spPr>
          <a:xfrm>
            <a:off x="546018" y="1455430"/>
            <a:ext cx="3784756" cy="834170"/>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2" name="Text Placeholder 5"/>
          <p:cNvSpPr>
            <a:spLocks noGrp="1"/>
          </p:cNvSpPr>
          <p:nvPr>
            <p:ph type="body" sz="quarter" idx="19" hasCustomPrompt="1"/>
          </p:nvPr>
        </p:nvSpPr>
        <p:spPr>
          <a:xfrm>
            <a:off x="4812564" y="1455430"/>
            <a:ext cx="3784756" cy="834170"/>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Picture Placeholder 4"/>
          <p:cNvSpPr>
            <a:spLocks noGrp="1"/>
          </p:cNvSpPr>
          <p:nvPr>
            <p:ph type="pic" sz="quarter" idx="20" hasCustomPrompt="1"/>
          </p:nvPr>
        </p:nvSpPr>
        <p:spPr>
          <a:xfrm>
            <a:off x="4809206" y="2436481"/>
            <a:ext cx="3787256" cy="3421440"/>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33253032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adra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cxnSp>
        <p:nvCxnSpPr>
          <p:cNvPr id="5" name="Straight Connector 4"/>
          <p:cNvCxnSpPr/>
          <p:nvPr userDrawn="1"/>
        </p:nvCxnSpPr>
        <p:spPr>
          <a:xfrm>
            <a:off x="4572000" y="1578111"/>
            <a:ext cx="2312" cy="4278159"/>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userDrawn="1"/>
        </p:nvCxnSpPr>
        <p:spPr>
          <a:xfrm flipH="1">
            <a:off x="604154" y="3723355"/>
            <a:ext cx="7989634"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1" hasCustomPrompt="1"/>
          </p:nvPr>
        </p:nvSpPr>
        <p:spPr>
          <a:xfrm>
            <a:off x="586053" y="1590675"/>
            <a:ext cx="3822700" cy="1971675"/>
          </a:xfrm>
          <a:prstGeom prst="rect">
            <a:avLst/>
          </a:prstGeom>
        </p:spPr>
        <p:txBody>
          <a:bodyPr>
            <a:noAutofit/>
          </a:bodyPr>
          <a:lstStyle>
            <a:lvl1pPr>
              <a:lnSpc>
                <a:spcPct val="100000"/>
              </a:lnSpc>
              <a:defRPr sz="1500"/>
            </a:lvl1pPr>
            <a:lvl2pPr>
              <a:lnSpc>
                <a:spcPct val="100000"/>
              </a:lnSpc>
              <a:defRPr sz="1500"/>
            </a:lvl2pPr>
            <a:lvl3pPr>
              <a:lnSpc>
                <a:spcPct val="100000"/>
              </a:lnSpc>
              <a:defRPr sz="1500"/>
            </a:lvl3pPr>
            <a:lvl4pPr>
              <a:lnSpc>
                <a:spcPct val="100000"/>
              </a:lnSpc>
              <a:defRPr sz="1500"/>
            </a:lvl4pPr>
            <a:lvl5pPr>
              <a:lnSpc>
                <a:spcPct val="100000"/>
              </a:lnSpc>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4" name="Text Placeholder 12"/>
          <p:cNvSpPr>
            <a:spLocks noGrp="1"/>
          </p:cNvSpPr>
          <p:nvPr>
            <p:ph type="body" sz="quarter" idx="12" hasCustomPrompt="1"/>
          </p:nvPr>
        </p:nvSpPr>
        <p:spPr>
          <a:xfrm>
            <a:off x="4746870" y="1590675"/>
            <a:ext cx="3822700" cy="1971675"/>
          </a:xfrm>
          <a:prstGeom prst="rect">
            <a:avLst/>
          </a:prstGeom>
        </p:spPr>
        <p:txBody>
          <a:bodyPr>
            <a:noAutofit/>
          </a:bodyPr>
          <a:lstStyle>
            <a:lvl1pPr>
              <a:lnSpc>
                <a:spcPct val="100000"/>
              </a:lnSpc>
              <a:defRPr sz="1500"/>
            </a:lvl1pPr>
            <a:lvl2pPr>
              <a:lnSpc>
                <a:spcPct val="100000"/>
              </a:lnSpc>
              <a:defRPr sz="1500"/>
            </a:lvl2pPr>
            <a:lvl3pPr>
              <a:lnSpc>
                <a:spcPct val="100000"/>
              </a:lnSpc>
              <a:defRPr sz="1500"/>
            </a:lvl3pPr>
            <a:lvl4pPr>
              <a:lnSpc>
                <a:spcPct val="100000"/>
              </a:lnSpc>
              <a:defRPr sz="1500"/>
            </a:lvl4pPr>
            <a:lvl5pPr>
              <a:lnSpc>
                <a:spcPct val="100000"/>
              </a:lnSpc>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7" name="Text Placeholder 12"/>
          <p:cNvSpPr>
            <a:spLocks noGrp="1"/>
          </p:cNvSpPr>
          <p:nvPr>
            <p:ph type="body" sz="quarter" idx="13" hasCustomPrompt="1"/>
          </p:nvPr>
        </p:nvSpPr>
        <p:spPr>
          <a:xfrm>
            <a:off x="586053" y="3881400"/>
            <a:ext cx="3822700" cy="1971675"/>
          </a:xfrm>
          <a:prstGeom prst="rect">
            <a:avLst/>
          </a:prstGeom>
        </p:spPr>
        <p:txBody>
          <a:bodyPr>
            <a:noAutofit/>
          </a:bodyPr>
          <a:lstStyle>
            <a:lvl1pPr>
              <a:lnSpc>
                <a:spcPct val="100000"/>
              </a:lnSpc>
              <a:defRPr sz="1500"/>
            </a:lvl1pPr>
            <a:lvl2pPr>
              <a:lnSpc>
                <a:spcPct val="100000"/>
              </a:lnSpc>
              <a:defRPr sz="1500"/>
            </a:lvl2pPr>
            <a:lvl3pPr>
              <a:lnSpc>
                <a:spcPct val="100000"/>
              </a:lnSpc>
              <a:defRPr sz="1500"/>
            </a:lvl3pPr>
            <a:lvl4pPr>
              <a:lnSpc>
                <a:spcPct val="100000"/>
              </a:lnSpc>
              <a:defRPr sz="1500"/>
            </a:lvl4pPr>
            <a:lvl5pPr>
              <a:lnSpc>
                <a:spcPct val="100000"/>
              </a:lnSpc>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8" name="Text Placeholder 12"/>
          <p:cNvSpPr>
            <a:spLocks noGrp="1"/>
          </p:cNvSpPr>
          <p:nvPr>
            <p:ph type="body" sz="quarter" idx="14" hasCustomPrompt="1"/>
          </p:nvPr>
        </p:nvSpPr>
        <p:spPr>
          <a:xfrm>
            <a:off x="4746870" y="3881400"/>
            <a:ext cx="3822700" cy="1971675"/>
          </a:xfrm>
          <a:prstGeom prst="rect">
            <a:avLst/>
          </a:prstGeom>
        </p:spPr>
        <p:txBody>
          <a:bodyPr lIns="91440">
            <a:noAutofit/>
          </a:bodyPr>
          <a:lstStyle>
            <a:lvl1pPr>
              <a:lnSpc>
                <a:spcPct val="100000"/>
              </a:lnSpc>
              <a:defRPr sz="1500" kern="1200"/>
            </a:lvl1pPr>
            <a:lvl2pPr>
              <a:lnSpc>
                <a:spcPct val="100000"/>
              </a:lnSpc>
              <a:defRPr sz="1500"/>
            </a:lvl2pPr>
            <a:lvl3pPr>
              <a:lnSpc>
                <a:spcPct val="100000"/>
              </a:lnSpc>
              <a:defRPr sz="1500" kern="1200"/>
            </a:lvl3pPr>
            <a:lvl4pPr>
              <a:lnSpc>
                <a:spcPct val="100000"/>
              </a:lnSpc>
              <a:defRPr sz="1500" kern="1200"/>
            </a:lvl4pPr>
            <a:lvl5pPr>
              <a:lnSpc>
                <a:spcPct val="100000"/>
              </a:lnSpc>
              <a:defRPr sz="1500" kern="12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20886364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adrant with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cxnSp>
        <p:nvCxnSpPr>
          <p:cNvPr id="5" name="Straight Connector 4"/>
          <p:cNvCxnSpPr/>
          <p:nvPr userDrawn="1"/>
        </p:nvCxnSpPr>
        <p:spPr>
          <a:xfrm>
            <a:off x="4572000" y="1578111"/>
            <a:ext cx="2312" cy="4278159"/>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userDrawn="1"/>
        </p:nvCxnSpPr>
        <p:spPr>
          <a:xfrm flipH="1">
            <a:off x="604154" y="3723355"/>
            <a:ext cx="7989634"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1" hasCustomPrompt="1"/>
          </p:nvPr>
        </p:nvSpPr>
        <p:spPr>
          <a:xfrm>
            <a:off x="587496" y="1995840"/>
            <a:ext cx="3814641" cy="1566510"/>
          </a:xfrm>
          <a:prstGeom prst="rect">
            <a:avLst/>
          </a:prstGeom>
        </p:spPr>
        <p:txBody>
          <a:bodyPr>
            <a:noAutofit/>
          </a:bodyPr>
          <a:lstStyle>
            <a:lvl1pPr>
              <a:lnSpc>
                <a:spcPct val="100000"/>
              </a:lnSpc>
              <a:defRPr sz="1300"/>
            </a:lvl1pPr>
            <a:lvl2pPr>
              <a:lnSpc>
                <a:spcPct val="100000"/>
              </a:lnSpc>
              <a:defRPr sz="1300"/>
            </a:lvl2pPr>
            <a:lvl3pPr>
              <a:lnSpc>
                <a:spcPct val="100000"/>
              </a:lnSpc>
              <a:defRPr sz="1300"/>
            </a:lvl3pPr>
            <a:lvl4pPr>
              <a:lnSpc>
                <a:spcPct val="100000"/>
              </a:lnSpc>
              <a:defRPr sz="1300"/>
            </a:lvl4pPr>
            <a:lvl5pPr>
              <a:lnSpc>
                <a:spcPct val="100000"/>
              </a:lnSpc>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4" name="Text Placeholder 12"/>
          <p:cNvSpPr>
            <a:spLocks noGrp="1"/>
          </p:cNvSpPr>
          <p:nvPr>
            <p:ph type="body" sz="quarter" idx="12" hasCustomPrompt="1"/>
          </p:nvPr>
        </p:nvSpPr>
        <p:spPr>
          <a:xfrm>
            <a:off x="4754928" y="1995840"/>
            <a:ext cx="3814641" cy="1566510"/>
          </a:xfrm>
          <a:prstGeom prst="rect">
            <a:avLst/>
          </a:prstGeom>
        </p:spPr>
        <p:txBody>
          <a:bodyPr>
            <a:noAutofit/>
          </a:bodyPr>
          <a:lstStyle>
            <a:lvl1pPr>
              <a:lnSpc>
                <a:spcPct val="100000"/>
              </a:lnSpc>
              <a:defRPr sz="1300"/>
            </a:lvl1pPr>
            <a:lvl2pPr>
              <a:lnSpc>
                <a:spcPct val="100000"/>
              </a:lnSpc>
              <a:defRPr sz="1300"/>
            </a:lvl2pPr>
            <a:lvl3pPr>
              <a:lnSpc>
                <a:spcPct val="100000"/>
              </a:lnSpc>
              <a:defRPr sz="1300"/>
            </a:lvl3pPr>
            <a:lvl4pPr>
              <a:lnSpc>
                <a:spcPct val="100000"/>
              </a:lnSpc>
              <a:defRPr sz="1300"/>
            </a:lvl4pPr>
            <a:lvl5pPr>
              <a:lnSpc>
                <a:spcPct val="100000"/>
              </a:lnSpc>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7" name="Text Placeholder 12"/>
          <p:cNvSpPr>
            <a:spLocks noGrp="1"/>
          </p:cNvSpPr>
          <p:nvPr>
            <p:ph type="body" sz="quarter" idx="13" hasCustomPrompt="1"/>
          </p:nvPr>
        </p:nvSpPr>
        <p:spPr>
          <a:xfrm>
            <a:off x="587496" y="4286565"/>
            <a:ext cx="3814641" cy="1566510"/>
          </a:xfrm>
          <a:prstGeom prst="rect">
            <a:avLst/>
          </a:prstGeom>
        </p:spPr>
        <p:txBody>
          <a:bodyPr>
            <a:noAutofit/>
          </a:bodyPr>
          <a:lstStyle>
            <a:lvl1pPr>
              <a:lnSpc>
                <a:spcPct val="100000"/>
              </a:lnSpc>
              <a:defRPr sz="1300"/>
            </a:lvl1pPr>
            <a:lvl2pPr>
              <a:lnSpc>
                <a:spcPct val="100000"/>
              </a:lnSpc>
              <a:defRPr sz="1300"/>
            </a:lvl2pPr>
            <a:lvl3pPr>
              <a:lnSpc>
                <a:spcPct val="100000"/>
              </a:lnSpc>
              <a:defRPr sz="1300"/>
            </a:lvl3pPr>
            <a:lvl4pPr>
              <a:lnSpc>
                <a:spcPct val="100000"/>
              </a:lnSpc>
              <a:defRPr sz="1300"/>
            </a:lvl4pPr>
            <a:lvl5pPr>
              <a:lnSpc>
                <a:spcPct val="100000"/>
              </a:lnSpc>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8" name="Text Placeholder 12"/>
          <p:cNvSpPr>
            <a:spLocks noGrp="1"/>
          </p:cNvSpPr>
          <p:nvPr>
            <p:ph type="body" sz="quarter" idx="14" hasCustomPrompt="1"/>
          </p:nvPr>
        </p:nvSpPr>
        <p:spPr>
          <a:xfrm>
            <a:off x="4746625" y="4286565"/>
            <a:ext cx="3822944" cy="1566510"/>
          </a:xfrm>
          <a:prstGeom prst="rect">
            <a:avLst/>
          </a:prstGeom>
        </p:spPr>
        <p:txBody>
          <a:bodyPr lIns="91440">
            <a:noAutofit/>
          </a:bodyPr>
          <a:lstStyle>
            <a:lvl1pPr>
              <a:lnSpc>
                <a:spcPct val="100000"/>
              </a:lnSpc>
              <a:defRPr sz="1300" kern="1200"/>
            </a:lvl1pPr>
            <a:lvl2pPr>
              <a:lnSpc>
                <a:spcPct val="100000"/>
              </a:lnSpc>
              <a:defRPr sz="1300"/>
            </a:lvl2pPr>
            <a:lvl3pPr>
              <a:lnSpc>
                <a:spcPct val="100000"/>
              </a:lnSpc>
              <a:defRPr sz="1300" kern="1200"/>
            </a:lvl3pPr>
            <a:lvl4pPr>
              <a:lnSpc>
                <a:spcPct val="100000"/>
              </a:lnSpc>
              <a:defRPr sz="1300" kern="1200"/>
            </a:lvl4pPr>
            <a:lvl5pPr>
              <a:lnSpc>
                <a:spcPct val="100000"/>
              </a:lnSpc>
              <a:defRPr sz="1300" kern="12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0" name="Text Placeholder 5"/>
          <p:cNvSpPr>
            <a:spLocks noGrp="1"/>
          </p:cNvSpPr>
          <p:nvPr>
            <p:ph type="body" sz="quarter" idx="16" hasCustomPrompt="1"/>
          </p:nvPr>
        </p:nvSpPr>
        <p:spPr>
          <a:xfrm>
            <a:off x="588125" y="1590590"/>
            <a:ext cx="3818102" cy="346593"/>
          </a:xfrm>
          <a:prstGeom prst="rect">
            <a:avLst/>
          </a:prstGeom>
        </p:spPr>
        <p:txBody>
          <a:bodyPr>
            <a:normAutofit/>
          </a:bodyPr>
          <a:lstStyle>
            <a:lvl1pPr marL="0" indent="0">
              <a:buFontTx/>
              <a:buNone/>
              <a:defRPr sz="1500" b="1" i="0"/>
            </a:lvl1pPr>
          </a:lstStyle>
          <a:p>
            <a:pPr lvl="0"/>
            <a:r>
              <a:rPr lang="en-US"/>
              <a:t>Click to edit heading</a:t>
            </a:r>
          </a:p>
        </p:txBody>
      </p:sp>
      <p:sp>
        <p:nvSpPr>
          <p:cNvPr id="11" name="Text Placeholder 5"/>
          <p:cNvSpPr>
            <a:spLocks noGrp="1"/>
          </p:cNvSpPr>
          <p:nvPr>
            <p:ph type="body" sz="quarter" idx="17" hasCustomPrompt="1"/>
          </p:nvPr>
        </p:nvSpPr>
        <p:spPr>
          <a:xfrm>
            <a:off x="4747516" y="1590590"/>
            <a:ext cx="3831666" cy="346593"/>
          </a:xfrm>
          <a:prstGeom prst="rect">
            <a:avLst/>
          </a:prstGeom>
        </p:spPr>
        <p:txBody>
          <a:bodyPr>
            <a:normAutofit/>
          </a:bodyPr>
          <a:lstStyle>
            <a:lvl1pPr marL="0" indent="0">
              <a:buFontTx/>
              <a:buNone/>
              <a:defRPr sz="1500" b="1" i="0"/>
            </a:lvl1pPr>
          </a:lstStyle>
          <a:p>
            <a:pPr lvl="0"/>
            <a:r>
              <a:rPr lang="en-US"/>
              <a:t>Click to edit heading</a:t>
            </a:r>
          </a:p>
        </p:txBody>
      </p:sp>
      <p:sp>
        <p:nvSpPr>
          <p:cNvPr id="12" name="Text Placeholder 5"/>
          <p:cNvSpPr>
            <a:spLocks noGrp="1"/>
          </p:cNvSpPr>
          <p:nvPr>
            <p:ph type="body" sz="quarter" idx="18" hasCustomPrompt="1"/>
          </p:nvPr>
        </p:nvSpPr>
        <p:spPr>
          <a:xfrm>
            <a:off x="588126" y="3878367"/>
            <a:ext cx="3818101" cy="346593"/>
          </a:xfrm>
          <a:prstGeom prst="rect">
            <a:avLst/>
          </a:prstGeom>
        </p:spPr>
        <p:txBody>
          <a:bodyPr>
            <a:normAutofit/>
          </a:bodyPr>
          <a:lstStyle>
            <a:lvl1pPr marL="0" indent="0">
              <a:buFontTx/>
              <a:buNone/>
              <a:defRPr sz="1500" b="1" i="0"/>
            </a:lvl1pPr>
          </a:lstStyle>
          <a:p>
            <a:pPr lvl="0"/>
            <a:r>
              <a:rPr lang="en-US"/>
              <a:t>Click to edit heading</a:t>
            </a:r>
          </a:p>
        </p:txBody>
      </p:sp>
      <p:sp>
        <p:nvSpPr>
          <p:cNvPr id="15" name="Text Placeholder 5"/>
          <p:cNvSpPr>
            <a:spLocks noGrp="1"/>
          </p:cNvSpPr>
          <p:nvPr>
            <p:ph type="body" sz="quarter" idx="19" hasCustomPrompt="1"/>
          </p:nvPr>
        </p:nvSpPr>
        <p:spPr>
          <a:xfrm>
            <a:off x="4747516" y="3878367"/>
            <a:ext cx="3831666" cy="346593"/>
          </a:xfrm>
          <a:prstGeom prst="rect">
            <a:avLst/>
          </a:prstGeom>
        </p:spPr>
        <p:txBody>
          <a:bodyPr>
            <a:normAutofit/>
          </a:bodyPr>
          <a:lstStyle>
            <a:lvl1pPr marL="0" indent="0">
              <a:buFontTx/>
              <a:buNone/>
              <a:defRPr sz="1500" b="1" i="0"/>
            </a:lvl1pPr>
          </a:lstStyle>
          <a:p>
            <a:pPr lvl="0"/>
            <a:r>
              <a:rPr lang="en-US"/>
              <a:t>Click to edit heading</a:t>
            </a:r>
          </a:p>
        </p:txBody>
      </p:sp>
    </p:spTree>
    <p:extLst>
      <p:ext uri="{BB962C8B-B14F-4D97-AF65-F5344CB8AC3E}">
        <p14:creationId xmlns:p14="http://schemas.microsoft.com/office/powerpoint/2010/main" val="27579845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Agenda Slide</a:t>
            </a:r>
          </a:p>
        </p:txBody>
      </p:sp>
      <p:sp>
        <p:nvSpPr>
          <p:cNvPr id="4" name="Text Placeholder 11"/>
          <p:cNvSpPr>
            <a:spLocks noGrp="1"/>
          </p:cNvSpPr>
          <p:nvPr>
            <p:ph type="body" sz="quarter" idx="12" hasCustomPrompt="1"/>
          </p:nvPr>
        </p:nvSpPr>
        <p:spPr>
          <a:xfrm>
            <a:off x="544300" y="1454727"/>
            <a:ext cx="8052162" cy="4541433"/>
          </a:xfrm>
          <a:prstGeom prst="rect">
            <a:avLst/>
          </a:prstGeom>
        </p:spPr>
        <p:txBody>
          <a:bodyPr/>
          <a:lstStyle>
            <a:lvl1pPr>
              <a:lnSpc>
                <a:spcPct val="150000"/>
              </a:lnSpc>
              <a:defRPr/>
            </a:lvl1pPr>
            <a:lvl2pPr>
              <a:lnSpc>
                <a:spcPct val="150000"/>
              </a:lnSpc>
              <a:defRPr/>
            </a:lvl2pPr>
            <a:lvl3pPr>
              <a:lnSpc>
                <a:spcPct val="150000"/>
              </a:lnSpc>
              <a:defRPr/>
            </a:lvl3pPr>
            <a:lvl4pPr>
              <a:lnSpc>
                <a:spcPct val="150000"/>
              </a:lnSpc>
              <a:defRPr/>
            </a:lvl4pPr>
            <a:lvl5pPr>
              <a:lnSpc>
                <a:spcPct val="150000"/>
              </a:lnSpc>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a:p>
        </p:txBody>
      </p:sp>
      <p:sp>
        <p:nvSpPr>
          <p:cNvPr id="5" name="Slide Number Placeholder 4"/>
          <p:cNvSpPr>
            <a:spLocks noGrp="1"/>
          </p:cNvSpPr>
          <p:nvPr>
            <p:ph type="sldNum" sz="quarter" idx="1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713313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lour Block">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1" name="Text Placeholder 19"/>
          <p:cNvSpPr>
            <a:spLocks noGrp="1"/>
          </p:cNvSpPr>
          <p:nvPr>
            <p:ph type="body" sz="quarter" idx="12" hasCustomPrompt="1"/>
          </p:nvPr>
        </p:nvSpPr>
        <p:spPr>
          <a:xfrm>
            <a:off x="804207" y="4771595"/>
            <a:ext cx="7547005" cy="205052"/>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smtClean="0"/>
              <a:t>Click to Add Presenter Name, Title, Company</a:t>
            </a:r>
          </a:p>
        </p:txBody>
      </p:sp>
      <p:sp>
        <p:nvSpPr>
          <p:cNvPr id="12" name="Text Placeholder 19"/>
          <p:cNvSpPr>
            <a:spLocks noGrp="1"/>
          </p:cNvSpPr>
          <p:nvPr>
            <p:ph type="body" sz="quarter" idx="14" hasCustomPrompt="1"/>
          </p:nvPr>
        </p:nvSpPr>
        <p:spPr>
          <a:xfrm>
            <a:off x="804207" y="5055119"/>
            <a:ext cx="7547005" cy="205052"/>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smtClean="0"/>
              <a:t>Click to Add Date</a:t>
            </a:r>
          </a:p>
        </p:txBody>
      </p:sp>
      <p:sp>
        <p:nvSpPr>
          <p:cNvPr id="13" name="Title 2"/>
          <p:cNvSpPr>
            <a:spLocks noGrp="1"/>
          </p:cNvSpPr>
          <p:nvPr>
            <p:ph type="title" hasCustomPrompt="1"/>
          </p:nvPr>
        </p:nvSpPr>
        <p:spPr>
          <a:xfrm>
            <a:off x="804207" y="2883945"/>
            <a:ext cx="7546491" cy="891165"/>
          </a:xfrm>
          <a:prstGeom prst="rect">
            <a:avLst/>
          </a:prstGeom>
        </p:spPr>
        <p:txBody>
          <a:bodyPr lIns="0" tIns="0" rIns="0" bIns="0" anchor="t" anchorCtr="0"/>
          <a:lstStyle>
            <a:lvl1pPr algn="l">
              <a:lnSpc>
                <a:spcPts val="3000"/>
              </a:lnSpc>
              <a:defRPr sz="2400" b="0" i="0" cap="none" spc="90" baseline="0">
                <a:solidFill>
                  <a:srgbClr val="FFFFFF"/>
                </a:solidFill>
                <a:latin typeface="Verdana"/>
                <a:cs typeface="Verdana"/>
              </a:defRPr>
            </a:lvl1pPr>
          </a:lstStyle>
          <a:p>
            <a:r>
              <a:rPr lang="en-US" dirty="0" smtClean="0"/>
              <a:t>Title of Presentation</a:t>
            </a:r>
            <a:br>
              <a:rPr lang="en-US" dirty="0" smtClean="0"/>
            </a:br>
            <a:r>
              <a:rPr lang="en-US" dirty="0" smtClean="0"/>
              <a:t>Second Line Title</a:t>
            </a:r>
            <a:endParaRPr lang="en-US" dirty="0"/>
          </a:p>
        </p:txBody>
      </p:sp>
      <p:sp>
        <p:nvSpPr>
          <p:cNvPr id="14" name="Picture Placeholder 4"/>
          <p:cNvSpPr>
            <a:spLocks noGrp="1"/>
          </p:cNvSpPr>
          <p:nvPr>
            <p:ph type="pic" sz="quarter" idx="15" hasCustomPrompt="1"/>
          </p:nvPr>
        </p:nvSpPr>
        <p:spPr>
          <a:xfrm>
            <a:off x="602268" y="5919788"/>
            <a:ext cx="1949450" cy="576262"/>
          </a:xfrm>
          <a:prstGeom prst="rect">
            <a:avLst/>
          </a:prstGeom>
          <a:noFill/>
        </p:spPr>
        <p:txBody>
          <a:bodyPr anchor="t" anchorCtr="0">
            <a:normAutofit/>
          </a:bodyPr>
          <a:lstStyle>
            <a:lvl1pPr marL="0" indent="0" algn="l">
              <a:buNone/>
              <a:defRPr sz="1200" b="0" i="0" spc="0">
                <a:solidFill>
                  <a:srgbClr val="B1B3B3"/>
                </a:solidFill>
                <a:latin typeface="Verdana"/>
                <a:cs typeface="Verdana"/>
              </a:defRPr>
            </a:lvl1pPr>
          </a:lstStyle>
          <a:p>
            <a:r>
              <a:rPr lang="en-US"/>
              <a:t>Partner Logo Here</a:t>
            </a:r>
          </a:p>
        </p:txBody>
      </p:sp>
      <p:sp>
        <p:nvSpPr>
          <p:cNvPr id="15" name="Text Placeholder 19"/>
          <p:cNvSpPr>
            <a:spLocks noGrp="1"/>
          </p:cNvSpPr>
          <p:nvPr>
            <p:ph type="body" sz="quarter" idx="11" hasCustomPrompt="1"/>
          </p:nvPr>
        </p:nvSpPr>
        <p:spPr>
          <a:xfrm>
            <a:off x="804208" y="3857509"/>
            <a:ext cx="7547004" cy="704692"/>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smtClean="0"/>
              <a:t>Click to Add Subtitle</a:t>
            </a:r>
          </a:p>
        </p:txBody>
      </p:sp>
      <p:cxnSp>
        <p:nvCxnSpPr>
          <p:cNvPr id="8" name="Straight Connector 7"/>
          <p:cNvCxnSpPr/>
          <p:nvPr userDrawn="1"/>
        </p:nvCxnSpPr>
        <p:spPr>
          <a:xfrm>
            <a:off x="793404" y="4657760"/>
            <a:ext cx="551872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786012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ategories Horizontal">
    <p:spTree>
      <p:nvGrpSpPr>
        <p:cNvPr id="1" name=""/>
        <p:cNvGrpSpPr/>
        <p:nvPr/>
      </p:nvGrpSpPr>
      <p:grpSpPr>
        <a:xfrm>
          <a:off x="0" y="0"/>
          <a:ext cx="0" cy="0"/>
          <a:chOff x="0" y="0"/>
          <a:chExt cx="0" cy="0"/>
        </a:xfrm>
      </p:grpSpPr>
      <p:sp>
        <p:nvSpPr>
          <p:cNvPr id="16" name="Text Placeholder 15"/>
          <p:cNvSpPr>
            <a:spLocks noGrp="1"/>
          </p:cNvSpPr>
          <p:nvPr>
            <p:ph type="body" sz="quarter" idx="17" hasCustomPrompt="1"/>
          </p:nvPr>
        </p:nvSpPr>
        <p:spPr>
          <a:xfrm>
            <a:off x="553152" y="1852640"/>
            <a:ext cx="2895600"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2" name="Title 1"/>
          <p:cNvSpPr>
            <a:spLocks noGrp="1"/>
          </p:cNvSpPr>
          <p:nvPr>
            <p:ph type="title" hasCustomPrompt="1"/>
          </p:nvPr>
        </p:nvSpPr>
        <p:spPr/>
        <p:txBody>
          <a:bodyPr/>
          <a:lstStyle/>
          <a:p>
            <a:r>
              <a:rPr lang="en-US" dirty="0" smtClean="0"/>
              <a:t>Click to Edit Title</a:t>
            </a:r>
            <a:endParaRPr lang="en-US"/>
          </a:p>
        </p:txBody>
      </p:sp>
      <p:sp>
        <p:nvSpPr>
          <p:cNvPr id="13" name="Text Placeholder 11"/>
          <p:cNvSpPr>
            <a:spLocks noGrp="1"/>
          </p:cNvSpPr>
          <p:nvPr>
            <p:ph type="body" sz="quarter" idx="15" hasCustomPrompt="1"/>
          </p:nvPr>
        </p:nvSpPr>
        <p:spPr>
          <a:xfrm>
            <a:off x="3830320" y="3258869"/>
            <a:ext cx="4775518" cy="1010961"/>
          </a:xfrm>
          <a:prstGeom prst="rect">
            <a:avLst/>
          </a:prstGeom>
        </p:spPr>
        <p:txBody>
          <a:bodyPr>
            <a:noAutofit/>
          </a:bodyPr>
          <a:lstStyle>
            <a:lvl1pPr>
              <a:defRPr sz="1400"/>
            </a:lvl1pPr>
          </a:lstStyle>
          <a:p>
            <a:pPr lvl="0"/>
            <a:r>
              <a:rPr lang="en-US" dirty="0" smtClean="0"/>
              <a:t>Add text here</a:t>
            </a:r>
          </a:p>
          <a:p>
            <a:pPr lvl="0"/>
            <a:endParaRPr lang="en-US"/>
          </a:p>
        </p:txBody>
      </p:sp>
      <p:sp>
        <p:nvSpPr>
          <p:cNvPr id="14" name="Text Placeholder 11"/>
          <p:cNvSpPr>
            <a:spLocks noGrp="1"/>
          </p:cNvSpPr>
          <p:nvPr>
            <p:ph type="body" sz="quarter" idx="16" hasCustomPrompt="1"/>
          </p:nvPr>
        </p:nvSpPr>
        <p:spPr>
          <a:xfrm>
            <a:off x="3830320" y="4660949"/>
            <a:ext cx="4775518" cy="1010961"/>
          </a:xfrm>
          <a:prstGeom prst="rect">
            <a:avLst/>
          </a:prstGeom>
        </p:spPr>
        <p:txBody>
          <a:bodyPr>
            <a:noAutofit/>
          </a:bodyPr>
          <a:lstStyle>
            <a:lvl1pPr>
              <a:defRPr sz="1400"/>
            </a:lvl1pPr>
          </a:lstStyle>
          <a:p>
            <a:pPr lvl="0"/>
            <a:r>
              <a:rPr lang="en-US" dirty="0" smtClean="0"/>
              <a:t>Add text here</a:t>
            </a:r>
          </a:p>
          <a:p>
            <a:pPr lvl="0"/>
            <a:endParaRPr lang="en-US"/>
          </a:p>
        </p:txBody>
      </p:sp>
      <p:sp>
        <p:nvSpPr>
          <p:cNvPr id="17" name="Text Placeholder 15"/>
          <p:cNvSpPr>
            <a:spLocks noGrp="1"/>
          </p:cNvSpPr>
          <p:nvPr>
            <p:ph type="body" sz="quarter" idx="18" hasCustomPrompt="1"/>
          </p:nvPr>
        </p:nvSpPr>
        <p:spPr>
          <a:xfrm>
            <a:off x="553152" y="3342640"/>
            <a:ext cx="2895600"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18" name="Text Placeholder 15"/>
          <p:cNvSpPr>
            <a:spLocks noGrp="1"/>
          </p:cNvSpPr>
          <p:nvPr>
            <p:ph type="body" sz="quarter" idx="19" hasCustomPrompt="1"/>
          </p:nvPr>
        </p:nvSpPr>
        <p:spPr>
          <a:xfrm>
            <a:off x="553152" y="4744720"/>
            <a:ext cx="2895600"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4" name="Slide Number Placeholder 3"/>
          <p:cNvSpPr>
            <a:spLocks noGrp="1"/>
          </p:cNvSpPr>
          <p:nvPr>
            <p:ph type="sldNum" sz="quarter" idx="20"/>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21" name="Text Placeholder 11"/>
          <p:cNvSpPr>
            <a:spLocks noGrp="1"/>
          </p:cNvSpPr>
          <p:nvPr>
            <p:ph type="body" sz="quarter" idx="21" hasCustomPrompt="1"/>
          </p:nvPr>
        </p:nvSpPr>
        <p:spPr>
          <a:xfrm>
            <a:off x="3830320" y="1746869"/>
            <a:ext cx="4775518" cy="1010961"/>
          </a:xfrm>
          <a:prstGeom prst="rect">
            <a:avLst/>
          </a:prstGeom>
        </p:spPr>
        <p:txBody>
          <a:bodyPr>
            <a:noAutofit/>
          </a:bodyPr>
          <a:lstStyle>
            <a:lvl1pPr>
              <a:defRPr sz="1400"/>
            </a:lvl1pPr>
          </a:lstStyle>
          <a:p>
            <a:pPr lvl="0"/>
            <a:r>
              <a:rPr lang="en-US" dirty="0" smtClean="0"/>
              <a:t>Add text here</a:t>
            </a:r>
          </a:p>
          <a:p>
            <a:pPr lvl="0"/>
            <a:endParaRPr lang="en-US"/>
          </a:p>
        </p:txBody>
      </p:sp>
    </p:spTree>
    <p:extLst>
      <p:ext uri="{BB962C8B-B14F-4D97-AF65-F5344CB8AC3E}">
        <p14:creationId xmlns:p14="http://schemas.microsoft.com/office/powerpoint/2010/main" val="40004454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ategories Vertical">
    <p:spTree>
      <p:nvGrpSpPr>
        <p:cNvPr id="1" name=""/>
        <p:cNvGrpSpPr/>
        <p:nvPr/>
      </p:nvGrpSpPr>
      <p:grpSpPr>
        <a:xfrm>
          <a:off x="0" y="0"/>
          <a:ext cx="0" cy="0"/>
          <a:chOff x="0" y="0"/>
          <a:chExt cx="0" cy="0"/>
        </a:xfrm>
      </p:grpSpPr>
      <p:sp>
        <p:nvSpPr>
          <p:cNvPr id="12" name="Text Placeholder 15"/>
          <p:cNvSpPr>
            <a:spLocks noGrp="1"/>
          </p:cNvSpPr>
          <p:nvPr>
            <p:ph type="body" sz="quarter" idx="17" hasCustomPrompt="1"/>
          </p:nvPr>
        </p:nvSpPr>
        <p:spPr>
          <a:xfrm>
            <a:off x="544513" y="1567520"/>
            <a:ext cx="3827156"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2" name="Title 1"/>
          <p:cNvSpPr>
            <a:spLocks noGrp="1"/>
          </p:cNvSpPr>
          <p:nvPr>
            <p:ph type="title" hasCustomPrompt="1"/>
          </p:nvPr>
        </p:nvSpPr>
        <p:spPr/>
        <p:txBody>
          <a:bodyPr/>
          <a:lstStyle/>
          <a:p>
            <a:r>
              <a:rPr lang="en-US" dirty="0" smtClean="0"/>
              <a:t>Click to Edit Title</a:t>
            </a:r>
            <a:endParaRPr lang="en-US"/>
          </a:p>
        </p:txBody>
      </p:sp>
      <p:sp>
        <p:nvSpPr>
          <p:cNvPr id="19" name="Text Placeholder 12"/>
          <p:cNvSpPr>
            <a:spLocks noGrp="1"/>
          </p:cNvSpPr>
          <p:nvPr>
            <p:ph type="body" sz="quarter" idx="11" hasCustomPrompt="1"/>
          </p:nvPr>
        </p:nvSpPr>
        <p:spPr>
          <a:xfrm>
            <a:off x="541306" y="2471040"/>
            <a:ext cx="3839002" cy="1918080"/>
          </a:xfrm>
          <a:prstGeom prst="rect">
            <a:avLst/>
          </a:prstGeom>
        </p:spPr>
        <p:txBody>
          <a:bodyPr>
            <a:noAutofit/>
          </a:bodyPr>
          <a:lstStyle>
            <a:lvl1pPr>
              <a:defRPr sz="1500"/>
            </a:lvl1pPr>
            <a:lvl2pPr>
              <a:lnSpc>
                <a:spcPts val="1800"/>
              </a:lnSpc>
              <a:defRPr sz="1500"/>
            </a:lvl2pPr>
            <a:lvl3pPr>
              <a:lnSpc>
                <a:spcPts val="1800"/>
              </a:lnSpc>
              <a:defRPr sz="1500"/>
            </a:lvl3pPr>
            <a:lvl4pPr>
              <a:lnSpc>
                <a:spcPts val="1800"/>
              </a:lnSpc>
              <a:defRPr sz="1500"/>
            </a:lvl4pPr>
            <a:lvl5pPr>
              <a:lnSpc>
                <a:spcPts val="1800"/>
              </a:lnSpc>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9" name="Text Placeholder 5"/>
          <p:cNvSpPr>
            <a:spLocks noGrp="1"/>
          </p:cNvSpPr>
          <p:nvPr>
            <p:ph type="body" sz="quarter" idx="22" hasCustomPrompt="1"/>
          </p:nvPr>
        </p:nvSpPr>
        <p:spPr>
          <a:xfrm>
            <a:off x="544299" y="4523228"/>
            <a:ext cx="8060802" cy="1455652"/>
          </a:xfrm>
          <a:prstGeom prst="rect">
            <a:avLst/>
          </a:prstGeom>
        </p:spPr>
        <p:txBody>
          <a:bodyPr>
            <a:normAutofit/>
          </a:bodyPr>
          <a:lstStyle>
            <a:lvl1pPr marL="0" indent="0">
              <a:buFontTx/>
              <a:buNone/>
              <a:defRPr sz="2000" b="1" i="0" baseline="0">
                <a:solidFill>
                  <a:schemeClr val="accent1"/>
                </a:solidFill>
              </a:defRPr>
            </a:lvl1pPr>
          </a:lstStyle>
          <a:p>
            <a:pPr lvl="0"/>
            <a:r>
              <a:rPr lang="en-US"/>
              <a:t>Click to edit text. Conclusion or summary based on the two boxes above may go here. The text in the box may be up to four lines in this space.</a:t>
            </a:r>
          </a:p>
        </p:txBody>
      </p:sp>
      <p:sp>
        <p:nvSpPr>
          <p:cNvPr id="4" name="Slide Number Placeholder 3"/>
          <p:cNvSpPr>
            <a:spLocks noGrp="1"/>
          </p:cNvSpPr>
          <p:nvPr>
            <p:ph type="sldNum" sz="quarter" idx="2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3" name="Text Placeholder 15"/>
          <p:cNvSpPr>
            <a:spLocks noGrp="1"/>
          </p:cNvSpPr>
          <p:nvPr>
            <p:ph type="body" sz="quarter" idx="24" hasCustomPrompt="1"/>
          </p:nvPr>
        </p:nvSpPr>
        <p:spPr>
          <a:xfrm>
            <a:off x="4769306" y="1567520"/>
            <a:ext cx="3827156"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14" name="Text Placeholder 12"/>
          <p:cNvSpPr>
            <a:spLocks noGrp="1"/>
          </p:cNvSpPr>
          <p:nvPr>
            <p:ph type="body" sz="quarter" idx="25" hasCustomPrompt="1"/>
          </p:nvPr>
        </p:nvSpPr>
        <p:spPr>
          <a:xfrm>
            <a:off x="4766099" y="2471040"/>
            <a:ext cx="3839002" cy="1918080"/>
          </a:xfrm>
          <a:prstGeom prst="rect">
            <a:avLst/>
          </a:prstGeom>
        </p:spPr>
        <p:txBody>
          <a:bodyPr>
            <a:noAutofit/>
          </a:bodyPr>
          <a:lstStyle>
            <a:lvl1pPr>
              <a:defRPr sz="1500"/>
            </a:lvl1pPr>
            <a:lvl2pPr>
              <a:lnSpc>
                <a:spcPts val="1800"/>
              </a:lnSpc>
              <a:defRPr sz="1500"/>
            </a:lvl2pPr>
            <a:lvl3pPr>
              <a:lnSpc>
                <a:spcPts val="1800"/>
              </a:lnSpc>
              <a:defRPr sz="1500"/>
            </a:lvl3pPr>
            <a:lvl4pPr>
              <a:lnSpc>
                <a:spcPts val="1800"/>
              </a:lnSpc>
              <a:defRPr sz="1500"/>
            </a:lvl4pPr>
            <a:lvl5pPr>
              <a:lnSpc>
                <a:spcPts val="1800"/>
              </a:lnSpc>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274105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low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26" name="Text Placeholder 12"/>
          <p:cNvSpPr>
            <a:spLocks noGrp="1"/>
          </p:cNvSpPr>
          <p:nvPr>
            <p:ph type="body" sz="quarter" idx="21" hasCustomPrompt="1"/>
          </p:nvPr>
        </p:nvSpPr>
        <p:spPr>
          <a:xfrm>
            <a:off x="6756214" y="2471040"/>
            <a:ext cx="1841536" cy="3490559"/>
          </a:xfrm>
          <a:prstGeom prst="rect">
            <a:avLst/>
          </a:prstGeom>
        </p:spPr>
        <p:txBody>
          <a:bodyPr>
            <a:noAutofit/>
          </a:bodyPr>
          <a:lstStyle>
            <a:lvl1pPr marL="0" indent="-137160">
              <a:lnSpc>
                <a:spcPct val="100000"/>
              </a:lnSpc>
              <a:buClr>
                <a:schemeClr val="accent4"/>
              </a:buClr>
              <a:defRPr sz="1100"/>
            </a:lvl1pPr>
            <a:lvl2pPr marL="270000" indent="-136800">
              <a:lnSpc>
                <a:spcPct val="100000"/>
              </a:lnSpc>
              <a:buClr>
                <a:schemeClr val="accent4"/>
              </a:buClr>
              <a:defRPr sz="1100"/>
            </a:lvl2pPr>
            <a:lvl3pPr marL="360000" indent="-136800" algn="l">
              <a:lnSpc>
                <a:spcPct val="100000"/>
              </a:lnSpc>
              <a:buClr>
                <a:schemeClr val="accent4"/>
              </a:buClr>
              <a:defRPr sz="1100"/>
            </a:lvl3pPr>
            <a:lvl4pPr marL="511200" indent="-136800">
              <a:lnSpc>
                <a:spcPct val="100000"/>
              </a:lnSpc>
              <a:buClr>
                <a:schemeClr val="accent4"/>
              </a:buClr>
              <a:defRPr sz="1100"/>
            </a:lvl4pPr>
            <a:lvl5pPr marL="655200" indent="-136800">
              <a:lnSpc>
                <a:spcPct val="100000"/>
              </a:lnSpc>
              <a:buClr>
                <a:schemeClr val="accent4"/>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smtClean="0"/>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7" name="Text Placeholder 15"/>
          <p:cNvSpPr>
            <a:spLocks noGrp="1"/>
          </p:cNvSpPr>
          <p:nvPr>
            <p:ph type="body" sz="quarter" idx="23" hasCustomPrompt="1"/>
          </p:nvPr>
        </p:nvSpPr>
        <p:spPr>
          <a:xfrm>
            <a:off x="544513" y="1567520"/>
            <a:ext cx="1840033" cy="802640"/>
          </a:xfrm>
          <a:prstGeom prst="rect">
            <a:avLst/>
          </a:prstGeom>
          <a:solidFill>
            <a:schemeClr val="accent3"/>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3" name="Text Placeholder 12"/>
          <p:cNvSpPr>
            <a:spLocks noGrp="1"/>
          </p:cNvSpPr>
          <p:nvPr>
            <p:ph type="body" sz="quarter" idx="28" hasCustomPrompt="1"/>
          </p:nvPr>
        </p:nvSpPr>
        <p:spPr>
          <a:xfrm>
            <a:off x="4685576" y="2471040"/>
            <a:ext cx="1841536" cy="3490559"/>
          </a:xfrm>
          <a:prstGeom prst="rect">
            <a:avLst/>
          </a:prstGeom>
        </p:spPr>
        <p:txBody>
          <a:bodyPr>
            <a:noAutofit/>
          </a:bodyPr>
          <a:lstStyle>
            <a:lvl1pPr marL="0" indent="-137160">
              <a:lnSpc>
                <a:spcPct val="100000"/>
              </a:lnSpc>
              <a:buClr>
                <a:schemeClr val="accent2"/>
              </a:buClr>
              <a:defRPr sz="1100"/>
            </a:lvl1pPr>
            <a:lvl2pPr marL="270000" indent="-136800">
              <a:lnSpc>
                <a:spcPct val="100000"/>
              </a:lnSpc>
              <a:buClr>
                <a:schemeClr val="accent2"/>
              </a:buClr>
              <a:defRPr sz="1100"/>
            </a:lvl2pPr>
            <a:lvl3pPr marL="360000" indent="-136800" algn="l">
              <a:lnSpc>
                <a:spcPct val="100000"/>
              </a:lnSpc>
              <a:buClr>
                <a:schemeClr val="accent2"/>
              </a:buClr>
              <a:defRPr sz="1100"/>
            </a:lvl3pPr>
            <a:lvl4pPr marL="511200" indent="-136800">
              <a:lnSpc>
                <a:spcPct val="100000"/>
              </a:lnSpc>
              <a:buClr>
                <a:schemeClr val="accent2"/>
              </a:buClr>
              <a:defRPr sz="1100"/>
            </a:lvl4pPr>
            <a:lvl5pPr marL="655200" indent="-136800">
              <a:lnSpc>
                <a:spcPct val="100000"/>
              </a:lnSpc>
              <a:buClr>
                <a:schemeClr val="accent2"/>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smtClean="0"/>
          </a:p>
        </p:txBody>
      </p:sp>
      <p:sp>
        <p:nvSpPr>
          <p:cNvPr id="34" name="Text Placeholder 12"/>
          <p:cNvSpPr>
            <a:spLocks noGrp="1"/>
          </p:cNvSpPr>
          <p:nvPr>
            <p:ph type="body" sz="quarter" idx="29" hasCustomPrompt="1"/>
          </p:nvPr>
        </p:nvSpPr>
        <p:spPr>
          <a:xfrm>
            <a:off x="2614937" y="2471040"/>
            <a:ext cx="1841536" cy="3490559"/>
          </a:xfrm>
          <a:prstGeom prst="rect">
            <a:avLst/>
          </a:prstGeom>
        </p:spPr>
        <p:txBody>
          <a:bodyPr>
            <a:noAutofit/>
          </a:bodyPr>
          <a:lstStyle>
            <a:lvl1pPr marL="0" indent="-137160">
              <a:lnSpc>
                <a:spcPct val="100000"/>
              </a:lnSpc>
              <a:buClr>
                <a:schemeClr val="accent5"/>
              </a:buClr>
              <a:defRPr sz="1100"/>
            </a:lvl1pPr>
            <a:lvl2pPr marL="270000" indent="-136800">
              <a:lnSpc>
                <a:spcPct val="100000"/>
              </a:lnSpc>
              <a:buClr>
                <a:schemeClr val="accent5"/>
              </a:buClr>
              <a:defRPr sz="1100"/>
            </a:lvl2pPr>
            <a:lvl3pPr marL="360000" indent="-136800" algn="l">
              <a:lnSpc>
                <a:spcPct val="100000"/>
              </a:lnSpc>
              <a:buClr>
                <a:schemeClr val="accent5"/>
              </a:buClr>
              <a:defRPr sz="1100"/>
            </a:lvl3pPr>
            <a:lvl4pPr marL="511200" indent="-136800">
              <a:lnSpc>
                <a:spcPct val="100000"/>
              </a:lnSpc>
              <a:buClr>
                <a:schemeClr val="accent5"/>
              </a:buClr>
              <a:defRPr sz="1100"/>
            </a:lvl4pPr>
            <a:lvl5pPr marL="655200" indent="-136800">
              <a:lnSpc>
                <a:spcPct val="100000"/>
              </a:lnSpc>
              <a:buClr>
                <a:schemeClr val="accent5"/>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smtClean="0"/>
          </a:p>
        </p:txBody>
      </p:sp>
      <p:sp>
        <p:nvSpPr>
          <p:cNvPr id="35" name="Text Placeholder 12"/>
          <p:cNvSpPr>
            <a:spLocks noGrp="1"/>
          </p:cNvSpPr>
          <p:nvPr>
            <p:ph type="body" sz="quarter" idx="30" hasCustomPrompt="1"/>
          </p:nvPr>
        </p:nvSpPr>
        <p:spPr>
          <a:xfrm>
            <a:off x="544298" y="2471040"/>
            <a:ext cx="1841536" cy="3490559"/>
          </a:xfrm>
          <a:prstGeom prst="rect">
            <a:avLst/>
          </a:prstGeom>
        </p:spPr>
        <p:txBody>
          <a:bodyPr>
            <a:noAutofit/>
          </a:bodyPr>
          <a:lstStyle>
            <a:lvl1pPr marL="0" indent="-137160">
              <a:lnSpc>
                <a:spcPct val="100000"/>
              </a:lnSpc>
              <a:buClr>
                <a:schemeClr val="accent3"/>
              </a:buClr>
              <a:defRPr sz="1100"/>
            </a:lvl1pPr>
            <a:lvl2pPr marL="270000" indent="-136800">
              <a:lnSpc>
                <a:spcPct val="100000"/>
              </a:lnSpc>
              <a:buClr>
                <a:schemeClr val="accent3"/>
              </a:buClr>
              <a:defRPr sz="1100"/>
            </a:lvl2pPr>
            <a:lvl3pPr marL="360000" indent="-136800" algn="l">
              <a:lnSpc>
                <a:spcPct val="100000"/>
              </a:lnSpc>
              <a:buClr>
                <a:schemeClr val="accent3"/>
              </a:buClr>
              <a:defRPr sz="1100"/>
            </a:lvl3pPr>
            <a:lvl4pPr marL="511200" indent="-136800">
              <a:lnSpc>
                <a:spcPct val="100000"/>
              </a:lnSpc>
              <a:buClr>
                <a:schemeClr val="accent3"/>
              </a:buClr>
              <a:defRPr sz="1100"/>
            </a:lvl4pPr>
            <a:lvl5pPr marL="655200" indent="-136800">
              <a:lnSpc>
                <a:spcPct val="100000"/>
              </a:lnSpc>
              <a:buClr>
                <a:schemeClr val="accent3"/>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smtClean="0"/>
          </a:p>
        </p:txBody>
      </p:sp>
      <p:sp>
        <p:nvSpPr>
          <p:cNvPr id="36" name="Text Placeholder 15"/>
          <p:cNvSpPr>
            <a:spLocks noGrp="1"/>
          </p:cNvSpPr>
          <p:nvPr>
            <p:ph type="body" sz="quarter" idx="31" hasCustomPrompt="1"/>
          </p:nvPr>
        </p:nvSpPr>
        <p:spPr>
          <a:xfrm>
            <a:off x="2618031" y="1567520"/>
            <a:ext cx="1840033" cy="802640"/>
          </a:xfrm>
          <a:prstGeom prst="rect">
            <a:avLst/>
          </a:prstGeom>
          <a:solidFill>
            <a:schemeClr val="accent5"/>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7" name="Text Placeholder 15"/>
          <p:cNvSpPr>
            <a:spLocks noGrp="1"/>
          </p:cNvSpPr>
          <p:nvPr>
            <p:ph type="body" sz="quarter" idx="32" hasCustomPrompt="1"/>
          </p:nvPr>
        </p:nvSpPr>
        <p:spPr>
          <a:xfrm>
            <a:off x="4682909" y="1567520"/>
            <a:ext cx="1840033" cy="802640"/>
          </a:xfrm>
          <a:prstGeom prst="rect">
            <a:avLst/>
          </a:prstGeom>
          <a:solidFill>
            <a:schemeClr val="accent2"/>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8" name="Text Placeholder 15"/>
          <p:cNvSpPr>
            <a:spLocks noGrp="1"/>
          </p:cNvSpPr>
          <p:nvPr>
            <p:ph type="body" sz="quarter" idx="33" hasCustomPrompt="1"/>
          </p:nvPr>
        </p:nvSpPr>
        <p:spPr>
          <a:xfrm>
            <a:off x="6765067" y="1567520"/>
            <a:ext cx="1840033" cy="802640"/>
          </a:xfrm>
          <a:prstGeom prst="rect">
            <a:avLst/>
          </a:prstGeom>
          <a:solidFill>
            <a:schemeClr val="accent4"/>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Tree>
    <p:extLst>
      <p:ext uri="{BB962C8B-B14F-4D97-AF65-F5344CB8AC3E}">
        <p14:creationId xmlns:p14="http://schemas.microsoft.com/office/powerpoint/2010/main" val="22253879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Orange Divider">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Text Placeholder 19"/>
          <p:cNvSpPr>
            <a:spLocks noGrp="1"/>
          </p:cNvSpPr>
          <p:nvPr>
            <p:ph type="body" sz="quarter" idx="11" hasCustomPrompt="1"/>
          </p:nvPr>
        </p:nvSpPr>
        <p:spPr>
          <a:xfrm>
            <a:off x="890392" y="1753551"/>
            <a:ext cx="7383419" cy="852702"/>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smtClean="0"/>
              <a:t>Click to Add Subtitle</a:t>
            </a:r>
          </a:p>
        </p:txBody>
      </p:sp>
      <p:sp>
        <p:nvSpPr>
          <p:cNvPr id="8" name="Title 2"/>
          <p:cNvSpPr>
            <a:spLocks noGrp="1"/>
          </p:cNvSpPr>
          <p:nvPr>
            <p:ph type="title" hasCustomPrompt="1"/>
          </p:nvPr>
        </p:nvSpPr>
        <p:spPr>
          <a:xfrm>
            <a:off x="890392" y="694694"/>
            <a:ext cx="7362574" cy="891165"/>
          </a:xfrm>
          <a:prstGeom prst="rect">
            <a:avLst/>
          </a:prstGeom>
        </p:spPr>
        <p:txBody>
          <a:bodyPr lIns="0" tIns="0" rIns="0" bIns="0" anchor="ctr" anchorCtr="0"/>
          <a:lstStyle>
            <a:lvl1pPr algn="l">
              <a:lnSpc>
                <a:spcPts val="3300"/>
              </a:lnSpc>
              <a:defRPr sz="2800" b="0" i="0" cap="none" spc="50" baseline="0">
                <a:solidFill>
                  <a:srgbClr val="FFFFFF"/>
                </a:solidFill>
                <a:latin typeface="Verdana"/>
                <a:cs typeface="Verdana"/>
              </a:defRPr>
            </a:lvl1pPr>
          </a:lstStyle>
          <a:p>
            <a:r>
              <a:rPr lang="en-US" dirty="0" smtClean="0"/>
              <a:t>Divider Slide</a:t>
            </a:r>
            <a:br>
              <a:rPr lang="en-US" dirty="0" smtClean="0"/>
            </a:br>
            <a:r>
              <a:rPr lang="en-US" dirty="0" smtClean="0"/>
              <a:t>Second Line Title</a:t>
            </a:r>
            <a:endParaRPr lang="en-US" dirty="0"/>
          </a:p>
        </p:txBody>
      </p:sp>
    </p:spTree>
    <p:extLst>
      <p:ext uri="{BB962C8B-B14F-4D97-AF65-F5344CB8AC3E}">
        <p14:creationId xmlns:p14="http://schemas.microsoft.com/office/powerpoint/2010/main" val="1252954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Orange Photo Divider">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1" hasCustomPrompt="1"/>
          </p:nvPr>
        </p:nvSpPr>
        <p:spPr>
          <a:xfrm>
            <a:off x="552450" y="466725"/>
            <a:ext cx="8043863" cy="5290236"/>
          </a:xfrm>
          <a:prstGeom prst="rect">
            <a:avLst/>
          </a:prstGeom>
        </p:spPr>
        <p:txBody>
          <a:bodyPr anchor="t" anchorCtr="0">
            <a:normAutofit/>
          </a:bodyPr>
          <a:lstStyle>
            <a:lvl1pPr marL="0" indent="0">
              <a:buNone/>
              <a:defRPr sz="1400">
                <a:solidFill>
                  <a:schemeClr val="bg2"/>
                </a:solidFill>
              </a:defRPr>
            </a:lvl1pPr>
          </a:lstStyle>
          <a:p>
            <a:r>
              <a:rPr lang="en-US"/>
              <a:t>Photo Only Divider Slide </a:t>
            </a:r>
          </a:p>
        </p:txBody>
      </p:sp>
      <p:sp>
        <p:nvSpPr>
          <p:cNvPr id="2" name="Slide Number Placeholder 1"/>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902885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ue Divider">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8" name="Text Placeholder 19"/>
          <p:cNvSpPr>
            <a:spLocks noGrp="1"/>
          </p:cNvSpPr>
          <p:nvPr>
            <p:ph type="body" sz="quarter" idx="11" hasCustomPrompt="1"/>
          </p:nvPr>
        </p:nvSpPr>
        <p:spPr>
          <a:xfrm>
            <a:off x="890392" y="1753551"/>
            <a:ext cx="7383419" cy="852702"/>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smtClean="0"/>
              <a:t>Click to Add Subtitle</a:t>
            </a:r>
          </a:p>
        </p:txBody>
      </p:sp>
      <p:sp>
        <p:nvSpPr>
          <p:cNvPr id="9" name="Title 2"/>
          <p:cNvSpPr>
            <a:spLocks noGrp="1"/>
          </p:cNvSpPr>
          <p:nvPr>
            <p:ph type="title" hasCustomPrompt="1"/>
          </p:nvPr>
        </p:nvSpPr>
        <p:spPr>
          <a:xfrm>
            <a:off x="890392" y="694694"/>
            <a:ext cx="7362574" cy="891165"/>
          </a:xfrm>
          <a:prstGeom prst="rect">
            <a:avLst/>
          </a:prstGeom>
        </p:spPr>
        <p:txBody>
          <a:bodyPr lIns="0" tIns="0" rIns="0" bIns="0" anchor="ctr" anchorCtr="0"/>
          <a:lstStyle>
            <a:lvl1pPr algn="l">
              <a:lnSpc>
                <a:spcPts val="3300"/>
              </a:lnSpc>
              <a:defRPr sz="2800" b="0" i="0" cap="none" spc="50" baseline="0">
                <a:solidFill>
                  <a:srgbClr val="FFFFFF"/>
                </a:solidFill>
                <a:latin typeface="Verdana"/>
                <a:cs typeface="Verdana"/>
              </a:defRPr>
            </a:lvl1pPr>
          </a:lstStyle>
          <a:p>
            <a:r>
              <a:rPr lang="en-US" dirty="0" smtClean="0"/>
              <a:t>Divider Slide</a:t>
            </a:r>
            <a:br>
              <a:rPr lang="en-US" dirty="0" smtClean="0"/>
            </a:br>
            <a:r>
              <a:rPr lang="en-US" dirty="0" smtClean="0"/>
              <a:t>Second Line Title</a:t>
            </a:r>
            <a:endParaRPr lang="en-US" dirty="0"/>
          </a:p>
        </p:txBody>
      </p:sp>
    </p:spTree>
    <p:extLst>
      <p:ext uri="{BB962C8B-B14F-4D97-AF65-F5344CB8AC3E}">
        <p14:creationId xmlns:p14="http://schemas.microsoft.com/office/powerpoint/2010/main" val="29660273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ue Photo Divider">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1" hasCustomPrompt="1"/>
          </p:nvPr>
        </p:nvSpPr>
        <p:spPr>
          <a:xfrm>
            <a:off x="552450" y="466725"/>
            <a:ext cx="8043863" cy="5290236"/>
          </a:xfrm>
          <a:prstGeom prst="rect">
            <a:avLst/>
          </a:prstGeom>
        </p:spPr>
        <p:txBody>
          <a:bodyPr anchor="t" anchorCtr="0">
            <a:normAutofit/>
          </a:bodyPr>
          <a:lstStyle>
            <a:lvl1pPr marL="0" indent="0">
              <a:buNone/>
              <a:defRPr sz="1400">
                <a:solidFill>
                  <a:schemeClr val="bg2"/>
                </a:solidFill>
              </a:defRPr>
            </a:lvl1pPr>
          </a:lstStyle>
          <a:p>
            <a:r>
              <a:rPr lang="en-US"/>
              <a:t>Photo Only Divider Slide</a:t>
            </a:r>
          </a:p>
        </p:txBody>
      </p:sp>
      <p:sp>
        <p:nvSpPr>
          <p:cNvPr id="2" name="Slide Number Placeholder 1"/>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2784548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Gray Divider">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8" name="Text Placeholder 19"/>
          <p:cNvSpPr>
            <a:spLocks noGrp="1"/>
          </p:cNvSpPr>
          <p:nvPr>
            <p:ph type="body" sz="quarter" idx="11" hasCustomPrompt="1"/>
          </p:nvPr>
        </p:nvSpPr>
        <p:spPr>
          <a:xfrm>
            <a:off x="890392" y="1753551"/>
            <a:ext cx="7383419" cy="852702"/>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smtClean="0"/>
              <a:t>Click to Add Subtitle</a:t>
            </a:r>
          </a:p>
        </p:txBody>
      </p:sp>
      <p:sp>
        <p:nvSpPr>
          <p:cNvPr id="9" name="Title 2"/>
          <p:cNvSpPr>
            <a:spLocks noGrp="1"/>
          </p:cNvSpPr>
          <p:nvPr>
            <p:ph type="title" hasCustomPrompt="1"/>
          </p:nvPr>
        </p:nvSpPr>
        <p:spPr>
          <a:xfrm>
            <a:off x="890392" y="694694"/>
            <a:ext cx="7362574" cy="891165"/>
          </a:xfrm>
          <a:prstGeom prst="rect">
            <a:avLst/>
          </a:prstGeom>
        </p:spPr>
        <p:txBody>
          <a:bodyPr lIns="0" tIns="0" rIns="0" bIns="0" anchor="ctr" anchorCtr="0"/>
          <a:lstStyle>
            <a:lvl1pPr algn="l">
              <a:lnSpc>
                <a:spcPts val="3300"/>
              </a:lnSpc>
              <a:defRPr sz="2800" b="0" i="0" cap="none" spc="50" baseline="0">
                <a:solidFill>
                  <a:srgbClr val="FFFFFF"/>
                </a:solidFill>
                <a:latin typeface="Verdana"/>
                <a:cs typeface="Verdana"/>
              </a:defRPr>
            </a:lvl1pPr>
          </a:lstStyle>
          <a:p>
            <a:r>
              <a:rPr lang="en-US" dirty="0" smtClean="0"/>
              <a:t>Divider Slide</a:t>
            </a:r>
            <a:br>
              <a:rPr lang="en-US" dirty="0" smtClean="0"/>
            </a:br>
            <a:r>
              <a:rPr lang="en-US" dirty="0" smtClean="0"/>
              <a:t>Second Line Title</a:t>
            </a:r>
            <a:endParaRPr lang="en-US" dirty="0"/>
          </a:p>
        </p:txBody>
      </p:sp>
    </p:spTree>
    <p:extLst>
      <p:ext uri="{BB962C8B-B14F-4D97-AF65-F5344CB8AC3E}">
        <p14:creationId xmlns:p14="http://schemas.microsoft.com/office/powerpoint/2010/main" val="29660273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Gray Photo Divider">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1" hasCustomPrompt="1"/>
          </p:nvPr>
        </p:nvSpPr>
        <p:spPr>
          <a:xfrm>
            <a:off x="552450" y="466725"/>
            <a:ext cx="8043863" cy="5290236"/>
          </a:xfrm>
          <a:prstGeom prst="rect">
            <a:avLst/>
          </a:prstGeom>
        </p:spPr>
        <p:txBody>
          <a:bodyPr anchor="t" anchorCtr="0">
            <a:normAutofit/>
          </a:bodyPr>
          <a:lstStyle>
            <a:lvl1pPr marL="0" indent="0">
              <a:buNone/>
              <a:defRPr sz="1400">
                <a:solidFill>
                  <a:schemeClr val="bg2"/>
                </a:solidFill>
              </a:defRPr>
            </a:lvl1pPr>
          </a:lstStyle>
          <a:p>
            <a:r>
              <a:rPr lang="en-US"/>
              <a:t>Photo Only Divider Slide</a:t>
            </a:r>
          </a:p>
        </p:txBody>
      </p:sp>
      <p:sp>
        <p:nvSpPr>
          <p:cNvPr id="2" name="Slide Number Placeholder 1"/>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2784548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Industry Divider">
    <p:spTree>
      <p:nvGrpSpPr>
        <p:cNvPr id="1" name=""/>
        <p:cNvGrpSpPr/>
        <p:nvPr/>
      </p:nvGrpSpPr>
      <p:grpSpPr>
        <a:xfrm>
          <a:off x="0" y="0"/>
          <a:ext cx="0" cy="0"/>
          <a:chOff x="0" y="0"/>
          <a:chExt cx="0" cy="0"/>
        </a:xfrm>
      </p:grpSpPr>
      <p:sp>
        <p:nvSpPr>
          <p:cNvPr id="2" name="Rectangle 1"/>
          <p:cNvSpPr/>
          <p:nvPr userDrawn="1"/>
        </p:nvSpPr>
        <p:spPr>
          <a:xfrm>
            <a:off x="537498" y="372003"/>
            <a:ext cx="8062463" cy="4592310"/>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19"/>
          <p:cNvSpPr>
            <a:spLocks noGrp="1"/>
          </p:cNvSpPr>
          <p:nvPr>
            <p:ph type="body" sz="quarter" idx="11" hasCustomPrompt="1"/>
          </p:nvPr>
        </p:nvSpPr>
        <p:spPr>
          <a:xfrm>
            <a:off x="890392" y="1753551"/>
            <a:ext cx="7383419" cy="852702"/>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smtClean="0"/>
              <a:t>Click to Add Subtitle</a:t>
            </a:r>
          </a:p>
        </p:txBody>
      </p:sp>
      <p:sp>
        <p:nvSpPr>
          <p:cNvPr id="9" name="Title 2"/>
          <p:cNvSpPr>
            <a:spLocks noGrp="1"/>
          </p:cNvSpPr>
          <p:nvPr>
            <p:ph type="title" hasCustomPrompt="1"/>
          </p:nvPr>
        </p:nvSpPr>
        <p:spPr>
          <a:xfrm>
            <a:off x="890392" y="694694"/>
            <a:ext cx="7362574" cy="891165"/>
          </a:xfrm>
          <a:prstGeom prst="rect">
            <a:avLst/>
          </a:prstGeom>
        </p:spPr>
        <p:txBody>
          <a:bodyPr lIns="0" tIns="0" rIns="0" bIns="0" anchor="ctr" anchorCtr="0"/>
          <a:lstStyle>
            <a:lvl1pPr algn="l">
              <a:lnSpc>
                <a:spcPts val="3300"/>
              </a:lnSpc>
              <a:defRPr sz="2800" b="0" i="0" cap="none" spc="50" baseline="0">
                <a:solidFill>
                  <a:srgbClr val="FFFFFF"/>
                </a:solidFill>
                <a:latin typeface="Verdana"/>
                <a:cs typeface="Verdana"/>
              </a:defRPr>
            </a:lvl1pPr>
          </a:lstStyle>
          <a:p>
            <a:r>
              <a:rPr lang="en-US" dirty="0" smtClean="0"/>
              <a:t>Customisable Industry Divider</a:t>
            </a:r>
            <a:br>
              <a:rPr lang="en-US" dirty="0" smtClean="0"/>
            </a:br>
            <a:r>
              <a:rPr lang="en-US" dirty="0" smtClean="0"/>
              <a:t>Second Line Title</a:t>
            </a:r>
            <a:endParaRPr lang="en-US" dirty="0"/>
          </a:p>
        </p:txBody>
      </p:sp>
      <p:sp>
        <p:nvSpPr>
          <p:cNvPr id="6" name="Slide Number Placeholder 5"/>
          <p:cNvSpPr>
            <a:spLocks noGrp="1"/>
          </p:cNvSpPr>
          <p:nvPr>
            <p:ph type="sldNum" sz="quarter" idx="1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Picture Placeholder 6"/>
          <p:cNvSpPr>
            <a:spLocks noGrp="1"/>
          </p:cNvSpPr>
          <p:nvPr>
            <p:ph type="pic" sz="quarter" idx="17" hasCustomPrompt="1"/>
          </p:nvPr>
        </p:nvSpPr>
        <p:spPr>
          <a:xfrm>
            <a:off x="6295554" y="4181475"/>
            <a:ext cx="1558126" cy="1558925"/>
          </a:xfrm>
          <a:prstGeom prst="rect">
            <a:avLst/>
          </a:prstGeom>
        </p:spPr>
        <p:txBody>
          <a:bodyPr anchor="t" anchorCtr="1"/>
          <a:lstStyle>
            <a:lvl1pPr marL="0" indent="0" algn="l">
              <a:buFontTx/>
              <a:buNone/>
              <a:defRPr sz="1400" baseline="0">
                <a:solidFill>
                  <a:schemeClr val="bg1"/>
                </a:solidFill>
              </a:defRPr>
            </a:lvl1pPr>
          </a:lstStyle>
          <a:p>
            <a:r>
              <a:rPr lang="en-US"/>
              <a:t> Industry</a:t>
            </a:r>
            <a:br>
              <a:rPr lang="en-US"/>
            </a:br>
            <a:r>
              <a:rPr lang="en-US"/>
              <a:t>Icon Here</a:t>
            </a:r>
          </a:p>
        </p:txBody>
      </p:sp>
    </p:spTree>
    <p:extLst>
      <p:ext uri="{BB962C8B-B14F-4D97-AF65-F5344CB8AC3E}">
        <p14:creationId xmlns:p14="http://schemas.microsoft.com/office/powerpoint/2010/main" val="3609894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dustry Colour Block">
    <p:bg>
      <p:bgPr>
        <a:solidFill>
          <a:schemeClr val="bg1"/>
        </a:solidFill>
        <a:effectLst/>
      </p:bgPr>
    </p:bg>
    <p:spTree>
      <p:nvGrpSpPr>
        <p:cNvPr id="1" name=""/>
        <p:cNvGrpSpPr/>
        <p:nvPr/>
      </p:nvGrpSpPr>
      <p:grpSpPr>
        <a:xfrm>
          <a:off x="0" y="0"/>
          <a:ext cx="0" cy="0"/>
          <a:chOff x="0" y="0"/>
          <a:chExt cx="0" cy="0"/>
        </a:xfrm>
      </p:grpSpPr>
      <p:sp>
        <p:nvSpPr>
          <p:cNvPr id="23" name="Rectangle 22"/>
          <p:cNvSpPr/>
          <p:nvPr userDrawn="1"/>
        </p:nvSpPr>
        <p:spPr>
          <a:xfrm>
            <a:off x="593821" y="2740025"/>
            <a:ext cx="7953375" cy="2743200"/>
          </a:xfrm>
          <a:prstGeom prst="rect">
            <a:avLst/>
          </a:prstGeom>
          <a:solidFill>
            <a:srgbClr val="00B6DE"/>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14" name="Picture Placeholder 4"/>
          <p:cNvSpPr>
            <a:spLocks noGrp="1"/>
          </p:cNvSpPr>
          <p:nvPr>
            <p:ph type="pic" sz="quarter" idx="15" hasCustomPrompt="1"/>
          </p:nvPr>
        </p:nvSpPr>
        <p:spPr>
          <a:xfrm>
            <a:off x="602268" y="5919788"/>
            <a:ext cx="1949450" cy="576262"/>
          </a:xfrm>
          <a:prstGeom prst="rect">
            <a:avLst/>
          </a:prstGeom>
          <a:noFill/>
        </p:spPr>
        <p:txBody>
          <a:bodyPr anchor="t" anchorCtr="0">
            <a:normAutofit/>
          </a:bodyPr>
          <a:lstStyle>
            <a:lvl1pPr marL="0" indent="0" algn="l">
              <a:buNone/>
              <a:defRPr sz="1200" b="0" i="0" spc="0">
                <a:solidFill>
                  <a:srgbClr val="B1B3B3"/>
                </a:solidFill>
                <a:latin typeface="Verdana"/>
                <a:cs typeface="Verdana"/>
              </a:defRPr>
            </a:lvl1pPr>
          </a:lstStyle>
          <a:p>
            <a:r>
              <a:rPr lang="en-US"/>
              <a:t>Partner Logo Here</a:t>
            </a:r>
          </a:p>
        </p:txBody>
      </p:sp>
      <p:sp>
        <p:nvSpPr>
          <p:cNvPr id="20" name="Text Placeholder 19"/>
          <p:cNvSpPr>
            <a:spLocks noGrp="1"/>
          </p:cNvSpPr>
          <p:nvPr>
            <p:ph type="body" sz="quarter" idx="12" hasCustomPrompt="1"/>
          </p:nvPr>
        </p:nvSpPr>
        <p:spPr>
          <a:xfrm>
            <a:off x="804207" y="4771595"/>
            <a:ext cx="7547005" cy="205052"/>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smtClean="0"/>
              <a:t>Click to Add Presenter Name, Title, Company</a:t>
            </a:r>
          </a:p>
        </p:txBody>
      </p:sp>
      <p:sp>
        <p:nvSpPr>
          <p:cNvPr id="21" name="Text Placeholder 19"/>
          <p:cNvSpPr>
            <a:spLocks noGrp="1"/>
          </p:cNvSpPr>
          <p:nvPr>
            <p:ph type="body" sz="quarter" idx="14" hasCustomPrompt="1"/>
          </p:nvPr>
        </p:nvSpPr>
        <p:spPr>
          <a:xfrm>
            <a:off x="804207" y="5055119"/>
            <a:ext cx="7547005" cy="205052"/>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smtClean="0"/>
              <a:t>Click to Add Date</a:t>
            </a:r>
          </a:p>
        </p:txBody>
      </p:sp>
      <p:sp>
        <p:nvSpPr>
          <p:cNvPr id="22" name="Title 2"/>
          <p:cNvSpPr>
            <a:spLocks noGrp="1"/>
          </p:cNvSpPr>
          <p:nvPr>
            <p:ph type="title" hasCustomPrompt="1"/>
          </p:nvPr>
        </p:nvSpPr>
        <p:spPr>
          <a:xfrm>
            <a:off x="804207" y="2883945"/>
            <a:ext cx="7546491" cy="891165"/>
          </a:xfrm>
          <a:prstGeom prst="rect">
            <a:avLst/>
          </a:prstGeom>
        </p:spPr>
        <p:txBody>
          <a:bodyPr lIns="0" tIns="0" rIns="0" bIns="0" anchor="t" anchorCtr="0"/>
          <a:lstStyle>
            <a:lvl1pPr algn="l">
              <a:lnSpc>
                <a:spcPts val="3000"/>
              </a:lnSpc>
              <a:defRPr sz="2400" b="0" i="0" cap="none" spc="90" baseline="0">
                <a:solidFill>
                  <a:srgbClr val="FFFFFF"/>
                </a:solidFill>
                <a:latin typeface="Verdana"/>
                <a:cs typeface="Verdana"/>
              </a:defRPr>
            </a:lvl1pPr>
          </a:lstStyle>
          <a:p>
            <a:r>
              <a:rPr lang="en-US" dirty="0" smtClean="0"/>
              <a:t>Title of Presentation</a:t>
            </a:r>
            <a:br>
              <a:rPr lang="en-US" dirty="0" smtClean="0"/>
            </a:br>
            <a:r>
              <a:rPr lang="en-US" dirty="0" smtClean="0"/>
              <a:t>Second Line Title</a:t>
            </a:r>
            <a:endParaRPr lang="en-US" dirty="0"/>
          </a:p>
        </p:txBody>
      </p:sp>
      <p:sp>
        <p:nvSpPr>
          <p:cNvPr id="24" name="Text Placeholder 19"/>
          <p:cNvSpPr>
            <a:spLocks noGrp="1"/>
          </p:cNvSpPr>
          <p:nvPr>
            <p:ph type="body" sz="quarter" idx="11" hasCustomPrompt="1"/>
          </p:nvPr>
        </p:nvSpPr>
        <p:spPr>
          <a:xfrm>
            <a:off x="804208" y="3857509"/>
            <a:ext cx="7547004" cy="704692"/>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smtClean="0"/>
              <a:t>Click to Add Subtitle</a:t>
            </a:r>
          </a:p>
        </p:txBody>
      </p:sp>
      <p:cxnSp>
        <p:nvCxnSpPr>
          <p:cNvPr id="25" name="Straight Connector 24"/>
          <p:cNvCxnSpPr/>
          <p:nvPr userDrawn="1"/>
        </p:nvCxnSpPr>
        <p:spPr>
          <a:xfrm>
            <a:off x="793404" y="4657760"/>
            <a:ext cx="551872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9052545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hoto Industry Divider">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551207" y="375900"/>
            <a:ext cx="8053043" cy="87650"/>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Picture Placeholder 6"/>
          <p:cNvSpPr>
            <a:spLocks noGrp="1"/>
          </p:cNvSpPr>
          <p:nvPr>
            <p:ph type="pic" sz="quarter" idx="17" hasCustomPrompt="1"/>
          </p:nvPr>
        </p:nvSpPr>
        <p:spPr>
          <a:xfrm>
            <a:off x="6295554" y="4181475"/>
            <a:ext cx="1558126" cy="1558925"/>
          </a:xfrm>
          <a:prstGeom prst="rect">
            <a:avLst/>
          </a:prstGeom>
        </p:spPr>
        <p:txBody>
          <a:bodyPr anchor="t" anchorCtr="1"/>
          <a:lstStyle>
            <a:lvl1pPr marL="0" indent="0" algn="l">
              <a:buFontTx/>
              <a:buNone/>
              <a:defRPr sz="1400" baseline="0">
                <a:solidFill>
                  <a:schemeClr val="bg2"/>
                </a:solidFill>
              </a:defRPr>
            </a:lvl1pPr>
          </a:lstStyle>
          <a:p>
            <a:r>
              <a:rPr lang="en-US"/>
              <a:t> Industry</a:t>
            </a:r>
            <a:br>
              <a:rPr lang="en-US"/>
            </a:br>
            <a:r>
              <a:rPr lang="en-US"/>
              <a:t>Icon Here</a:t>
            </a:r>
          </a:p>
        </p:txBody>
      </p:sp>
      <p:sp>
        <p:nvSpPr>
          <p:cNvPr id="8" name="Picture Placeholder 4"/>
          <p:cNvSpPr>
            <a:spLocks noGrp="1"/>
          </p:cNvSpPr>
          <p:nvPr>
            <p:ph type="pic" sz="quarter" idx="11" hasCustomPrompt="1"/>
          </p:nvPr>
        </p:nvSpPr>
        <p:spPr>
          <a:xfrm>
            <a:off x="552450" y="466725"/>
            <a:ext cx="8043863" cy="4511675"/>
          </a:xfrm>
          <a:prstGeom prst="rect">
            <a:avLst/>
          </a:prstGeom>
        </p:spPr>
        <p:txBody>
          <a:bodyPr anchor="t" anchorCtr="0">
            <a:normAutofit/>
          </a:bodyPr>
          <a:lstStyle>
            <a:lvl1pPr marL="0" indent="0">
              <a:buNone/>
              <a:defRPr sz="1400">
                <a:solidFill>
                  <a:schemeClr val="bg2"/>
                </a:solidFill>
              </a:defRPr>
            </a:lvl1pPr>
          </a:lstStyle>
          <a:p>
            <a:r>
              <a:rPr lang="en-US"/>
              <a:t>Photo Only Industry Divider Slide</a:t>
            </a:r>
          </a:p>
        </p:txBody>
      </p:sp>
    </p:spTree>
    <p:extLst>
      <p:ext uri="{BB962C8B-B14F-4D97-AF65-F5344CB8AC3E}">
        <p14:creationId xmlns:p14="http://schemas.microsoft.com/office/powerpoint/2010/main" val="65023283"/>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4" name="Slide Number Placeholder 3"/>
          <p:cNvSpPr>
            <a:spLocks noGrp="1"/>
          </p:cNvSpPr>
          <p:nvPr>
            <p:ph type="sldNum" sz="quarter" idx="10"/>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24337331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dirty="0" smtClean="0"/>
              <a:t>Click to Edit Title</a:t>
            </a:r>
            <a:endParaRPr lang="en-US"/>
          </a:p>
        </p:txBody>
      </p:sp>
      <p:sp>
        <p:nvSpPr>
          <p:cNvPr id="8" name="Text Placeholder 2"/>
          <p:cNvSpPr>
            <a:spLocks noGrp="1"/>
          </p:cNvSpPr>
          <p:nvPr>
            <p:ph idx="11" hasCustomPrompt="1"/>
          </p:nvPr>
        </p:nvSpPr>
        <p:spPr bwMode="auto">
          <a:xfrm>
            <a:off x="552763" y="1455209"/>
            <a:ext cx="8043777" cy="4545542"/>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chemeClr val="accent2"/>
              </a:buClr>
              <a:defRPr/>
            </a:lvl1pPr>
            <a:lvl2pPr>
              <a:buClr>
                <a:schemeClr val="accent2"/>
              </a:buClr>
              <a:defRPr/>
            </a:lvl2pPr>
            <a:lvl3pPr>
              <a:buClr>
                <a:schemeClr val="accent2"/>
              </a:buClr>
              <a:defRPr/>
            </a:lvl3pPr>
            <a:lvl4pPr>
              <a:buClr>
                <a:schemeClr val="accent2"/>
              </a:buClr>
              <a:defRPr/>
            </a:lvl4pPr>
            <a:lvl5pPr>
              <a:buClr>
                <a:schemeClr val="accent2"/>
              </a:buClr>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1517168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with Heading">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52763" y="1455918"/>
            <a:ext cx="8048057" cy="406251"/>
          </a:xfrm>
          <a:prstGeom prst="rect">
            <a:avLst/>
          </a:prstGeom>
        </p:spPr>
        <p:txBody>
          <a:bodyPr>
            <a:normAutofit/>
          </a:bodyPr>
          <a:lstStyle>
            <a:lvl1pPr marL="0" indent="0">
              <a:buFontTx/>
              <a:buNone/>
              <a:defRPr sz="2000" b="1" i="0"/>
            </a:lvl1pPr>
          </a:lstStyle>
          <a:p>
            <a:pPr lvl="0"/>
            <a:r>
              <a:rPr lang="en-US"/>
              <a:t>Click to edit heading</a:t>
            </a:r>
          </a:p>
        </p:txBody>
      </p:sp>
      <p:sp>
        <p:nvSpPr>
          <p:cNvPr id="8" name="Text Placeholder 2"/>
          <p:cNvSpPr>
            <a:spLocks noGrp="1"/>
          </p:cNvSpPr>
          <p:nvPr>
            <p:ph idx="13" hasCustomPrompt="1"/>
          </p:nvPr>
        </p:nvSpPr>
        <p:spPr bwMode="auto">
          <a:xfrm>
            <a:off x="552763" y="1904999"/>
            <a:ext cx="8044541" cy="4095751"/>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chemeClr val="accent2"/>
              </a:buClr>
              <a:defRPr/>
            </a:lvl1pPr>
            <a:lvl2pPr>
              <a:buClr>
                <a:schemeClr val="accent2"/>
              </a:buClr>
              <a:defRPr/>
            </a:lvl2pPr>
            <a:lvl3pPr>
              <a:buClr>
                <a:schemeClr val="accent2"/>
              </a:buClr>
              <a:defRPr/>
            </a:lvl3pPr>
            <a:lvl4pPr>
              <a:buClr>
                <a:schemeClr val="accent2"/>
              </a:buClr>
              <a:defRPr/>
            </a:lvl4pPr>
            <a:lvl5pPr>
              <a:buClr>
                <a:schemeClr val="accent2"/>
              </a:buClr>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hasCustomPrompt="1"/>
          </p:nvPr>
        </p:nvSpPr>
        <p:spPr/>
        <p:txBody>
          <a:bodyPr/>
          <a:lstStyle/>
          <a:p>
            <a:r>
              <a:rPr lang="en-US" dirty="0" smtClean="0"/>
              <a:t>Click to Edit Title</a:t>
            </a:r>
            <a:endParaRPr lang="en-US"/>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8609745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Line Introduction">
    <p:spTree>
      <p:nvGrpSpPr>
        <p:cNvPr id="1" name=""/>
        <p:cNvGrpSpPr/>
        <p:nvPr/>
      </p:nvGrpSpPr>
      <p:grpSpPr>
        <a:xfrm>
          <a:off x="0" y="0"/>
          <a:ext cx="0" cy="0"/>
          <a:chOff x="0" y="0"/>
          <a:chExt cx="0" cy="0"/>
        </a:xfrm>
      </p:grpSpPr>
      <p:sp>
        <p:nvSpPr>
          <p:cNvPr id="4" name="Text Placeholder 2"/>
          <p:cNvSpPr>
            <a:spLocks noGrp="1"/>
          </p:cNvSpPr>
          <p:nvPr>
            <p:ph idx="1" hasCustomPrompt="1"/>
          </p:nvPr>
        </p:nvSpPr>
        <p:spPr bwMode="auto">
          <a:xfrm>
            <a:off x="552763" y="2288513"/>
            <a:ext cx="8044541" cy="3712237"/>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chemeClr val="accent2"/>
              </a:buClr>
              <a:defRPr/>
            </a:lvl1pPr>
            <a:lvl2pPr>
              <a:buClr>
                <a:schemeClr val="accent2"/>
              </a:buClr>
              <a:defRPr/>
            </a:lvl2pPr>
            <a:lvl3pPr>
              <a:buClr>
                <a:schemeClr val="accent2"/>
              </a:buClr>
              <a:defRPr/>
            </a:lvl3pPr>
            <a:lvl4pPr>
              <a:buClr>
                <a:schemeClr val="accent2"/>
              </a:buClr>
              <a:defRPr/>
            </a:lvl4pPr>
            <a:lvl5pPr>
              <a:buClr>
                <a:schemeClr val="accent2"/>
              </a:buClr>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6" name="Text Placeholder 5"/>
          <p:cNvSpPr>
            <a:spLocks noGrp="1"/>
          </p:cNvSpPr>
          <p:nvPr>
            <p:ph type="body" sz="quarter" idx="11" hasCustomPrompt="1"/>
          </p:nvPr>
        </p:nvSpPr>
        <p:spPr>
          <a:xfrm>
            <a:off x="552763" y="1456330"/>
            <a:ext cx="8044137" cy="786823"/>
          </a:xfrm>
          <a:prstGeom prst="rect">
            <a:avLst/>
          </a:prstGeom>
        </p:spPr>
        <p:txBody>
          <a:bodyPr>
            <a:normAutofit/>
          </a:bodyPr>
          <a:lstStyle>
            <a:lvl1pPr marL="0" indent="0">
              <a:buFontTx/>
              <a:buNone/>
              <a:defRPr sz="2000" b="1" i="0" baseline="0">
                <a:solidFill>
                  <a:schemeClr val="accent2"/>
                </a:solidFill>
              </a:defRPr>
            </a:lvl1pPr>
          </a:lstStyle>
          <a:p>
            <a:pPr lvl="0"/>
            <a:r>
              <a:rPr lang="en-US"/>
              <a:t>Click to edit text. Main idea, quote, or phrase two lines and under may go in this text box. </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Title 3"/>
          <p:cNvSpPr>
            <a:spLocks noGrp="1"/>
          </p:cNvSpPr>
          <p:nvPr>
            <p:ph type="title" hasCustomPrompt="1"/>
          </p:nvPr>
        </p:nvSpPr>
        <p:spPr>
          <a:xfrm>
            <a:off x="546099" y="230189"/>
            <a:ext cx="8058151" cy="906196"/>
          </a:xfrm>
        </p:spPr>
        <p:txBody>
          <a:bodyPr/>
          <a:lstStyle/>
          <a:p>
            <a:r>
              <a:rPr lang="en-US" dirty="0" smtClean="0"/>
              <a:t>Click to Edit Title</a:t>
            </a:r>
            <a:endParaRPr lang="en-US"/>
          </a:p>
        </p:txBody>
      </p:sp>
    </p:spTree>
    <p:extLst>
      <p:ext uri="{BB962C8B-B14F-4D97-AF65-F5344CB8AC3E}">
        <p14:creationId xmlns:p14="http://schemas.microsoft.com/office/powerpoint/2010/main" val="1181296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Line Introduction">
    <p:spTree>
      <p:nvGrpSpPr>
        <p:cNvPr id="1" name=""/>
        <p:cNvGrpSpPr/>
        <p:nvPr/>
      </p:nvGrpSpPr>
      <p:grpSpPr>
        <a:xfrm>
          <a:off x="0" y="0"/>
          <a:ext cx="0" cy="0"/>
          <a:chOff x="0" y="0"/>
          <a:chExt cx="0" cy="0"/>
        </a:xfrm>
      </p:grpSpPr>
      <p:sp>
        <p:nvSpPr>
          <p:cNvPr id="4" name="Text Placeholder 2"/>
          <p:cNvSpPr>
            <a:spLocks noGrp="1"/>
          </p:cNvSpPr>
          <p:nvPr>
            <p:ph idx="1" hasCustomPrompt="1"/>
          </p:nvPr>
        </p:nvSpPr>
        <p:spPr bwMode="auto">
          <a:xfrm>
            <a:off x="552763" y="2492583"/>
            <a:ext cx="8044541" cy="3507134"/>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chemeClr val="accent2"/>
              </a:buClr>
              <a:defRPr/>
            </a:lvl1pPr>
            <a:lvl2pPr>
              <a:buClr>
                <a:schemeClr val="accent2"/>
              </a:buClr>
              <a:defRPr/>
            </a:lvl2pPr>
            <a:lvl3pPr>
              <a:buClr>
                <a:schemeClr val="accent2"/>
              </a:buClr>
              <a:defRPr/>
            </a:lvl3pPr>
            <a:lvl4pPr>
              <a:buClr>
                <a:schemeClr val="accent2"/>
              </a:buClr>
              <a:defRPr/>
            </a:lvl4pPr>
            <a:lvl5pPr>
              <a:buClr>
                <a:schemeClr val="accent2"/>
              </a:buClr>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6" name="Text Placeholder 5"/>
          <p:cNvSpPr>
            <a:spLocks noGrp="1"/>
          </p:cNvSpPr>
          <p:nvPr>
            <p:ph type="body" sz="quarter" idx="11" hasCustomPrompt="1"/>
          </p:nvPr>
        </p:nvSpPr>
        <p:spPr>
          <a:xfrm>
            <a:off x="552763" y="1455430"/>
            <a:ext cx="8044541" cy="999416"/>
          </a:xfrm>
          <a:prstGeom prst="rect">
            <a:avLst/>
          </a:prstGeom>
        </p:spPr>
        <p:txBody>
          <a:bodyPr>
            <a:noAutofit/>
          </a:bodyPr>
          <a:lstStyle>
            <a:lvl1pPr marL="0" marR="0" indent="0" algn="l" defTabSz="457155" rtl="0" eaLnBrk="1" fontAlgn="base" latinLnBrk="0" hangingPunct="1">
              <a:lnSpc>
                <a:spcPct val="100000"/>
              </a:lnSpc>
              <a:spcBef>
                <a:spcPct val="20000"/>
              </a:spcBef>
              <a:spcAft>
                <a:spcPct val="0"/>
              </a:spcAft>
              <a:buClr>
                <a:schemeClr val="accent1"/>
              </a:buClr>
              <a:buSzTx/>
              <a:buFontTx/>
              <a:buNone/>
              <a:tabLst/>
              <a:defRPr sz="2000" b="1" i="0" baseline="0">
                <a:solidFill>
                  <a:schemeClr val="accent2"/>
                </a:solidFill>
              </a:defRPr>
            </a:lvl1pPr>
          </a:lstStyle>
          <a:p>
            <a:pPr marL="0" marR="0" lvl="0" indent="0" algn="l" defTabSz="457155" rtl="0" eaLnBrk="1" fontAlgn="base" latinLnBrk="0" hangingPunct="1">
              <a:lnSpc>
                <a:spcPct val="100000"/>
              </a:lnSpc>
              <a:spcBef>
                <a:spcPct val="20000"/>
              </a:spcBef>
              <a:spcAft>
                <a:spcPct val="0"/>
              </a:spcAft>
              <a:buClr>
                <a:schemeClr val="accent1"/>
              </a:buClr>
              <a:buSzTx/>
              <a:buFontTx/>
              <a:buNone/>
              <a:tabLst/>
              <a:defRPr/>
            </a:pPr>
            <a:r>
              <a:rPr lang="en-US"/>
              <a:t>Click to edit text. Main idea, quote, or phrase three lines and under may go in this text box. For text over three lines adjust the size of this box.</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Title 3"/>
          <p:cNvSpPr>
            <a:spLocks noGrp="1"/>
          </p:cNvSpPr>
          <p:nvPr>
            <p:ph type="title" hasCustomPrompt="1"/>
          </p:nvPr>
        </p:nvSpPr>
        <p:spPr>
          <a:xfrm>
            <a:off x="546099" y="230189"/>
            <a:ext cx="8058151" cy="906196"/>
          </a:xfrm>
        </p:spPr>
        <p:txBody>
          <a:bodyPr/>
          <a:lstStyle/>
          <a:p>
            <a:r>
              <a:rPr lang="en-US" dirty="0" smtClean="0"/>
              <a:t>Click to Edit Title</a:t>
            </a:r>
            <a:endParaRPr lang="en-US"/>
          </a:p>
        </p:txBody>
      </p:sp>
    </p:spTree>
    <p:extLst>
      <p:ext uri="{BB962C8B-B14F-4D97-AF65-F5344CB8AC3E}">
        <p14:creationId xmlns:p14="http://schemas.microsoft.com/office/powerpoint/2010/main" val="12284155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16" name="Text Placeholder 5"/>
          <p:cNvSpPr>
            <a:spLocks noGrp="1"/>
          </p:cNvSpPr>
          <p:nvPr>
            <p:ph type="body" sz="quarter" idx="15" hasCustomPrompt="1"/>
          </p:nvPr>
        </p:nvSpPr>
        <p:spPr>
          <a:xfrm>
            <a:off x="546018"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8" name="Text Placeholder 12"/>
          <p:cNvSpPr>
            <a:spLocks noGrp="1"/>
          </p:cNvSpPr>
          <p:nvPr>
            <p:ph type="body" sz="quarter" idx="17" hasCustomPrompt="1"/>
          </p:nvPr>
        </p:nvSpPr>
        <p:spPr>
          <a:xfrm>
            <a:off x="547187" y="2233086"/>
            <a:ext cx="3780956" cy="3766995"/>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8"/>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9" name="Text Placeholder 5"/>
          <p:cNvSpPr>
            <a:spLocks noGrp="1"/>
          </p:cNvSpPr>
          <p:nvPr>
            <p:ph type="body" sz="quarter" idx="19" hasCustomPrompt="1"/>
          </p:nvPr>
        </p:nvSpPr>
        <p:spPr>
          <a:xfrm>
            <a:off x="4812564"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0" name="Text Placeholder 12"/>
          <p:cNvSpPr>
            <a:spLocks noGrp="1"/>
          </p:cNvSpPr>
          <p:nvPr>
            <p:ph type="body" sz="quarter" idx="20" hasCustomPrompt="1"/>
          </p:nvPr>
        </p:nvSpPr>
        <p:spPr>
          <a:xfrm>
            <a:off x="4813733" y="2233086"/>
            <a:ext cx="3780956" cy="3766995"/>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883801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16" name="Text Placeholder 5"/>
          <p:cNvSpPr>
            <a:spLocks noGrp="1"/>
          </p:cNvSpPr>
          <p:nvPr>
            <p:ph type="body" sz="quarter" idx="15" hasCustomPrompt="1"/>
          </p:nvPr>
        </p:nvSpPr>
        <p:spPr>
          <a:xfrm>
            <a:off x="546017" y="1455430"/>
            <a:ext cx="2477124" cy="737544"/>
          </a:xfrm>
          <a:prstGeom prst="rect">
            <a:avLst/>
          </a:prstGeom>
        </p:spPr>
        <p:txBody>
          <a:bodyPr anchor="b" anchorCtr="0">
            <a:noAutofit/>
          </a:bodyPr>
          <a:lstStyle>
            <a:lvl1pPr marL="0" indent="0">
              <a:buFontTx/>
              <a:buNone/>
              <a:defRPr sz="1500" b="1" i="0" baseline="0"/>
            </a:lvl1pPr>
          </a:lstStyle>
          <a:p>
            <a:pPr lvl="0"/>
            <a:r>
              <a:rPr lang="en-US"/>
              <a:t>Click to edit heading </a:t>
            </a:r>
          </a:p>
        </p:txBody>
      </p:sp>
      <p:sp>
        <p:nvSpPr>
          <p:cNvPr id="18" name="Text Placeholder 12"/>
          <p:cNvSpPr>
            <a:spLocks noGrp="1"/>
          </p:cNvSpPr>
          <p:nvPr>
            <p:ph type="body" sz="quarter" idx="17" hasCustomPrompt="1"/>
          </p:nvPr>
        </p:nvSpPr>
        <p:spPr>
          <a:xfrm>
            <a:off x="547185" y="2247355"/>
            <a:ext cx="2474637" cy="3752727"/>
          </a:xfrm>
          <a:prstGeom prst="rect">
            <a:avLst/>
          </a:prstGeom>
        </p:spPr>
        <p:txBody>
          <a:bodyPr>
            <a:noAutofit/>
          </a:bodyPr>
          <a:lstStyle>
            <a:lvl1pPr>
              <a:lnSpc>
                <a:spcPct val="100000"/>
              </a:lnSpc>
              <a:buClr>
                <a:schemeClr val="accent2"/>
              </a:buClr>
              <a:defRPr sz="1100"/>
            </a:lvl1pPr>
            <a:lvl2pPr>
              <a:lnSpc>
                <a:spcPct val="100000"/>
              </a:lnSpc>
              <a:buClr>
                <a:schemeClr val="accent2"/>
              </a:buClr>
              <a:defRPr sz="1100"/>
            </a:lvl2pPr>
            <a:lvl3pPr>
              <a:lnSpc>
                <a:spcPct val="100000"/>
              </a:lnSpc>
              <a:buClr>
                <a:schemeClr val="accent2"/>
              </a:buClr>
              <a:defRPr sz="1100"/>
            </a:lvl3pPr>
            <a:lvl4pPr>
              <a:lnSpc>
                <a:spcPct val="100000"/>
              </a:lnSpc>
              <a:buClr>
                <a:schemeClr val="accent2"/>
              </a:buClr>
              <a:defRPr sz="1100"/>
            </a:lvl4pPr>
            <a:lvl5pPr>
              <a:lnSpc>
                <a:spcPct val="100000"/>
              </a:lnSpc>
              <a:buClr>
                <a:schemeClr val="accent2"/>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2" name="Text Placeholder 5"/>
          <p:cNvSpPr>
            <a:spLocks noGrp="1"/>
          </p:cNvSpPr>
          <p:nvPr>
            <p:ph type="body" sz="quarter" idx="18" hasCustomPrompt="1"/>
          </p:nvPr>
        </p:nvSpPr>
        <p:spPr>
          <a:xfrm>
            <a:off x="3349833" y="1455430"/>
            <a:ext cx="2477124" cy="737544"/>
          </a:xfrm>
          <a:prstGeom prst="rect">
            <a:avLst/>
          </a:prstGeom>
        </p:spPr>
        <p:txBody>
          <a:bodyPr anchor="b" anchorCtr="0">
            <a:noAutofit/>
          </a:bodyPr>
          <a:lstStyle>
            <a:lvl1pPr marL="0" indent="0">
              <a:buFontTx/>
              <a:buNone/>
              <a:defRPr sz="1500" b="1" i="0"/>
            </a:lvl1pPr>
          </a:lstStyle>
          <a:p>
            <a:pPr lvl="0"/>
            <a:r>
              <a:rPr lang="en-US"/>
              <a:t>Click to edit heading</a:t>
            </a:r>
          </a:p>
        </p:txBody>
      </p:sp>
      <p:sp>
        <p:nvSpPr>
          <p:cNvPr id="13" name="Text Placeholder 12"/>
          <p:cNvSpPr>
            <a:spLocks noGrp="1"/>
          </p:cNvSpPr>
          <p:nvPr>
            <p:ph type="body" sz="quarter" idx="19" hasCustomPrompt="1"/>
          </p:nvPr>
        </p:nvSpPr>
        <p:spPr>
          <a:xfrm>
            <a:off x="3351001" y="2247355"/>
            <a:ext cx="2474637" cy="3752727"/>
          </a:xfrm>
          <a:prstGeom prst="rect">
            <a:avLst/>
          </a:prstGeom>
        </p:spPr>
        <p:txBody>
          <a:bodyPr>
            <a:noAutofit/>
          </a:bodyPr>
          <a:lstStyle>
            <a:lvl1pPr>
              <a:lnSpc>
                <a:spcPct val="100000"/>
              </a:lnSpc>
              <a:buClr>
                <a:schemeClr val="accent2"/>
              </a:buClr>
              <a:defRPr sz="1100"/>
            </a:lvl1pPr>
            <a:lvl2pPr>
              <a:lnSpc>
                <a:spcPct val="100000"/>
              </a:lnSpc>
              <a:buClr>
                <a:schemeClr val="accent2"/>
              </a:buClr>
              <a:defRPr sz="1100"/>
            </a:lvl2pPr>
            <a:lvl3pPr>
              <a:lnSpc>
                <a:spcPct val="100000"/>
              </a:lnSpc>
              <a:buClr>
                <a:schemeClr val="accent2"/>
              </a:buClr>
              <a:defRPr sz="1100"/>
            </a:lvl3pPr>
            <a:lvl4pPr>
              <a:lnSpc>
                <a:spcPct val="100000"/>
              </a:lnSpc>
              <a:buClr>
                <a:schemeClr val="accent2"/>
              </a:buClr>
              <a:defRPr sz="1100"/>
            </a:lvl4pPr>
            <a:lvl5pPr>
              <a:lnSpc>
                <a:spcPct val="100000"/>
              </a:lnSpc>
              <a:buClr>
                <a:schemeClr val="accent2"/>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5" name="Text Placeholder 5"/>
          <p:cNvSpPr>
            <a:spLocks noGrp="1"/>
          </p:cNvSpPr>
          <p:nvPr>
            <p:ph type="body" sz="quarter" idx="20" hasCustomPrompt="1"/>
          </p:nvPr>
        </p:nvSpPr>
        <p:spPr>
          <a:xfrm>
            <a:off x="6122454" y="1455430"/>
            <a:ext cx="2477124" cy="737544"/>
          </a:xfrm>
          <a:prstGeom prst="rect">
            <a:avLst/>
          </a:prstGeom>
        </p:spPr>
        <p:txBody>
          <a:bodyPr anchor="b" anchorCtr="0">
            <a:noAutofit/>
          </a:bodyPr>
          <a:lstStyle>
            <a:lvl1pPr marL="0" indent="0">
              <a:buFontTx/>
              <a:buNone/>
              <a:defRPr sz="1500" b="1" i="0"/>
            </a:lvl1pPr>
          </a:lstStyle>
          <a:p>
            <a:pPr lvl="0"/>
            <a:r>
              <a:rPr lang="en-US"/>
              <a:t>Click to edit heading</a:t>
            </a:r>
          </a:p>
        </p:txBody>
      </p:sp>
      <p:sp>
        <p:nvSpPr>
          <p:cNvPr id="19" name="Text Placeholder 12"/>
          <p:cNvSpPr>
            <a:spLocks noGrp="1"/>
          </p:cNvSpPr>
          <p:nvPr>
            <p:ph type="body" sz="quarter" idx="21" hasCustomPrompt="1"/>
          </p:nvPr>
        </p:nvSpPr>
        <p:spPr>
          <a:xfrm>
            <a:off x="6123622" y="2247355"/>
            <a:ext cx="2474637" cy="3752727"/>
          </a:xfrm>
          <a:prstGeom prst="rect">
            <a:avLst/>
          </a:prstGeom>
        </p:spPr>
        <p:txBody>
          <a:bodyPr>
            <a:noAutofit/>
          </a:bodyPr>
          <a:lstStyle>
            <a:lvl1pPr>
              <a:lnSpc>
                <a:spcPct val="100000"/>
              </a:lnSpc>
              <a:buClr>
                <a:schemeClr val="accent2"/>
              </a:buClr>
              <a:defRPr sz="1100"/>
            </a:lvl1pPr>
            <a:lvl2pPr>
              <a:lnSpc>
                <a:spcPct val="100000"/>
              </a:lnSpc>
              <a:buClr>
                <a:schemeClr val="accent2"/>
              </a:buClr>
              <a:defRPr sz="1100"/>
            </a:lvl2pPr>
            <a:lvl3pPr>
              <a:lnSpc>
                <a:spcPct val="100000"/>
              </a:lnSpc>
              <a:buClr>
                <a:schemeClr val="accent2"/>
              </a:buClr>
              <a:defRPr sz="1100"/>
            </a:lvl3pPr>
            <a:lvl4pPr>
              <a:lnSpc>
                <a:spcPct val="100000"/>
              </a:lnSpc>
              <a:buClr>
                <a:schemeClr val="accent2"/>
              </a:buClr>
              <a:defRPr sz="1100"/>
            </a:lvl4pPr>
            <a:lvl5pPr>
              <a:lnSpc>
                <a:spcPct val="100000"/>
              </a:lnSpc>
              <a:buClr>
                <a:schemeClr val="accent2"/>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30451323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hoto Lef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9" name="Text Placeholder 5"/>
          <p:cNvSpPr>
            <a:spLocks noGrp="1"/>
          </p:cNvSpPr>
          <p:nvPr>
            <p:ph type="body" sz="quarter" idx="19" hasCustomPrompt="1"/>
          </p:nvPr>
        </p:nvSpPr>
        <p:spPr>
          <a:xfrm>
            <a:off x="4812564"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0" name="Text Placeholder 12"/>
          <p:cNvSpPr>
            <a:spLocks noGrp="1"/>
          </p:cNvSpPr>
          <p:nvPr>
            <p:ph type="body" sz="quarter" idx="20" hasCustomPrompt="1"/>
          </p:nvPr>
        </p:nvSpPr>
        <p:spPr>
          <a:xfrm>
            <a:off x="4813733" y="2233087"/>
            <a:ext cx="3780956" cy="3624306"/>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7" name="Picture Placeholder 4"/>
          <p:cNvSpPr>
            <a:spLocks noGrp="1"/>
          </p:cNvSpPr>
          <p:nvPr>
            <p:ph type="pic" sz="quarter" idx="14" hasCustomPrompt="1"/>
          </p:nvPr>
        </p:nvSpPr>
        <p:spPr>
          <a:xfrm>
            <a:off x="549371" y="1555311"/>
            <a:ext cx="3786598" cy="4298259"/>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39784227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hoto Left -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5" name="Slide Number Placeholder 4"/>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3" name="Text Placeholder 5"/>
          <p:cNvSpPr>
            <a:spLocks noGrp="1"/>
          </p:cNvSpPr>
          <p:nvPr>
            <p:ph type="body" sz="quarter" idx="19" hasCustomPrompt="1"/>
          </p:nvPr>
        </p:nvSpPr>
        <p:spPr>
          <a:xfrm>
            <a:off x="4812564"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Text Placeholder 12"/>
          <p:cNvSpPr>
            <a:spLocks noGrp="1"/>
          </p:cNvSpPr>
          <p:nvPr>
            <p:ph type="body" sz="quarter" idx="20" hasCustomPrompt="1"/>
          </p:nvPr>
        </p:nvSpPr>
        <p:spPr>
          <a:xfrm>
            <a:off x="4813733" y="2233087"/>
            <a:ext cx="3780956" cy="3624306"/>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8" name="Picture Placeholder 4"/>
          <p:cNvSpPr>
            <a:spLocks noGrp="1"/>
          </p:cNvSpPr>
          <p:nvPr>
            <p:ph type="pic" sz="quarter" idx="14" hasCustomPrompt="1"/>
          </p:nvPr>
        </p:nvSpPr>
        <p:spPr>
          <a:xfrm>
            <a:off x="549371" y="1555312"/>
            <a:ext cx="3786598" cy="3160566"/>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
        <p:nvSpPr>
          <p:cNvPr id="9" name="Rectangle 8"/>
          <p:cNvSpPr/>
          <p:nvPr userDrawn="1"/>
        </p:nvSpPr>
        <p:spPr>
          <a:xfrm>
            <a:off x="549275" y="4714933"/>
            <a:ext cx="3785269" cy="1141986"/>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lIns="144000" tIns="93600" rIns="144000" bIns="144000" rtlCol="0" anchor="t" anchorCtr="0"/>
          <a:lstStyle/>
          <a:p>
            <a:pPr marL="0" marR="0" indent="0" algn="l" defTabSz="914310" rtl="0" eaLnBrk="1" fontAlgn="auto" latinLnBrk="0" hangingPunct="1">
              <a:lnSpc>
                <a:spcPct val="110000"/>
              </a:lnSpc>
              <a:spcBef>
                <a:spcPts val="0"/>
              </a:spcBef>
              <a:spcAft>
                <a:spcPts val="0"/>
              </a:spcAft>
              <a:buClrTx/>
              <a:buSzTx/>
              <a:buFontTx/>
              <a:buNone/>
              <a:tabLst/>
              <a:defRPr/>
            </a:pPr>
            <a:r>
              <a:rPr lang="en-US" sz="1100" b="0" i="1">
                <a:solidFill>
                  <a:schemeClr val="bg1"/>
                </a:solidFill>
              </a:rPr>
              <a:t>Caption or</a:t>
            </a:r>
            <a:r>
              <a:rPr lang="en-US" sz="1100" b="0" i="1" baseline="0">
                <a:solidFill>
                  <a:schemeClr val="bg1"/>
                </a:solidFill>
              </a:rPr>
              <a:t> credit for a photo could be put in this space. </a:t>
            </a:r>
            <a:r>
              <a:rPr lang="en-US" sz="1100" b="0" i="1">
                <a:solidFill>
                  <a:schemeClr val="bg1"/>
                </a:solidFill>
              </a:rPr>
              <a:t>You may adjust the height of this box</a:t>
            </a:r>
            <a:r>
              <a:rPr lang="en-US" sz="1100" b="0" i="1" baseline="0">
                <a:solidFill>
                  <a:schemeClr val="bg1"/>
                </a:solidFill>
              </a:rPr>
              <a:t> to accommodate more or less text. Suggested number of lines of text is no less than two and no more than five.</a:t>
            </a:r>
            <a:endParaRPr lang="en-US" sz="1100" b="0" i="1">
              <a:solidFill>
                <a:schemeClr val="bg1"/>
              </a:solidFill>
            </a:endParaRPr>
          </a:p>
          <a:p>
            <a:pPr marL="0" marR="0" indent="0" algn="l" defTabSz="914310" rtl="0" eaLnBrk="1" fontAlgn="auto" latinLnBrk="0" hangingPunct="1">
              <a:lnSpc>
                <a:spcPct val="110000"/>
              </a:lnSpc>
              <a:spcBef>
                <a:spcPts val="0"/>
              </a:spcBef>
              <a:spcAft>
                <a:spcPts val="0"/>
              </a:spcAft>
              <a:buClrTx/>
              <a:buSzTx/>
              <a:buFontTx/>
              <a:buNone/>
              <a:tabLst/>
              <a:defRPr/>
            </a:pPr>
            <a:endParaRPr lang="en-US" sz="1100" b="0" i="1">
              <a:solidFill>
                <a:schemeClr val="bg1"/>
              </a:solidFill>
            </a:endParaRPr>
          </a:p>
          <a:p>
            <a:pPr marL="0" marR="0" indent="0" algn="l" defTabSz="914310" rtl="0" eaLnBrk="1" fontAlgn="auto" latinLnBrk="0" hangingPunct="1">
              <a:lnSpc>
                <a:spcPct val="110000"/>
              </a:lnSpc>
              <a:spcBef>
                <a:spcPts val="0"/>
              </a:spcBef>
              <a:spcAft>
                <a:spcPts val="0"/>
              </a:spcAft>
              <a:buClrTx/>
              <a:buSzTx/>
              <a:buFontTx/>
              <a:buNone/>
              <a:tabLst/>
              <a:defRPr/>
            </a:pPr>
            <a:endParaRPr lang="en-US" sz="1100" b="0" i="1">
              <a:solidFill>
                <a:schemeClr val="bg1"/>
              </a:solidFill>
            </a:endParaRPr>
          </a:p>
          <a:p>
            <a:pPr algn="l">
              <a:lnSpc>
                <a:spcPct val="110000"/>
              </a:lnSpc>
            </a:pPr>
            <a:endParaRPr lang="en-US" sz="1100" b="0" i="1">
              <a:solidFill>
                <a:schemeClr val="bg1"/>
              </a:solidFill>
            </a:endParaRPr>
          </a:p>
        </p:txBody>
      </p:sp>
    </p:spTree>
    <p:extLst>
      <p:ext uri="{BB962C8B-B14F-4D97-AF65-F5344CB8AC3E}">
        <p14:creationId xmlns:p14="http://schemas.microsoft.com/office/powerpoint/2010/main" val="924560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dustry Block and Photo">
    <p:bg>
      <p:bgPr>
        <a:solidFill>
          <a:schemeClr val="bg1"/>
        </a:solidFill>
        <a:effectLst/>
      </p:bgPr>
    </p:bg>
    <p:spTree>
      <p:nvGrpSpPr>
        <p:cNvPr id="1" name=""/>
        <p:cNvGrpSpPr/>
        <p:nvPr/>
      </p:nvGrpSpPr>
      <p:grpSpPr>
        <a:xfrm>
          <a:off x="0" y="0"/>
          <a:ext cx="0" cy="0"/>
          <a:chOff x="0" y="0"/>
          <a:chExt cx="0" cy="0"/>
        </a:xfrm>
      </p:grpSpPr>
      <p:sp>
        <p:nvSpPr>
          <p:cNvPr id="12" name="Rectangle 11"/>
          <p:cNvSpPr/>
          <p:nvPr userDrawn="1"/>
        </p:nvSpPr>
        <p:spPr>
          <a:xfrm>
            <a:off x="593822" y="2740025"/>
            <a:ext cx="5932024" cy="2743200"/>
          </a:xfrm>
          <a:prstGeom prst="rect">
            <a:avLst/>
          </a:prstGeom>
          <a:solidFill>
            <a:srgbClr val="00B6DE"/>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2" name="Rectangle 1"/>
          <p:cNvSpPr/>
          <p:nvPr userDrawn="1"/>
        </p:nvSpPr>
        <p:spPr>
          <a:xfrm>
            <a:off x="6238819" y="6361758"/>
            <a:ext cx="1713826" cy="17260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Picture Placeholder 4"/>
          <p:cNvSpPr>
            <a:spLocks noGrp="1"/>
          </p:cNvSpPr>
          <p:nvPr>
            <p:ph type="pic" sz="quarter" idx="15" hasCustomPrompt="1"/>
          </p:nvPr>
        </p:nvSpPr>
        <p:spPr>
          <a:xfrm>
            <a:off x="602268" y="5919788"/>
            <a:ext cx="1949450" cy="576262"/>
          </a:xfrm>
          <a:prstGeom prst="rect">
            <a:avLst/>
          </a:prstGeom>
          <a:noFill/>
        </p:spPr>
        <p:txBody>
          <a:bodyPr anchor="t" anchorCtr="0">
            <a:normAutofit/>
          </a:bodyPr>
          <a:lstStyle>
            <a:lvl1pPr marL="0" indent="0" algn="l">
              <a:buNone/>
              <a:defRPr sz="1200" b="0" i="0" spc="0">
                <a:solidFill>
                  <a:srgbClr val="B1B3B3"/>
                </a:solidFill>
                <a:latin typeface="Verdana"/>
                <a:cs typeface="Verdana"/>
              </a:defRPr>
            </a:lvl1pPr>
          </a:lstStyle>
          <a:p>
            <a:r>
              <a:rPr lang="en-US"/>
              <a:t>Partner Logo Here</a:t>
            </a:r>
          </a:p>
        </p:txBody>
      </p:sp>
      <p:sp>
        <p:nvSpPr>
          <p:cNvPr id="18" name="Picture Placeholder 5"/>
          <p:cNvSpPr>
            <a:spLocks noGrp="1"/>
          </p:cNvSpPr>
          <p:nvPr>
            <p:ph type="pic" sz="quarter" idx="16"/>
          </p:nvPr>
        </p:nvSpPr>
        <p:spPr>
          <a:xfrm>
            <a:off x="6627428" y="2743200"/>
            <a:ext cx="1938337" cy="2741613"/>
          </a:xfrm>
          <a:prstGeom prst="rect">
            <a:avLst/>
          </a:prstGeom>
        </p:spPr>
        <p:txBody>
          <a:bodyPr vert="horz"/>
          <a:lstStyle>
            <a:lvl1pPr marL="0" indent="0">
              <a:buNone/>
              <a:defRPr sz="1400" baseline="0">
                <a:solidFill>
                  <a:schemeClr val="bg2"/>
                </a:solidFill>
              </a:defRPr>
            </a:lvl1pPr>
          </a:lstStyle>
          <a:p>
            <a:r>
              <a:rPr lang="en-US"/>
              <a:t>Drag picture to placeholder or click icon to add</a:t>
            </a:r>
          </a:p>
        </p:txBody>
      </p:sp>
      <p:sp>
        <p:nvSpPr>
          <p:cNvPr id="19" name="Picture Placeholder 6"/>
          <p:cNvSpPr>
            <a:spLocks noGrp="1"/>
          </p:cNvSpPr>
          <p:nvPr>
            <p:ph type="pic" sz="quarter" idx="17" hasCustomPrompt="1"/>
          </p:nvPr>
        </p:nvSpPr>
        <p:spPr>
          <a:xfrm>
            <a:off x="6935634" y="4841875"/>
            <a:ext cx="1297295" cy="1298575"/>
          </a:xfrm>
          <a:prstGeom prst="rect">
            <a:avLst/>
          </a:prstGeom>
        </p:spPr>
        <p:txBody>
          <a:bodyPr anchor="t" anchorCtr="1"/>
          <a:lstStyle>
            <a:lvl1pPr marL="0" indent="0" algn="l">
              <a:buFontTx/>
              <a:buNone/>
              <a:defRPr sz="1400" baseline="0">
                <a:solidFill>
                  <a:schemeClr val="bg2"/>
                </a:solidFill>
              </a:defRPr>
            </a:lvl1pPr>
          </a:lstStyle>
          <a:p>
            <a:r>
              <a:rPr lang="en-US"/>
              <a:t> Industry</a:t>
            </a:r>
            <a:br>
              <a:rPr lang="en-US"/>
            </a:br>
            <a:r>
              <a:rPr lang="en-US"/>
              <a:t>Icon Here</a:t>
            </a:r>
          </a:p>
        </p:txBody>
      </p:sp>
      <p:sp>
        <p:nvSpPr>
          <p:cNvPr id="17" name="Title 2"/>
          <p:cNvSpPr>
            <a:spLocks noGrp="1"/>
          </p:cNvSpPr>
          <p:nvPr>
            <p:ph type="title" hasCustomPrompt="1"/>
          </p:nvPr>
        </p:nvSpPr>
        <p:spPr>
          <a:xfrm>
            <a:off x="804208" y="2883945"/>
            <a:ext cx="5547916" cy="891165"/>
          </a:xfrm>
          <a:prstGeom prst="rect">
            <a:avLst/>
          </a:prstGeom>
        </p:spPr>
        <p:txBody>
          <a:bodyPr lIns="0" tIns="0" rIns="0" bIns="0" anchor="t" anchorCtr="0"/>
          <a:lstStyle>
            <a:lvl1pPr algn="l">
              <a:lnSpc>
                <a:spcPts val="3000"/>
              </a:lnSpc>
              <a:defRPr sz="2400" b="0" i="0" cap="none" spc="90" baseline="0">
                <a:solidFill>
                  <a:srgbClr val="FFFFFF"/>
                </a:solidFill>
                <a:latin typeface="Verdana"/>
                <a:cs typeface="Verdana"/>
              </a:defRPr>
            </a:lvl1pPr>
          </a:lstStyle>
          <a:p>
            <a:r>
              <a:rPr lang="en-US" dirty="0" smtClean="0"/>
              <a:t>Title of Presentation</a:t>
            </a:r>
            <a:br>
              <a:rPr lang="en-US" dirty="0" smtClean="0"/>
            </a:br>
            <a:r>
              <a:rPr lang="en-US" dirty="0" smtClean="0"/>
              <a:t>Second Line Title</a:t>
            </a:r>
            <a:endParaRPr lang="en-US" dirty="0"/>
          </a:p>
        </p:txBody>
      </p:sp>
      <p:sp>
        <p:nvSpPr>
          <p:cNvPr id="20" name="Text Placeholder 19"/>
          <p:cNvSpPr>
            <a:spLocks noGrp="1"/>
          </p:cNvSpPr>
          <p:nvPr>
            <p:ph type="body" sz="quarter" idx="11" hasCustomPrompt="1"/>
          </p:nvPr>
        </p:nvSpPr>
        <p:spPr>
          <a:xfrm>
            <a:off x="804208" y="3857509"/>
            <a:ext cx="5548293" cy="704692"/>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smtClean="0"/>
              <a:t>Click to Add Subtitle</a:t>
            </a:r>
          </a:p>
        </p:txBody>
      </p:sp>
      <p:cxnSp>
        <p:nvCxnSpPr>
          <p:cNvPr id="21" name="Straight Connector 20"/>
          <p:cNvCxnSpPr/>
          <p:nvPr userDrawn="1"/>
        </p:nvCxnSpPr>
        <p:spPr>
          <a:xfrm>
            <a:off x="793404" y="4657760"/>
            <a:ext cx="551872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Text Placeholder 19"/>
          <p:cNvSpPr>
            <a:spLocks noGrp="1"/>
          </p:cNvSpPr>
          <p:nvPr>
            <p:ph type="body" sz="quarter" idx="12" hasCustomPrompt="1"/>
          </p:nvPr>
        </p:nvSpPr>
        <p:spPr>
          <a:xfrm>
            <a:off x="804208" y="4771595"/>
            <a:ext cx="5546046" cy="205052"/>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smtClean="0"/>
              <a:t>Click to Add Presenter Name, Title, Company</a:t>
            </a:r>
          </a:p>
        </p:txBody>
      </p:sp>
      <p:sp>
        <p:nvSpPr>
          <p:cNvPr id="23" name="Text Placeholder 19"/>
          <p:cNvSpPr>
            <a:spLocks noGrp="1"/>
          </p:cNvSpPr>
          <p:nvPr>
            <p:ph type="body" sz="quarter" idx="14" hasCustomPrompt="1"/>
          </p:nvPr>
        </p:nvSpPr>
        <p:spPr>
          <a:xfrm>
            <a:off x="804208" y="5055119"/>
            <a:ext cx="5546046" cy="205052"/>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smtClean="0"/>
              <a:t>Click to Add Date</a:t>
            </a:r>
          </a:p>
        </p:txBody>
      </p:sp>
    </p:spTree>
    <p:extLst>
      <p:ext uri="{BB962C8B-B14F-4D97-AF65-F5344CB8AC3E}">
        <p14:creationId xmlns:p14="http://schemas.microsoft.com/office/powerpoint/2010/main" val="3329188285"/>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hoto Righ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2" name="Text Placeholder 5"/>
          <p:cNvSpPr>
            <a:spLocks noGrp="1"/>
          </p:cNvSpPr>
          <p:nvPr>
            <p:ph type="body" sz="quarter" idx="19" hasCustomPrompt="1"/>
          </p:nvPr>
        </p:nvSpPr>
        <p:spPr>
          <a:xfrm>
            <a:off x="547418"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4" name="Text Placeholder 12"/>
          <p:cNvSpPr>
            <a:spLocks noGrp="1"/>
          </p:cNvSpPr>
          <p:nvPr>
            <p:ph type="body" sz="quarter" idx="20" hasCustomPrompt="1"/>
          </p:nvPr>
        </p:nvSpPr>
        <p:spPr>
          <a:xfrm>
            <a:off x="548587" y="2233087"/>
            <a:ext cx="3780956" cy="3624306"/>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7" name="Picture Placeholder 4"/>
          <p:cNvSpPr>
            <a:spLocks noGrp="1"/>
          </p:cNvSpPr>
          <p:nvPr>
            <p:ph type="pic" sz="quarter" idx="21" hasCustomPrompt="1"/>
          </p:nvPr>
        </p:nvSpPr>
        <p:spPr>
          <a:xfrm>
            <a:off x="4818525" y="1555311"/>
            <a:ext cx="3786598" cy="4298259"/>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379839245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hoto Right -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2" name="Text Placeholder 5"/>
          <p:cNvSpPr>
            <a:spLocks noGrp="1"/>
          </p:cNvSpPr>
          <p:nvPr>
            <p:ph type="body" sz="quarter" idx="19" hasCustomPrompt="1"/>
          </p:nvPr>
        </p:nvSpPr>
        <p:spPr>
          <a:xfrm>
            <a:off x="547418"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Text Placeholder 12"/>
          <p:cNvSpPr>
            <a:spLocks noGrp="1"/>
          </p:cNvSpPr>
          <p:nvPr>
            <p:ph type="body" sz="quarter" idx="20" hasCustomPrompt="1"/>
          </p:nvPr>
        </p:nvSpPr>
        <p:spPr>
          <a:xfrm>
            <a:off x="548587" y="2233087"/>
            <a:ext cx="3780956" cy="3624306"/>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8" name="Picture Placeholder 4"/>
          <p:cNvSpPr>
            <a:spLocks noGrp="1"/>
          </p:cNvSpPr>
          <p:nvPr>
            <p:ph type="pic" sz="quarter" idx="21" hasCustomPrompt="1"/>
          </p:nvPr>
        </p:nvSpPr>
        <p:spPr>
          <a:xfrm>
            <a:off x="4818525" y="1555312"/>
            <a:ext cx="3786598" cy="3160566"/>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
        <p:nvSpPr>
          <p:cNvPr id="9" name="Rectangle 8"/>
          <p:cNvSpPr/>
          <p:nvPr userDrawn="1"/>
        </p:nvSpPr>
        <p:spPr>
          <a:xfrm>
            <a:off x="4818429" y="4714933"/>
            <a:ext cx="3785269" cy="1141986"/>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lIns="144000" tIns="93600" rIns="144000" bIns="144000" rtlCol="0" anchor="t" anchorCtr="0"/>
          <a:lstStyle/>
          <a:p>
            <a:pPr marL="0" marR="0" indent="0" algn="l" defTabSz="914310" rtl="0" eaLnBrk="1" fontAlgn="auto" latinLnBrk="0" hangingPunct="1">
              <a:lnSpc>
                <a:spcPct val="110000"/>
              </a:lnSpc>
              <a:spcBef>
                <a:spcPts val="0"/>
              </a:spcBef>
              <a:spcAft>
                <a:spcPts val="0"/>
              </a:spcAft>
              <a:buClrTx/>
              <a:buSzTx/>
              <a:buFontTx/>
              <a:buNone/>
              <a:tabLst/>
              <a:defRPr/>
            </a:pPr>
            <a:r>
              <a:rPr lang="en-US" sz="1100" b="0" i="1">
                <a:solidFill>
                  <a:schemeClr val="bg1"/>
                </a:solidFill>
              </a:rPr>
              <a:t>Caption or</a:t>
            </a:r>
            <a:r>
              <a:rPr lang="en-US" sz="1100" b="0" i="1" baseline="0">
                <a:solidFill>
                  <a:schemeClr val="bg1"/>
                </a:solidFill>
              </a:rPr>
              <a:t> credit for a photo could be put in this space. </a:t>
            </a:r>
            <a:r>
              <a:rPr lang="en-US" sz="1100" b="0" i="1">
                <a:solidFill>
                  <a:schemeClr val="bg1"/>
                </a:solidFill>
              </a:rPr>
              <a:t>You may adjust the height of this box</a:t>
            </a:r>
            <a:r>
              <a:rPr lang="en-US" sz="1100" b="0" i="1" baseline="0">
                <a:solidFill>
                  <a:schemeClr val="bg1"/>
                </a:solidFill>
              </a:rPr>
              <a:t> to accommodate more or less text. Suggested number of lines of text is no less than two and no more than five.</a:t>
            </a:r>
            <a:endParaRPr lang="en-US" sz="1100" b="0" i="1">
              <a:solidFill>
                <a:schemeClr val="bg1"/>
              </a:solidFill>
            </a:endParaRPr>
          </a:p>
          <a:p>
            <a:pPr marL="0" marR="0" indent="0" algn="l" defTabSz="914310" rtl="0" eaLnBrk="1" fontAlgn="auto" latinLnBrk="0" hangingPunct="1">
              <a:lnSpc>
                <a:spcPct val="110000"/>
              </a:lnSpc>
              <a:spcBef>
                <a:spcPts val="0"/>
              </a:spcBef>
              <a:spcAft>
                <a:spcPts val="0"/>
              </a:spcAft>
              <a:buClrTx/>
              <a:buSzTx/>
              <a:buFontTx/>
              <a:buNone/>
              <a:tabLst/>
              <a:defRPr/>
            </a:pPr>
            <a:endParaRPr lang="en-US" sz="1100" b="0" i="1">
              <a:solidFill>
                <a:schemeClr val="bg1"/>
              </a:solidFill>
            </a:endParaRPr>
          </a:p>
          <a:p>
            <a:pPr marL="0" marR="0" indent="0" algn="l" defTabSz="914310" rtl="0" eaLnBrk="1" fontAlgn="auto" latinLnBrk="0" hangingPunct="1">
              <a:lnSpc>
                <a:spcPct val="110000"/>
              </a:lnSpc>
              <a:spcBef>
                <a:spcPts val="0"/>
              </a:spcBef>
              <a:spcAft>
                <a:spcPts val="0"/>
              </a:spcAft>
              <a:buClrTx/>
              <a:buSzTx/>
              <a:buFontTx/>
              <a:buNone/>
              <a:tabLst/>
              <a:defRPr/>
            </a:pPr>
            <a:endParaRPr lang="en-US" sz="1100" b="0" i="1">
              <a:solidFill>
                <a:schemeClr val="bg1"/>
              </a:solidFill>
            </a:endParaRPr>
          </a:p>
          <a:p>
            <a:pPr algn="l">
              <a:lnSpc>
                <a:spcPct val="110000"/>
              </a:lnSpc>
            </a:pPr>
            <a:endParaRPr lang="en-US" sz="1100" b="0" i="1">
              <a:solidFill>
                <a:schemeClr val="bg1"/>
              </a:solidFill>
            </a:endParaRPr>
          </a:p>
        </p:txBody>
      </p:sp>
    </p:spTree>
    <p:extLst>
      <p:ext uri="{BB962C8B-B14F-4D97-AF65-F5344CB8AC3E}">
        <p14:creationId xmlns:p14="http://schemas.microsoft.com/office/powerpoint/2010/main" val="373774575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Agenda Slide</a:t>
            </a:r>
          </a:p>
        </p:txBody>
      </p:sp>
      <p:sp>
        <p:nvSpPr>
          <p:cNvPr id="4" name="Text Placeholder 11"/>
          <p:cNvSpPr>
            <a:spLocks noGrp="1"/>
          </p:cNvSpPr>
          <p:nvPr>
            <p:ph type="body" sz="quarter" idx="12" hasCustomPrompt="1"/>
          </p:nvPr>
        </p:nvSpPr>
        <p:spPr>
          <a:xfrm>
            <a:off x="544300" y="1454727"/>
            <a:ext cx="8052162" cy="4541433"/>
          </a:xfrm>
          <a:prstGeom prst="rect">
            <a:avLst/>
          </a:prstGeom>
        </p:spPr>
        <p:txBody>
          <a:bodyPr/>
          <a:lstStyle>
            <a:lvl1pPr>
              <a:lnSpc>
                <a:spcPct val="150000"/>
              </a:lnSpc>
              <a:buClr>
                <a:schemeClr val="accent2"/>
              </a:buClr>
              <a:defRPr/>
            </a:lvl1pPr>
            <a:lvl2pPr>
              <a:lnSpc>
                <a:spcPct val="150000"/>
              </a:lnSpc>
              <a:buClr>
                <a:schemeClr val="accent2"/>
              </a:buClr>
              <a:defRPr/>
            </a:lvl2pPr>
            <a:lvl3pPr>
              <a:lnSpc>
                <a:spcPct val="150000"/>
              </a:lnSpc>
              <a:buClr>
                <a:schemeClr val="accent2"/>
              </a:buClr>
              <a:defRPr/>
            </a:lvl3pPr>
            <a:lvl4pPr>
              <a:lnSpc>
                <a:spcPct val="150000"/>
              </a:lnSpc>
              <a:buClr>
                <a:schemeClr val="accent2"/>
              </a:buClr>
              <a:defRPr/>
            </a:lvl4pPr>
            <a:lvl5pPr>
              <a:lnSpc>
                <a:spcPct val="150000"/>
              </a:lnSpc>
              <a:buClr>
                <a:schemeClr val="accent2"/>
              </a:buClr>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a:p>
        </p:txBody>
      </p:sp>
      <p:sp>
        <p:nvSpPr>
          <p:cNvPr id="5" name="Slide Number Placeholder 4"/>
          <p:cNvSpPr>
            <a:spLocks noGrp="1"/>
          </p:cNvSpPr>
          <p:nvPr>
            <p:ph type="sldNum" sz="quarter" idx="1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354451897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Quadra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cxnSp>
        <p:nvCxnSpPr>
          <p:cNvPr id="5" name="Straight Connector 4"/>
          <p:cNvCxnSpPr/>
          <p:nvPr userDrawn="1"/>
        </p:nvCxnSpPr>
        <p:spPr>
          <a:xfrm>
            <a:off x="4572000" y="1578111"/>
            <a:ext cx="2312" cy="4278159"/>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userDrawn="1"/>
        </p:nvCxnSpPr>
        <p:spPr>
          <a:xfrm flipH="1">
            <a:off x="604154" y="3723355"/>
            <a:ext cx="7989634"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1" hasCustomPrompt="1"/>
          </p:nvPr>
        </p:nvSpPr>
        <p:spPr>
          <a:xfrm>
            <a:off x="579438" y="1590675"/>
            <a:ext cx="3822700" cy="1971675"/>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4" name="Text Placeholder 12"/>
          <p:cNvSpPr>
            <a:spLocks noGrp="1"/>
          </p:cNvSpPr>
          <p:nvPr>
            <p:ph type="body" sz="quarter" idx="12" hasCustomPrompt="1"/>
          </p:nvPr>
        </p:nvSpPr>
        <p:spPr>
          <a:xfrm>
            <a:off x="4746870" y="1590675"/>
            <a:ext cx="3822700" cy="1971675"/>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7" name="Text Placeholder 12"/>
          <p:cNvSpPr>
            <a:spLocks noGrp="1"/>
          </p:cNvSpPr>
          <p:nvPr>
            <p:ph type="body" sz="quarter" idx="13" hasCustomPrompt="1"/>
          </p:nvPr>
        </p:nvSpPr>
        <p:spPr>
          <a:xfrm>
            <a:off x="579438" y="3881400"/>
            <a:ext cx="3822700" cy="1971675"/>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8" name="Text Placeholder 12"/>
          <p:cNvSpPr>
            <a:spLocks noGrp="1"/>
          </p:cNvSpPr>
          <p:nvPr>
            <p:ph type="body" sz="quarter" idx="14" hasCustomPrompt="1"/>
          </p:nvPr>
        </p:nvSpPr>
        <p:spPr>
          <a:xfrm>
            <a:off x="4746870" y="3881400"/>
            <a:ext cx="3822700" cy="1971675"/>
          </a:xfrm>
          <a:prstGeom prst="rect">
            <a:avLst/>
          </a:prstGeom>
        </p:spPr>
        <p:txBody>
          <a:bodyPr lIns="91440">
            <a:noAutofit/>
          </a:bodyPr>
          <a:lstStyle>
            <a:lvl1pPr>
              <a:lnSpc>
                <a:spcPct val="100000"/>
              </a:lnSpc>
              <a:buClr>
                <a:schemeClr val="accent2"/>
              </a:buClr>
              <a:defRPr sz="1500" kern="1200"/>
            </a:lvl1pPr>
            <a:lvl2pPr>
              <a:lnSpc>
                <a:spcPct val="100000"/>
              </a:lnSpc>
              <a:buClr>
                <a:schemeClr val="accent2"/>
              </a:buClr>
              <a:defRPr sz="1500"/>
            </a:lvl2pPr>
            <a:lvl3pPr>
              <a:lnSpc>
                <a:spcPct val="100000"/>
              </a:lnSpc>
              <a:buClr>
                <a:schemeClr val="accent2"/>
              </a:buClr>
              <a:defRPr sz="1500" kern="1200"/>
            </a:lvl3pPr>
            <a:lvl4pPr>
              <a:lnSpc>
                <a:spcPct val="100000"/>
              </a:lnSpc>
              <a:buClr>
                <a:schemeClr val="accent2"/>
              </a:buClr>
              <a:defRPr sz="1500" kern="1200"/>
            </a:lvl4pPr>
            <a:lvl5pPr>
              <a:lnSpc>
                <a:spcPct val="100000"/>
              </a:lnSpc>
              <a:buClr>
                <a:schemeClr val="accent2"/>
              </a:buClr>
              <a:defRPr sz="1500" kern="12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24505355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Quadrant with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cxnSp>
        <p:nvCxnSpPr>
          <p:cNvPr id="5" name="Straight Connector 4"/>
          <p:cNvCxnSpPr/>
          <p:nvPr userDrawn="1"/>
        </p:nvCxnSpPr>
        <p:spPr>
          <a:xfrm>
            <a:off x="4572000" y="1578111"/>
            <a:ext cx="2312" cy="4278159"/>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userDrawn="1"/>
        </p:nvCxnSpPr>
        <p:spPr>
          <a:xfrm flipH="1">
            <a:off x="604154" y="3723355"/>
            <a:ext cx="7989634"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1" hasCustomPrompt="1"/>
          </p:nvPr>
        </p:nvSpPr>
        <p:spPr>
          <a:xfrm>
            <a:off x="587496" y="1995840"/>
            <a:ext cx="3814641" cy="1566510"/>
          </a:xfrm>
          <a:prstGeom prst="rect">
            <a:avLst/>
          </a:prstGeom>
        </p:spPr>
        <p:txBody>
          <a:bodyPr>
            <a:noAutofit/>
          </a:bodyPr>
          <a:lstStyle>
            <a:lvl1pPr>
              <a:lnSpc>
                <a:spcPct val="100000"/>
              </a:lnSpc>
              <a:buClr>
                <a:schemeClr val="accent2"/>
              </a:buClr>
              <a:defRPr sz="1300"/>
            </a:lvl1pPr>
            <a:lvl2pPr>
              <a:lnSpc>
                <a:spcPct val="100000"/>
              </a:lnSpc>
              <a:buClr>
                <a:schemeClr val="accent2"/>
              </a:buClr>
              <a:defRPr sz="1300"/>
            </a:lvl2pPr>
            <a:lvl3pPr>
              <a:lnSpc>
                <a:spcPct val="100000"/>
              </a:lnSpc>
              <a:buClr>
                <a:schemeClr val="accent2"/>
              </a:buClr>
              <a:defRPr sz="1300"/>
            </a:lvl3pPr>
            <a:lvl4pPr>
              <a:lnSpc>
                <a:spcPct val="100000"/>
              </a:lnSpc>
              <a:buClr>
                <a:schemeClr val="accent2"/>
              </a:buClr>
              <a:defRPr sz="1300"/>
            </a:lvl4pPr>
            <a:lvl5pPr>
              <a:lnSpc>
                <a:spcPct val="100000"/>
              </a:lnSpc>
              <a:buClr>
                <a:schemeClr val="accent2"/>
              </a:buClr>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4" name="Text Placeholder 12"/>
          <p:cNvSpPr>
            <a:spLocks noGrp="1"/>
          </p:cNvSpPr>
          <p:nvPr>
            <p:ph type="body" sz="quarter" idx="12" hasCustomPrompt="1"/>
          </p:nvPr>
        </p:nvSpPr>
        <p:spPr>
          <a:xfrm>
            <a:off x="4754928" y="1995840"/>
            <a:ext cx="3814641" cy="1566510"/>
          </a:xfrm>
          <a:prstGeom prst="rect">
            <a:avLst/>
          </a:prstGeom>
        </p:spPr>
        <p:txBody>
          <a:bodyPr>
            <a:noAutofit/>
          </a:bodyPr>
          <a:lstStyle>
            <a:lvl1pPr>
              <a:lnSpc>
                <a:spcPct val="100000"/>
              </a:lnSpc>
              <a:buClr>
                <a:schemeClr val="accent2"/>
              </a:buClr>
              <a:defRPr sz="1300"/>
            </a:lvl1pPr>
            <a:lvl2pPr>
              <a:lnSpc>
                <a:spcPct val="100000"/>
              </a:lnSpc>
              <a:buClr>
                <a:schemeClr val="accent2"/>
              </a:buClr>
              <a:defRPr sz="1300"/>
            </a:lvl2pPr>
            <a:lvl3pPr>
              <a:lnSpc>
                <a:spcPct val="100000"/>
              </a:lnSpc>
              <a:buClr>
                <a:schemeClr val="accent2"/>
              </a:buClr>
              <a:defRPr sz="1300"/>
            </a:lvl3pPr>
            <a:lvl4pPr>
              <a:lnSpc>
                <a:spcPct val="100000"/>
              </a:lnSpc>
              <a:buClr>
                <a:schemeClr val="accent2"/>
              </a:buClr>
              <a:defRPr sz="1300"/>
            </a:lvl4pPr>
            <a:lvl5pPr>
              <a:lnSpc>
                <a:spcPct val="100000"/>
              </a:lnSpc>
              <a:buClr>
                <a:schemeClr val="accent2"/>
              </a:buClr>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7" name="Text Placeholder 12"/>
          <p:cNvSpPr>
            <a:spLocks noGrp="1"/>
          </p:cNvSpPr>
          <p:nvPr>
            <p:ph type="body" sz="quarter" idx="13" hasCustomPrompt="1"/>
          </p:nvPr>
        </p:nvSpPr>
        <p:spPr>
          <a:xfrm>
            <a:off x="587496" y="4286565"/>
            <a:ext cx="3814641" cy="1566510"/>
          </a:xfrm>
          <a:prstGeom prst="rect">
            <a:avLst/>
          </a:prstGeom>
        </p:spPr>
        <p:txBody>
          <a:bodyPr>
            <a:noAutofit/>
          </a:bodyPr>
          <a:lstStyle>
            <a:lvl1pPr>
              <a:lnSpc>
                <a:spcPct val="100000"/>
              </a:lnSpc>
              <a:buClr>
                <a:schemeClr val="accent2"/>
              </a:buClr>
              <a:defRPr sz="1300"/>
            </a:lvl1pPr>
            <a:lvl2pPr>
              <a:lnSpc>
                <a:spcPct val="100000"/>
              </a:lnSpc>
              <a:buClr>
                <a:schemeClr val="accent2"/>
              </a:buClr>
              <a:defRPr sz="1300"/>
            </a:lvl2pPr>
            <a:lvl3pPr>
              <a:lnSpc>
                <a:spcPct val="100000"/>
              </a:lnSpc>
              <a:buClr>
                <a:schemeClr val="accent2"/>
              </a:buClr>
              <a:defRPr sz="1300"/>
            </a:lvl3pPr>
            <a:lvl4pPr>
              <a:lnSpc>
                <a:spcPct val="100000"/>
              </a:lnSpc>
              <a:buClr>
                <a:schemeClr val="accent2"/>
              </a:buClr>
              <a:defRPr sz="1300"/>
            </a:lvl4pPr>
            <a:lvl5pPr>
              <a:lnSpc>
                <a:spcPct val="100000"/>
              </a:lnSpc>
              <a:buClr>
                <a:schemeClr val="accent2"/>
              </a:buClr>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8" name="Text Placeholder 12"/>
          <p:cNvSpPr>
            <a:spLocks noGrp="1"/>
          </p:cNvSpPr>
          <p:nvPr>
            <p:ph type="body" sz="quarter" idx="14" hasCustomPrompt="1"/>
          </p:nvPr>
        </p:nvSpPr>
        <p:spPr>
          <a:xfrm>
            <a:off x="4754928" y="4286565"/>
            <a:ext cx="3814641" cy="1566510"/>
          </a:xfrm>
          <a:prstGeom prst="rect">
            <a:avLst/>
          </a:prstGeom>
        </p:spPr>
        <p:txBody>
          <a:bodyPr lIns="91440">
            <a:noAutofit/>
          </a:bodyPr>
          <a:lstStyle>
            <a:lvl1pPr>
              <a:lnSpc>
                <a:spcPct val="100000"/>
              </a:lnSpc>
              <a:buClr>
                <a:schemeClr val="accent2"/>
              </a:buClr>
              <a:defRPr sz="1300" kern="1200"/>
            </a:lvl1pPr>
            <a:lvl2pPr>
              <a:lnSpc>
                <a:spcPct val="100000"/>
              </a:lnSpc>
              <a:buClr>
                <a:schemeClr val="accent2"/>
              </a:buClr>
              <a:defRPr sz="1300"/>
            </a:lvl2pPr>
            <a:lvl3pPr>
              <a:lnSpc>
                <a:spcPct val="100000"/>
              </a:lnSpc>
              <a:buClr>
                <a:schemeClr val="accent2"/>
              </a:buClr>
              <a:defRPr sz="1300" kern="1200"/>
            </a:lvl3pPr>
            <a:lvl4pPr>
              <a:lnSpc>
                <a:spcPct val="100000"/>
              </a:lnSpc>
              <a:buClr>
                <a:schemeClr val="accent2"/>
              </a:buClr>
              <a:defRPr sz="1300" kern="1200"/>
            </a:lvl4pPr>
            <a:lvl5pPr>
              <a:lnSpc>
                <a:spcPct val="100000"/>
              </a:lnSpc>
              <a:buClr>
                <a:schemeClr val="accent2"/>
              </a:buClr>
              <a:defRPr sz="1300" kern="12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0" name="Text Placeholder 5"/>
          <p:cNvSpPr>
            <a:spLocks noGrp="1"/>
          </p:cNvSpPr>
          <p:nvPr>
            <p:ph type="body" sz="quarter" idx="16" hasCustomPrompt="1"/>
          </p:nvPr>
        </p:nvSpPr>
        <p:spPr>
          <a:xfrm>
            <a:off x="588125" y="1590590"/>
            <a:ext cx="3818102" cy="346593"/>
          </a:xfrm>
          <a:prstGeom prst="rect">
            <a:avLst/>
          </a:prstGeom>
        </p:spPr>
        <p:txBody>
          <a:bodyPr>
            <a:normAutofit/>
          </a:bodyPr>
          <a:lstStyle>
            <a:lvl1pPr marL="0" indent="0">
              <a:buFontTx/>
              <a:buNone/>
              <a:defRPr sz="1500" b="1" i="0"/>
            </a:lvl1pPr>
          </a:lstStyle>
          <a:p>
            <a:pPr lvl="0"/>
            <a:r>
              <a:rPr lang="en-US"/>
              <a:t>Click to edit heading</a:t>
            </a:r>
          </a:p>
        </p:txBody>
      </p:sp>
      <p:sp>
        <p:nvSpPr>
          <p:cNvPr id="11" name="Text Placeholder 5"/>
          <p:cNvSpPr>
            <a:spLocks noGrp="1"/>
          </p:cNvSpPr>
          <p:nvPr>
            <p:ph type="body" sz="quarter" idx="17" hasCustomPrompt="1"/>
          </p:nvPr>
        </p:nvSpPr>
        <p:spPr>
          <a:xfrm>
            <a:off x="4747516" y="1590590"/>
            <a:ext cx="3831666" cy="346593"/>
          </a:xfrm>
          <a:prstGeom prst="rect">
            <a:avLst/>
          </a:prstGeom>
        </p:spPr>
        <p:txBody>
          <a:bodyPr>
            <a:normAutofit/>
          </a:bodyPr>
          <a:lstStyle>
            <a:lvl1pPr marL="0" indent="0">
              <a:buFontTx/>
              <a:buNone/>
              <a:defRPr sz="1500" b="1" i="0"/>
            </a:lvl1pPr>
          </a:lstStyle>
          <a:p>
            <a:pPr lvl="0"/>
            <a:r>
              <a:rPr lang="en-US"/>
              <a:t>Click to edit heading</a:t>
            </a:r>
          </a:p>
        </p:txBody>
      </p:sp>
      <p:sp>
        <p:nvSpPr>
          <p:cNvPr id="12" name="Text Placeholder 5"/>
          <p:cNvSpPr>
            <a:spLocks noGrp="1"/>
          </p:cNvSpPr>
          <p:nvPr>
            <p:ph type="body" sz="quarter" idx="18" hasCustomPrompt="1"/>
          </p:nvPr>
        </p:nvSpPr>
        <p:spPr>
          <a:xfrm>
            <a:off x="588126" y="3878367"/>
            <a:ext cx="3818101" cy="346593"/>
          </a:xfrm>
          <a:prstGeom prst="rect">
            <a:avLst/>
          </a:prstGeom>
        </p:spPr>
        <p:txBody>
          <a:bodyPr>
            <a:normAutofit/>
          </a:bodyPr>
          <a:lstStyle>
            <a:lvl1pPr marL="0" indent="0">
              <a:buFontTx/>
              <a:buNone/>
              <a:defRPr sz="1500" b="1" i="0"/>
            </a:lvl1pPr>
          </a:lstStyle>
          <a:p>
            <a:pPr lvl="0"/>
            <a:r>
              <a:rPr lang="en-US"/>
              <a:t>Click to edit heading</a:t>
            </a:r>
          </a:p>
        </p:txBody>
      </p:sp>
      <p:sp>
        <p:nvSpPr>
          <p:cNvPr id="15" name="Text Placeholder 5"/>
          <p:cNvSpPr>
            <a:spLocks noGrp="1"/>
          </p:cNvSpPr>
          <p:nvPr>
            <p:ph type="body" sz="quarter" idx="19" hasCustomPrompt="1"/>
          </p:nvPr>
        </p:nvSpPr>
        <p:spPr>
          <a:xfrm>
            <a:off x="4747516" y="3878367"/>
            <a:ext cx="3831666" cy="346593"/>
          </a:xfrm>
          <a:prstGeom prst="rect">
            <a:avLst/>
          </a:prstGeom>
        </p:spPr>
        <p:txBody>
          <a:bodyPr>
            <a:normAutofit/>
          </a:bodyPr>
          <a:lstStyle>
            <a:lvl1pPr marL="0" indent="0">
              <a:buFontTx/>
              <a:buNone/>
              <a:defRPr sz="1500" b="1" i="0"/>
            </a:lvl1pPr>
          </a:lstStyle>
          <a:p>
            <a:pPr lvl="0"/>
            <a:r>
              <a:rPr lang="en-US"/>
              <a:t>Click to edit heading</a:t>
            </a:r>
          </a:p>
        </p:txBody>
      </p:sp>
    </p:spTree>
    <p:extLst>
      <p:ext uri="{BB962C8B-B14F-4D97-AF65-F5344CB8AC3E}">
        <p14:creationId xmlns:p14="http://schemas.microsoft.com/office/powerpoint/2010/main" val="27934039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 Photos with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16" name="Picture Placeholder 4"/>
          <p:cNvSpPr>
            <a:spLocks noGrp="1"/>
          </p:cNvSpPr>
          <p:nvPr>
            <p:ph type="pic" sz="quarter" idx="14" hasCustomPrompt="1"/>
          </p:nvPr>
        </p:nvSpPr>
        <p:spPr>
          <a:xfrm>
            <a:off x="541214" y="2436481"/>
            <a:ext cx="3787256" cy="3421440"/>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
        <p:nvSpPr>
          <p:cNvPr id="4" name="Slide Number Placeholder 3"/>
          <p:cNvSpPr>
            <a:spLocks noGrp="1"/>
          </p:cNvSpPr>
          <p:nvPr>
            <p:ph type="sldNum" sz="quarter" idx="18"/>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1" name="Text Placeholder 5"/>
          <p:cNvSpPr>
            <a:spLocks noGrp="1"/>
          </p:cNvSpPr>
          <p:nvPr>
            <p:ph type="body" sz="quarter" idx="15" hasCustomPrompt="1"/>
          </p:nvPr>
        </p:nvSpPr>
        <p:spPr>
          <a:xfrm>
            <a:off x="546018" y="1455430"/>
            <a:ext cx="3784756" cy="834170"/>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2" name="Text Placeholder 5"/>
          <p:cNvSpPr>
            <a:spLocks noGrp="1"/>
          </p:cNvSpPr>
          <p:nvPr>
            <p:ph type="body" sz="quarter" idx="19" hasCustomPrompt="1"/>
          </p:nvPr>
        </p:nvSpPr>
        <p:spPr>
          <a:xfrm>
            <a:off x="4812564" y="1455430"/>
            <a:ext cx="3784756" cy="834170"/>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Picture Placeholder 4"/>
          <p:cNvSpPr>
            <a:spLocks noGrp="1"/>
          </p:cNvSpPr>
          <p:nvPr>
            <p:ph type="pic" sz="quarter" idx="20" hasCustomPrompt="1"/>
          </p:nvPr>
        </p:nvSpPr>
        <p:spPr>
          <a:xfrm>
            <a:off x="4809206" y="2436481"/>
            <a:ext cx="3787256" cy="3421440"/>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167898556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ategories Horizontal">
    <p:spTree>
      <p:nvGrpSpPr>
        <p:cNvPr id="1" name=""/>
        <p:cNvGrpSpPr/>
        <p:nvPr/>
      </p:nvGrpSpPr>
      <p:grpSpPr>
        <a:xfrm>
          <a:off x="0" y="0"/>
          <a:ext cx="0" cy="0"/>
          <a:chOff x="0" y="0"/>
          <a:chExt cx="0" cy="0"/>
        </a:xfrm>
      </p:grpSpPr>
      <p:sp>
        <p:nvSpPr>
          <p:cNvPr id="16" name="Text Placeholder 15"/>
          <p:cNvSpPr>
            <a:spLocks noGrp="1"/>
          </p:cNvSpPr>
          <p:nvPr>
            <p:ph type="body" sz="quarter" idx="17" hasCustomPrompt="1"/>
          </p:nvPr>
        </p:nvSpPr>
        <p:spPr>
          <a:xfrm>
            <a:off x="553152" y="1852640"/>
            <a:ext cx="2895600"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2" name="Title 1"/>
          <p:cNvSpPr>
            <a:spLocks noGrp="1"/>
          </p:cNvSpPr>
          <p:nvPr>
            <p:ph type="title" hasCustomPrompt="1"/>
          </p:nvPr>
        </p:nvSpPr>
        <p:spPr/>
        <p:txBody>
          <a:bodyPr/>
          <a:lstStyle/>
          <a:p>
            <a:r>
              <a:rPr lang="en-US" dirty="0" smtClean="0"/>
              <a:t>Click to Edit Title</a:t>
            </a:r>
            <a:endParaRPr lang="en-US"/>
          </a:p>
        </p:txBody>
      </p:sp>
      <p:sp>
        <p:nvSpPr>
          <p:cNvPr id="13" name="Text Placeholder 11"/>
          <p:cNvSpPr>
            <a:spLocks noGrp="1"/>
          </p:cNvSpPr>
          <p:nvPr>
            <p:ph type="body" sz="quarter" idx="15" hasCustomPrompt="1"/>
          </p:nvPr>
        </p:nvSpPr>
        <p:spPr>
          <a:xfrm>
            <a:off x="3830320" y="3258869"/>
            <a:ext cx="4775518" cy="1010961"/>
          </a:xfrm>
          <a:prstGeom prst="rect">
            <a:avLst/>
          </a:prstGeom>
        </p:spPr>
        <p:txBody>
          <a:bodyPr>
            <a:noAutofit/>
          </a:bodyPr>
          <a:lstStyle>
            <a:lvl1pPr>
              <a:buClr>
                <a:schemeClr val="accent2"/>
              </a:buClr>
              <a:defRPr sz="1400"/>
            </a:lvl1pPr>
          </a:lstStyle>
          <a:p>
            <a:pPr lvl="0"/>
            <a:r>
              <a:rPr lang="en-US" dirty="0" smtClean="0"/>
              <a:t>Add text here</a:t>
            </a:r>
          </a:p>
          <a:p>
            <a:pPr lvl="0"/>
            <a:endParaRPr lang="en-US"/>
          </a:p>
        </p:txBody>
      </p:sp>
      <p:sp>
        <p:nvSpPr>
          <p:cNvPr id="14" name="Text Placeholder 11"/>
          <p:cNvSpPr>
            <a:spLocks noGrp="1"/>
          </p:cNvSpPr>
          <p:nvPr>
            <p:ph type="body" sz="quarter" idx="16" hasCustomPrompt="1"/>
          </p:nvPr>
        </p:nvSpPr>
        <p:spPr>
          <a:xfrm>
            <a:off x="3830320" y="4660949"/>
            <a:ext cx="4775518" cy="1010961"/>
          </a:xfrm>
          <a:prstGeom prst="rect">
            <a:avLst/>
          </a:prstGeom>
        </p:spPr>
        <p:txBody>
          <a:bodyPr>
            <a:noAutofit/>
          </a:bodyPr>
          <a:lstStyle>
            <a:lvl1pPr>
              <a:buClr>
                <a:schemeClr val="accent2"/>
              </a:buClr>
              <a:defRPr sz="1400"/>
            </a:lvl1pPr>
          </a:lstStyle>
          <a:p>
            <a:pPr lvl="0"/>
            <a:r>
              <a:rPr lang="en-US" dirty="0" smtClean="0"/>
              <a:t>Add text here</a:t>
            </a:r>
          </a:p>
          <a:p>
            <a:pPr lvl="0"/>
            <a:endParaRPr lang="en-US"/>
          </a:p>
        </p:txBody>
      </p:sp>
      <p:sp>
        <p:nvSpPr>
          <p:cNvPr id="17" name="Text Placeholder 15"/>
          <p:cNvSpPr>
            <a:spLocks noGrp="1"/>
          </p:cNvSpPr>
          <p:nvPr>
            <p:ph type="body" sz="quarter" idx="18" hasCustomPrompt="1"/>
          </p:nvPr>
        </p:nvSpPr>
        <p:spPr>
          <a:xfrm>
            <a:off x="553152" y="3342640"/>
            <a:ext cx="2895600"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18" name="Text Placeholder 15"/>
          <p:cNvSpPr>
            <a:spLocks noGrp="1"/>
          </p:cNvSpPr>
          <p:nvPr>
            <p:ph type="body" sz="quarter" idx="19" hasCustomPrompt="1"/>
          </p:nvPr>
        </p:nvSpPr>
        <p:spPr>
          <a:xfrm>
            <a:off x="553152" y="4744720"/>
            <a:ext cx="2895600"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4" name="Slide Number Placeholder 3"/>
          <p:cNvSpPr>
            <a:spLocks noGrp="1"/>
          </p:cNvSpPr>
          <p:nvPr>
            <p:ph type="sldNum" sz="quarter" idx="20"/>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21" name="Text Placeholder 11"/>
          <p:cNvSpPr>
            <a:spLocks noGrp="1"/>
          </p:cNvSpPr>
          <p:nvPr>
            <p:ph type="body" sz="quarter" idx="21" hasCustomPrompt="1"/>
          </p:nvPr>
        </p:nvSpPr>
        <p:spPr>
          <a:xfrm>
            <a:off x="3830320" y="1746869"/>
            <a:ext cx="4775518" cy="1010961"/>
          </a:xfrm>
          <a:prstGeom prst="rect">
            <a:avLst/>
          </a:prstGeom>
        </p:spPr>
        <p:txBody>
          <a:bodyPr>
            <a:noAutofit/>
          </a:bodyPr>
          <a:lstStyle>
            <a:lvl1pPr>
              <a:buClr>
                <a:schemeClr val="accent2"/>
              </a:buClr>
              <a:defRPr sz="1400"/>
            </a:lvl1pPr>
          </a:lstStyle>
          <a:p>
            <a:pPr lvl="0"/>
            <a:r>
              <a:rPr lang="en-US" dirty="0" smtClean="0"/>
              <a:t>Add text here</a:t>
            </a:r>
          </a:p>
          <a:p>
            <a:pPr lvl="0"/>
            <a:endParaRPr lang="en-US"/>
          </a:p>
        </p:txBody>
      </p:sp>
    </p:spTree>
    <p:extLst>
      <p:ext uri="{BB962C8B-B14F-4D97-AF65-F5344CB8AC3E}">
        <p14:creationId xmlns:p14="http://schemas.microsoft.com/office/powerpoint/2010/main" val="285781931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ategories Vertical">
    <p:spTree>
      <p:nvGrpSpPr>
        <p:cNvPr id="1" name=""/>
        <p:cNvGrpSpPr/>
        <p:nvPr/>
      </p:nvGrpSpPr>
      <p:grpSpPr>
        <a:xfrm>
          <a:off x="0" y="0"/>
          <a:ext cx="0" cy="0"/>
          <a:chOff x="0" y="0"/>
          <a:chExt cx="0" cy="0"/>
        </a:xfrm>
      </p:grpSpPr>
      <p:sp>
        <p:nvSpPr>
          <p:cNvPr id="12" name="Text Placeholder 15"/>
          <p:cNvSpPr>
            <a:spLocks noGrp="1"/>
          </p:cNvSpPr>
          <p:nvPr>
            <p:ph type="body" sz="quarter" idx="17" hasCustomPrompt="1"/>
          </p:nvPr>
        </p:nvSpPr>
        <p:spPr>
          <a:xfrm>
            <a:off x="544513" y="1567520"/>
            <a:ext cx="3827156"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2" name="Title 1"/>
          <p:cNvSpPr>
            <a:spLocks noGrp="1"/>
          </p:cNvSpPr>
          <p:nvPr>
            <p:ph type="title" hasCustomPrompt="1"/>
          </p:nvPr>
        </p:nvSpPr>
        <p:spPr/>
        <p:txBody>
          <a:bodyPr/>
          <a:lstStyle/>
          <a:p>
            <a:r>
              <a:rPr lang="en-US" dirty="0" smtClean="0"/>
              <a:t>Click to Edit Title</a:t>
            </a:r>
            <a:endParaRPr lang="en-US"/>
          </a:p>
        </p:txBody>
      </p:sp>
      <p:sp>
        <p:nvSpPr>
          <p:cNvPr id="19" name="Text Placeholder 12"/>
          <p:cNvSpPr>
            <a:spLocks noGrp="1"/>
          </p:cNvSpPr>
          <p:nvPr>
            <p:ph type="body" sz="quarter" idx="11" hasCustomPrompt="1"/>
          </p:nvPr>
        </p:nvSpPr>
        <p:spPr>
          <a:xfrm>
            <a:off x="541306" y="2471040"/>
            <a:ext cx="3839002" cy="1918080"/>
          </a:xfrm>
          <a:prstGeom prst="rect">
            <a:avLst/>
          </a:prstGeom>
        </p:spPr>
        <p:txBody>
          <a:bodyPr>
            <a:noAutofit/>
          </a:bodyPr>
          <a:lstStyle>
            <a:lvl1pPr>
              <a:buClr>
                <a:schemeClr val="accent2"/>
              </a:buClr>
              <a:defRPr sz="1500"/>
            </a:lvl1pPr>
            <a:lvl2pPr>
              <a:lnSpc>
                <a:spcPts val="1800"/>
              </a:lnSpc>
              <a:buClr>
                <a:schemeClr val="accent2"/>
              </a:buClr>
              <a:defRPr sz="1500"/>
            </a:lvl2pPr>
            <a:lvl3pPr>
              <a:lnSpc>
                <a:spcPts val="1800"/>
              </a:lnSpc>
              <a:buClr>
                <a:schemeClr val="accent2"/>
              </a:buClr>
              <a:defRPr sz="1500"/>
            </a:lvl3pPr>
            <a:lvl4pPr>
              <a:lnSpc>
                <a:spcPts val="1800"/>
              </a:lnSpc>
              <a:buClr>
                <a:schemeClr val="accent2"/>
              </a:buClr>
              <a:defRPr sz="1500"/>
            </a:lvl4pPr>
            <a:lvl5pPr>
              <a:lnSpc>
                <a:spcPts val="18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9" name="Text Placeholder 5"/>
          <p:cNvSpPr>
            <a:spLocks noGrp="1"/>
          </p:cNvSpPr>
          <p:nvPr>
            <p:ph type="body" sz="quarter" idx="22" hasCustomPrompt="1"/>
          </p:nvPr>
        </p:nvSpPr>
        <p:spPr>
          <a:xfrm>
            <a:off x="544299" y="4523228"/>
            <a:ext cx="8060802" cy="1455652"/>
          </a:xfrm>
          <a:prstGeom prst="rect">
            <a:avLst/>
          </a:prstGeom>
        </p:spPr>
        <p:txBody>
          <a:bodyPr>
            <a:normAutofit/>
          </a:bodyPr>
          <a:lstStyle>
            <a:lvl1pPr marL="0" indent="0">
              <a:buFontTx/>
              <a:buNone/>
              <a:defRPr sz="2000" b="1" i="0" baseline="0">
                <a:solidFill>
                  <a:schemeClr val="accent2"/>
                </a:solidFill>
              </a:defRPr>
            </a:lvl1pPr>
          </a:lstStyle>
          <a:p>
            <a:pPr lvl="0"/>
            <a:r>
              <a:rPr lang="en-US"/>
              <a:t>Click to edit text. Conclusion or summary based on the two boxes above may go here. The text in the box may be up to four lines in this space.</a:t>
            </a:r>
          </a:p>
        </p:txBody>
      </p:sp>
      <p:sp>
        <p:nvSpPr>
          <p:cNvPr id="4" name="Slide Number Placeholder 3"/>
          <p:cNvSpPr>
            <a:spLocks noGrp="1"/>
          </p:cNvSpPr>
          <p:nvPr>
            <p:ph type="sldNum" sz="quarter" idx="2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3" name="Text Placeholder 15"/>
          <p:cNvSpPr>
            <a:spLocks noGrp="1"/>
          </p:cNvSpPr>
          <p:nvPr>
            <p:ph type="body" sz="quarter" idx="24" hasCustomPrompt="1"/>
          </p:nvPr>
        </p:nvSpPr>
        <p:spPr>
          <a:xfrm>
            <a:off x="4769306" y="1567520"/>
            <a:ext cx="3827156"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14" name="Text Placeholder 12"/>
          <p:cNvSpPr>
            <a:spLocks noGrp="1"/>
          </p:cNvSpPr>
          <p:nvPr>
            <p:ph type="body" sz="quarter" idx="25" hasCustomPrompt="1"/>
          </p:nvPr>
        </p:nvSpPr>
        <p:spPr>
          <a:xfrm>
            <a:off x="4766099" y="2471040"/>
            <a:ext cx="3839002" cy="1918080"/>
          </a:xfrm>
          <a:prstGeom prst="rect">
            <a:avLst/>
          </a:prstGeom>
        </p:spPr>
        <p:txBody>
          <a:bodyPr>
            <a:noAutofit/>
          </a:bodyPr>
          <a:lstStyle>
            <a:lvl1pPr>
              <a:buClr>
                <a:schemeClr val="accent2"/>
              </a:buClr>
              <a:defRPr sz="1500"/>
            </a:lvl1pPr>
            <a:lvl2pPr>
              <a:lnSpc>
                <a:spcPts val="1800"/>
              </a:lnSpc>
              <a:buClr>
                <a:schemeClr val="accent2"/>
              </a:buClr>
              <a:defRPr sz="1500"/>
            </a:lvl2pPr>
            <a:lvl3pPr>
              <a:lnSpc>
                <a:spcPts val="1800"/>
              </a:lnSpc>
              <a:buClr>
                <a:schemeClr val="accent2"/>
              </a:buClr>
              <a:defRPr sz="1500"/>
            </a:lvl3pPr>
            <a:lvl4pPr>
              <a:lnSpc>
                <a:spcPts val="1800"/>
              </a:lnSpc>
              <a:buClr>
                <a:schemeClr val="accent2"/>
              </a:buClr>
              <a:defRPr sz="1500"/>
            </a:lvl4pPr>
            <a:lvl5pPr>
              <a:lnSpc>
                <a:spcPts val="18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0468547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low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26" name="Text Placeholder 12"/>
          <p:cNvSpPr>
            <a:spLocks noGrp="1"/>
          </p:cNvSpPr>
          <p:nvPr>
            <p:ph type="body" sz="quarter" idx="21" hasCustomPrompt="1"/>
          </p:nvPr>
        </p:nvSpPr>
        <p:spPr>
          <a:xfrm>
            <a:off x="6756214" y="2471040"/>
            <a:ext cx="1841536" cy="3490559"/>
          </a:xfrm>
          <a:prstGeom prst="rect">
            <a:avLst/>
          </a:prstGeom>
        </p:spPr>
        <p:txBody>
          <a:bodyPr>
            <a:noAutofit/>
          </a:bodyPr>
          <a:lstStyle>
            <a:lvl1pPr marL="0" indent="-137160">
              <a:lnSpc>
                <a:spcPct val="100000"/>
              </a:lnSpc>
              <a:buClr>
                <a:schemeClr val="accent4"/>
              </a:buClr>
              <a:defRPr sz="1100"/>
            </a:lvl1pPr>
            <a:lvl2pPr marL="270000" indent="-136800">
              <a:lnSpc>
                <a:spcPct val="100000"/>
              </a:lnSpc>
              <a:buClr>
                <a:schemeClr val="accent4"/>
              </a:buClr>
              <a:defRPr sz="1100"/>
            </a:lvl2pPr>
            <a:lvl3pPr marL="360000" indent="-136800" algn="l">
              <a:lnSpc>
                <a:spcPct val="100000"/>
              </a:lnSpc>
              <a:buClr>
                <a:schemeClr val="accent4"/>
              </a:buClr>
              <a:defRPr sz="1100"/>
            </a:lvl3pPr>
            <a:lvl4pPr marL="511200" indent="-136800">
              <a:lnSpc>
                <a:spcPct val="100000"/>
              </a:lnSpc>
              <a:buClr>
                <a:schemeClr val="accent4"/>
              </a:buClr>
              <a:defRPr sz="1100"/>
            </a:lvl4pPr>
            <a:lvl5pPr marL="655200" indent="-136800">
              <a:lnSpc>
                <a:spcPct val="100000"/>
              </a:lnSpc>
              <a:buClr>
                <a:schemeClr val="accent4"/>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smtClean="0"/>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7" name="Text Placeholder 15"/>
          <p:cNvSpPr>
            <a:spLocks noGrp="1"/>
          </p:cNvSpPr>
          <p:nvPr>
            <p:ph type="body" sz="quarter" idx="23" hasCustomPrompt="1"/>
          </p:nvPr>
        </p:nvSpPr>
        <p:spPr>
          <a:xfrm>
            <a:off x="544513" y="1567520"/>
            <a:ext cx="1840033" cy="802640"/>
          </a:xfrm>
          <a:prstGeom prst="rect">
            <a:avLst/>
          </a:prstGeom>
          <a:solidFill>
            <a:schemeClr val="accent3"/>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3" name="Text Placeholder 12"/>
          <p:cNvSpPr>
            <a:spLocks noGrp="1"/>
          </p:cNvSpPr>
          <p:nvPr>
            <p:ph type="body" sz="quarter" idx="28" hasCustomPrompt="1"/>
          </p:nvPr>
        </p:nvSpPr>
        <p:spPr>
          <a:xfrm>
            <a:off x="4685576" y="2471040"/>
            <a:ext cx="1841536" cy="3490559"/>
          </a:xfrm>
          <a:prstGeom prst="rect">
            <a:avLst/>
          </a:prstGeom>
        </p:spPr>
        <p:txBody>
          <a:bodyPr>
            <a:noAutofit/>
          </a:bodyPr>
          <a:lstStyle>
            <a:lvl1pPr marL="0" indent="-137160">
              <a:lnSpc>
                <a:spcPct val="100000"/>
              </a:lnSpc>
              <a:buClr>
                <a:schemeClr val="accent2"/>
              </a:buClr>
              <a:defRPr sz="1100"/>
            </a:lvl1pPr>
            <a:lvl2pPr marL="270000" indent="-136800">
              <a:lnSpc>
                <a:spcPct val="100000"/>
              </a:lnSpc>
              <a:buClr>
                <a:schemeClr val="accent2"/>
              </a:buClr>
              <a:defRPr sz="1100"/>
            </a:lvl2pPr>
            <a:lvl3pPr marL="360000" indent="-136800" algn="l">
              <a:lnSpc>
                <a:spcPct val="100000"/>
              </a:lnSpc>
              <a:buClr>
                <a:schemeClr val="accent2"/>
              </a:buClr>
              <a:defRPr sz="1100"/>
            </a:lvl3pPr>
            <a:lvl4pPr marL="511200" indent="-136800">
              <a:lnSpc>
                <a:spcPct val="100000"/>
              </a:lnSpc>
              <a:buClr>
                <a:schemeClr val="accent2"/>
              </a:buClr>
              <a:defRPr sz="1100"/>
            </a:lvl4pPr>
            <a:lvl5pPr marL="655200" indent="-136800">
              <a:lnSpc>
                <a:spcPct val="100000"/>
              </a:lnSpc>
              <a:buClr>
                <a:schemeClr val="accent2"/>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smtClean="0"/>
          </a:p>
        </p:txBody>
      </p:sp>
      <p:sp>
        <p:nvSpPr>
          <p:cNvPr id="34" name="Text Placeholder 12"/>
          <p:cNvSpPr>
            <a:spLocks noGrp="1"/>
          </p:cNvSpPr>
          <p:nvPr>
            <p:ph type="body" sz="quarter" idx="29" hasCustomPrompt="1"/>
          </p:nvPr>
        </p:nvSpPr>
        <p:spPr>
          <a:xfrm>
            <a:off x="2614937" y="2471040"/>
            <a:ext cx="1841536" cy="3490559"/>
          </a:xfrm>
          <a:prstGeom prst="rect">
            <a:avLst/>
          </a:prstGeom>
        </p:spPr>
        <p:txBody>
          <a:bodyPr>
            <a:noAutofit/>
          </a:bodyPr>
          <a:lstStyle>
            <a:lvl1pPr marL="0" indent="-137160">
              <a:lnSpc>
                <a:spcPct val="100000"/>
              </a:lnSpc>
              <a:buClr>
                <a:schemeClr val="accent5"/>
              </a:buClr>
              <a:defRPr sz="1100"/>
            </a:lvl1pPr>
            <a:lvl2pPr marL="270000" indent="-136800">
              <a:lnSpc>
                <a:spcPct val="100000"/>
              </a:lnSpc>
              <a:buClr>
                <a:schemeClr val="accent5"/>
              </a:buClr>
              <a:defRPr sz="1100"/>
            </a:lvl2pPr>
            <a:lvl3pPr marL="360000" indent="-136800" algn="l">
              <a:lnSpc>
                <a:spcPct val="100000"/>
              </a:lnSpc>
              <a:buClr>
                <a:schemeClr val="accent5"/>
              </a:buClr>
              <a:defRPr sz="1100"/>
            </a:lvl3pPr>
            <a:lvl4pPr marL="511200" indent="-136800">
              <a:lnSpc>
                <a:spcPct val="100000"/>
              </a:lnSpc>
              <a:buClr>
                <a:schemeClr val="accent5"/>
              </a:buClr>
              <a:defRPr sz="1100"/>
            </a:lvl4pPr>
            <a:lvl5pPr marL="655200" indent="-136800">
              <a:lnSpc>
                <a:spcPct val="100000"/>
              </a:lnSpc>
              <a:buClr>
                <a:schemeClr val="accent5"/>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smtClean="0"/>
          </a:p>
        </p:txBody>
      </p:sp>
      <p:sp>
        <p:nvSpPr>
          <p:cNvPr id="35" name="Text Placeholder 12"/>
          <p:cNvSpPr>
            <a:spLocks noGrp="1"/>
          </p:cNvSpPr>
          <p:nvPr>
            <p:ph type="body" sz="quarter" idx="30" hasCustomPrompt="1"/>
          </p:nvPr>
        </p:nvSpPr>
        <p:spPr>
          <a:xfrm>
            <a:off x="544298" y="2471040"/>
            <a:ext cx="1841536" cy="3490559"/>
          </a:xfrm>
          <a:prstGeom prst="rect">
            <a:avLst/>
          </a:prstGeom>
        </p:spPr>
        <p:txBody>
          <a:bodyPr>
            <a:noAutofit/>
          </a:bodyPr>
          <a:lstStyle>
            <a:lvl1pPr marL="0" indent="-137160">
              <a:lnSpc>
                <a:spcPct val="100000"/>
              </a:lnSpc>
              <a:buClr>
                <a:schemeClr val="accent3"/>
              </a:buClr>
              <a:defRPr sz="1100"/>
            </a:lvl1pPr>
            <a:lvl2pPr marL="270000" indent="-136800">
              <a:lnSpc>
                <a:spcPct val="100000"/>
              </a:lnSpc>
              <a:buClr>
                <a:schemeClr val="accent3"/>
              </a:buClr>
              <a:defRPr sz="1100"/>
            </a:lvl2pPr>
            <a:lvl3pPr marL="360000" indent="-136800" algn="l">
              <a:lnSpc>
                <a:spcPct val="100000"/>
              </a:lnSpc>
              <a:buClr>
                <a:schemeClr val="accent3"/>
              </a:buClr>
              <a:defRPr sz="1100"/>
            </a:lvl3pPr>
            <a:lvl4pPr marL="511200" indent="-136800">
              <a:lnSpc>
                <a:spcPct val="100000"/>
              </a:lnSpc>
              <a:buClr>
                <a:schemeClr val="accent3"/>
              </a:buClr>
              <a:defRPr sz="1100"/>
            </a:lvl4pPr>
            <a:lvl5pPr marL="655200" indent="-136800">
              <a:lnSpc>
                <a:spcPct val="100000"/>
              </a:lnSpc>
              <a:buClr>
                <a:schemeClr val="accent3"/>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smtClean="0"/>
          </a:p>
        </p:txBody>
      </p:sp>
      <p:sp>
        <p:nvSpPr>
          <p:cNvPr id="36" name="Text Placeholder 15"/>
          <p:cNvSpPr>
            <a:spLocks noGrp="1"/>
          </p:cNvSpPr>
          <p:nvPr>
            <p:ph type="body" sz="quarter" idx="31" hasCustomPrompt="1"/>
          </p:nvPr>
        </p:nvSpPr>
        <p:spPr>
          <a:xfrm>
            <a:off x="2618031" y="1567520"/>
            <a:ext cx="1840033" cy="802640"/>
          </a:xfrm>
          <a:prstGeom prst="rect">
            <a:avLst/>
          </a:prstGeom>
          <a:solidFill>
            <a:schemeClr val="accent5"/>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7" name="Text Placeholder 15"/>
          <p:cNvSpPr>
            <a:spLocks noGrp="1"/>
          </p:cNvSpPr>
          <p:nvPr>
            <p:ph type="body" sz="quarter" idx="32" hasCustomPrompt="1"/>
          </p:nvPr>
        </p:nvSpPr>
        <p:spPr>
          <a:xfrm>
            <a:off x="4682909" y="1567520"/>
            <a:ext cx="1840033" cy="802640"/>
          </a:xfrm>
          <a:prstGeom prst="rect">
            <a:avLst/>
          </a:prstGeom>
          <a:solidFill>
            <a:schemeClr val="accent2"/>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8" name="Text Placeholder 15"/>
          <p:cNvSpPr>
            <a:spLocks noGrp="1"/>
          </p:cNvSpPr>
          <p:nvPr>
            <p:ph type="body" sz="quarter" idx="33" hasCustomPrompt="1"/>
          </p:nvPr>
        </p:nvSpPr>
        <p:spPr>
          <a:xfrm>
            <a:off x="6765067" y="1567520"/>
            <a:ext cx="1840033" cy="802640"/>
          </a:xfrm>
          <a:prstGeom prst="rect">
            <a:avLst/>
          </a:prstGeom>
          <a:solidFill>
            <a:schemeClr val="accent4"/>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Tree>
    <p:extLst>
      <p:ext uri="{BB962C8B-B14F-4D97-AF65-F5344CB8AC3E}">
        <p14:creationId xmlns:p14="http://schemas.microsoft.com/office/powerpoint/2010/main" val="197935509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09750" y="384392"/>
            <a:ext cx="6877050" cy="935998"/>
          </a:xfrm>
        </p:spPr>
        <p:txBody>
          <a:bodyPr/>
          <a:lstStyle/>
          <a:p>
            <a:r>
              <a:rPr lang="en-US" smtClean="0"/>
              <a:t>Click to edit Master title style</a:t>
            </a:r>
            <a:endParaRPr lang="en-GB" dirty="0"/>
          </a:p>
        </p:txBody>
      </p:sp>
      <p:sp>
        <p:nvSpPr>
          <p:cNvPr id="8" name="Content Placeholder 2"/>
          <p:cNvSpPr>
            <a:spLocks noGrp="1"/>
          </p:cNvSpPr>
          <p:nvPr>
            <p:ph sz="half" idx="1"/>
          </p:nvPr>
        </p:nvSpPr>
        <p:spPr>
          <a:xfrm>
            <a:off x="514800" y="1602000"/>
            <a:ext cx="8172000" cy="4572000"/>
          </a:xfrm>
          <a:prstGeom prst="rect">
            <a:avLst/>
          </a:prstGeo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Rectangle 12"/>
          <p:cNvSpPr>
            <a:spLocks noGrp="1" noChangeArrowheads="1"/>
          </p:cNvSpPr>
          <p:nvPr>
            <p:ph type="sldNum" sz="quarter" idx="10"/>
          </p:nvPr>
        </p:nvSpPr>
        <p:spPr>
          <a:ln/>
        </p:spPr>
        <p:txBody>
          <a:bodyPr/>
          <a:lstStyle>
            <a:lvl1pPr>
              <a:defRPr/>
            </a:lvl1pPr>
          </a:lstStyle>
          <a:p>
            <a:pPr>
              <a:defRPr/>
            </a:pPr>
            <a:fld id="{4B3A7217-903A-430C-9928-5285FCC4E7F9}" type="slidenum">
              <a:rPr lang="en-GB"/>
              <a:pPr>
                <a:defRPr/>
              </a:pPr>
              <a:t>‹#›</a:t>
            </a:fld>
            <a:endParaRPr lang="en-GB"/>
          </a:p>
        </p:txBody>
      </p:sp>
    </p:spTree>
    <p:extLst>
      <p:ext uri="{BB962C8B-B14F-4D97-AF65-F5344CB8AC3E}">
        <p14:creationId xmlns:p14="http://schemas.microsoft.com/office/powerpoint/2010/main" val="269856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4" name="Slide Number Placeholder 3"/>
          <p:cNvSpPr>
            <a:spLocks noGrp="1"/>
          </p:cNvSpPr>
          <p:nvPr>
            <p:ph type="sldNum" sz="quarter" idx="10"/>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94473677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4" name="Slide Number Placeholder 3"/>
          <p:cNvSpPr>
            <a:spLocks noGrp="1"/>
          </p:cNvSpPr>
          <p:nvPr>
            <p:ph type="sldNum" sz="quarter" idx="10"/>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6007032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09750" y="384392"/>
            <a:ext cx="6877050" cy="935998"/>
          </a:xfrm>
          <a:prstGeom prst="rect">
            <a:avLst/>
          </a:prstGeom>
        </p:spPr>
        <p:txBody>
          <a:bodyPr/>
          <a:lstStyle/>
          <a:p>
            <a:r>
              <a:rPr lang="en-US" smtClean="0"/>
              <a:t>Click to edit Master title style</a:t>
            </a:r>
            <a:endParaRPr lang="en-GB" dirty="0"/>
          </a:p>
        </p:txBody>
      </p:sp>
      <p:sp>
        <p:nvSpPr>
          <p:cNvPr id="8" name="Content Placeholder 2"/>
          <p:cNvSpPr>
            <a:spLocks noGrp="1"/>
          </p:cNvSpPr>
          <p:nvPr>
            <p:ph sz="half" idx="1"/>
          </p:nvPr>
        </p:nvSpPr>
        <p:spPr>
          <a:xfrm>
            <a:off x="514800" y="1602000"/>
            <a:ext cx="8172000" cy="4572000"/>
          </a:xfrm>
          <a:prstGeom prst="rect">
            <a:avLst/>
          </a:prstGeo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Rectangle 12"/>
          <p:cNvSpPr>
            <a:spLocks noGrp="1" noChangeArrowheads="1"/>
          </p:cNvSpPr>
          <p:nvPr>
            <p:ph type="sldNum" sz="quarter" idx="10"/>
          </p:nvPr>
        </p:nvSpPr>
        <p:spPr>
          <a:xfrm>
            <a:off x="8356551" y="6350405"/>
            <a:ext cx="247535" cy="200260"/>
          </a:xfrm>
          <a:prstGeom prst="rect">
            <a:avLst/>
          </a:prstGeom>
          <a:ln/>
        </p:spPr>
        <p:txBody>
          <a:bodyPr/>
          <a:lstStyle>
            <a:lvl1pPr>
              <a:defRPr/>
            </a:lvl1pPr>
          </a:lstStyle>
          <a:p>
            <a:pPr>
              <a:defRPr/>
            </a:pPr>
            <a:fld id="{4B3A7217-903A-430C-9928-5285FCC4E7F9}" type="slidenum">
              <a:rPr lang="en-GB">
                <a:solidFill>
                  <a:srgbClr val="454545"/>
                </a:solidFill>
              </a:rPr>
              <a:pPr>
                <a:defRPr/>
              </a:pPr>
              <a:t>‹#›</a:t>
            </a:fld>
            <a:endParaRPr lang="en-GB">
              <a:solidFill>
                <a:srgbClr val="454545"/>
              </a:solidFill>
            </a:endParaRPr>
          </a:p>
        </p:txBody>
      </p:sp>
    </p:spTree>
    <p:extLst>
      <p:ext uri="{BB962C8B-B14F-4D97-AF65-F5344CB8AC3E}">
        <p14:creationId xmlns:p14="http://schemas.microsoft.com/office/powerpoint/2010/main" val="32374641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4" name="Slide Number Placeholder 3"/>
          <p:cNvSpPr>
            <a:spLocks noGrp="1"/>
          </p:cNvSpPr>
          <p:nvPr>
            <p:ph type="sldNum" sz="quarter" idx="10"/>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39564611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ext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dirty="0" smtClean="0"/>
              <a:t>Click to Edit Title</a:t>
            </a:r>
            <a:endParaRPr lang="en-US"/>
          </a:p>
        </p:txBody>
      </p:sp>
      <p:sp>
        <p:nvSpPr>
          <p:cNvPr id="8" name="Text Placeholder 2"/>
          <p:cNvSpPr>
            <a:spLocks noGrp="1"/>
          </p:cNvSpPr>
          <p:nvPr>
            <p:ph idx="11" hasCustomPrompt="1"/>
          </p:nvPr>
        </p:nvSpPr>
        <p:spPr bwMode="auto">
          <a:xfrm>
            <a:off x="552763" y="1455209"/>
            <a:ext cx="8043777" cy="4545542"/>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9564173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ext with Heading">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52763" y="1455918"/>
            <a:ext cx="8048057" cy="406251"/>
          </a:xfrm>
          <a:prstGeom prst="rect">
            <a:avLst/>
          </a:prstGeom>
        </p:spPr>
        <p:txBody>
          <a:bodyPr>
            <a:normAutofit/>
          </a:bodyPr>
          <a:lstStyle>
            <a:lvl1pPr marL="0" indent="0">
              <a:buFontTx/>
              <a:buNone/>
              <a:defRPr sz="2000" b="1" i="0"/>
            </a:lvl1pPr>
          </a:lstStyle>
          <a:p>
            <a:pPr lvl="0"/>
            <a:r>
              <a:rPr lang="en-US"/>
              <a:t>Click to edit heading</a:t>
            </a:r>
          </a:p>
        </p:txBody>
      </p:sp>
      <p:sp>
        <p:nvSpPr>
          <p:cNvPr id="8" name="Text Placeholder 2"/>
          <p:cNvSpPr>
            <a:spLocks noGrp="1"/>
          </p:cNvSpPr>
          <p:nvPr>
            <p:ph idx="13" hasCustomPrompt="1"/>
          </p:nvPr>
        </p:nvSpPr>
        <p:spPr bwMode="auto">
          <a:xfrm>
            <a:off x="552763" y="1904999"/>
            <a:ext cx="8044541" cy="4095751"/>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hasCustomPrompt="1"/>
          </p:nvPr>
        </p:nvSpPr>
        <p:spPr/>
        <p:txBody>
          <a:bodyPr/>
          <a:lstStyle/>
          <a:p>
            <a:r>
              <a:rPr lang="en-US" dirty="0" smtClean="0"/>
              <a:t>Click to Edit Title</a:t>
            </a:r>
            <a:endParaRPr lang="en-US"/>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36544202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2-Line Introduction">
    <p:spTree>
      <p:nvGrpSpPr>
        <p:cNvPr id="1" name=""/>
        <p:cNvGrpSpPr/>
        <p:nvPr/>
      </p:nvGrpSpPr>
      <p:grpSpPr>
        <a:xfrm>
          <a:off x="0" y="0"/>
          <a:ext cx="0" cy="0"/>
          <a:chOff x="0" y="0"/>
          <a:chExt cx="0" cy="0"/>
        </a:xfrm>
      </p:grpSpPr>
      <p:sp>
        <p:nvSpPr>
          <p:cNvPr id="4" name="Text Placeholder 2"/>
          <p:cNvSpPr>
            <a:spLocks noGrp="1"/>
          </p:cNvSpPr>
          <p:nvPr>
            <p:ph idx="1" hasCustomPrompt="1"/>
          </p:nvPr>
        </p:nvSpPr>
        <p:spPr bwMode="auto">
          <a:xfrm>
            <a:off x="552763" y="2288513"/>
            <a:ext cx="8044541" cy="3712237"/>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6" name="Text Placeholder 5"/>
          <p:cNvSpPr>
            <a:spLocks noGrp="1"/>
          </p:cNvSpPr>
          <p:nvPr>
            <p:ph type="body" sz="quarter" idx="11" hasCustomPrompt="1"/>
          </p:nvPr>
        </p:nvSpPr>
        <p:spPr>
          <a:xfrm>
            <a:off x="552763" y="1456330"/>
            <a:ext cx="8044137" cy="786823"/>
          </a:xfrm>
          <a:prstGeom prst="rect">
            <a:avLst/>
          </a:prstGeom>
        </p:spPr>
        <p:txBody>
          <a:bodyPr>
            <a:normAutofit/>
          </a:bodyPr>
          <a:lstStyle>
            <a:lvl1pPr marL="0" indent="0">
              <a:buFontTx/>
              <a:buNone/>
              <a:defRPr sz="2000" b="1" i="0" baseline="0">
                <a:solidFill>
                  <a:schemeClr val="accent1"/>
                </a:solidFill>
              </a:defRPr>
            </a:lvl1pPr>
          </a:lstStyle>
          <a:p>
            <a:pPr lvl="0"/>
            <a:r>
              <a:rPr lang="en-US"/>
              <a:t>Click to edit text. Main idea, quote, or phrase two lines and under may go in this text box. </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Title 3"/>
          <p:cNvSpPr>
            <a:spLocks noGrp="1"/>
          </p:cNvSpPr>
          <p:nvPr>
            <p:ph type="title" hasCustomPrompt="1"/>
          </p:nvPr>
        </p:nvSpPr>
        <p:spPr>
          <a:xfrm>
            <a:off x="546099" y="230189"/>
            <a:ext cx="8058151" cy="906196"/>
          </a:xfrm>
        </p:spPr>
        <p:txBody>
          <a:bodyPr/>
          <a:lstStyle/>
          <a:p>
            <a:r>
              <a:rPr lang="en-US" dirty="0" smtClean="0"/>
              <a:t>Click to Edit Title</a:t>
            </a:r>
            <a:endParaRPr lang="en-US"/>
          </a:p>
        </p:txBody>
      </p:sp>
    </p:spTree>
    <p:extLst>
      <p:ext uri="{BB962C8B-B14F-4D97-AF65-F5344CB8AC3E}">
        <p14:creationId xmlns:p14="http://schemas.microsoft.com/office/powerpoint/2010/main" val="6280149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3-Line Introduction">
    <p:spTree>
      <p:nvGrpSpPr>
        <p:cNvPr id="1" name=""/>
        <p:cNvGrpSpPr/>
        <p:nvPr/>
      </p:nvGrpSpPr>
      <p:grpSpPr>
        <a:xfrm>
          <a:off x="0" y="0"/>
          <a:ext cx="0" cy="0"/>
          <a:chOff x="0" y="0"/>
          <a:chExt cx="0" cy="0"/>
        </a:xfrm>
      </p:grpSpPr>
      <p:sp>
        <p:nvSpPr>
          <p:cNvPr id="4" name="Text Placeholder 2"/>
          <p:cNvSpPr>
            <a:spLocks noGrp="1"/>
          </p:cNvSpPr>
          <p:nvPr>
            <p:ph idx="1" hasCustomPrompt="1"/>
          </p:nvPr>
        </p:nvSpPr>
        <p:spPr bwMode="auto">
          <a:xfrm>
            <a:off x="552763" y="2492583"/>
            <a:ext cx="8044541" cy="3507134"/>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6" name="Text Placeholder 5"/>
          <p:cNvSpPr>
            <a:spLocks noGrp="1"/>
          </p:cNvSpPr>
          <p:nvPr>
            <p:ph type="body" sz="quarter" idx="11" hasCustomPrompt="1"/>
          </p:nvPr>
        </p:nvSpPr>
        <p:spPr>
          <a:xfrm>
            <a:off x="552763" y="1455430"/>
            <a:ext cx="8044541" cy="999416"/>
          </a:xfrm>
          <a:prstGeom prst="rect">
            <a:avLst/>
          </a:prstGeom>
        </p:spPr>
        <p:txBody>
          <a:bodyPr>
            <a:noAutofit/>
          </a:bodyPr>
          <a:lstStyle>
            <a:lvl1pPr marL="0" marR="0" indent="0" algn="l" defTabSz="457155" rtl="0" eaLnBrk="1" fontAlgn="base" latinLnBrk="0" hangingPunct="1">
              <a:lnSpc>
                <a:spcPct val="100000"/>
              </a:lnSpc>
              <a:spcBef>
                <a:spcPct val="20000"/>
              </a:spcBef>
              <a:spcAft>
                <a:spcPct val="0"/>
              </a:spcAft>
              <a:buClr>
                <a:schemeClr val="accent1"/>
              </a:buClr>
              <a:buSzTx/>
              <a:buFontTx/>
              <a:buNone/>
              <a:tabLst/>
              <a:defRPr sz="2000" b="1" i="0" baseline="0">
                <a:solidFill>
                  <a:schemeClr val="accent1"/>
                </a:solidFill>
              </a:defRPr>
            </a:lvl1pPr>
          </a:lstStyle>
          <a:p>
            <a:pPr marL="0" marR="0" lvl="0" indent="0" algn="l" defTabSz="457155" rtl="0" eaLnBrk="1" fontAlgn="base" latinLnBrk="0" hangingPunct="1">
              <a:lnSpc>
                <a:spcPct val="100000"/>
              </a:lnSpc>
              <a:spcBef>
                <a:spcPct val="20000"/>
              </a:spcBef>
              <a:spcAft>
                <a:spcPct val="0"/>
              </a:spcAft>
              <a:buClr>
                <a:schemeClr val="accent1"/>
              </a:buClr>
              <a:buSzTx/>
              <a:buFontTx/>
              <a:buNone/>
              <a:tabLst/>
              <a:defRPr/>
            </a:pPr>
            <a:r>
              <a:rPr lang="en-US"/>
              <a:t>Click to edit text. Main idea, quote, or phrase three lines and under may go in this text box. For text over three lines adjust the size of this box.</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Title 3"/>
          <p:cNvSpPr>
            <a:spLocks noGrp="1"/>
          </p:cNvSpPr>
          <p:nvPr>
            <p:ph type="title" hasCustomPrompt="1"/>
          </p:nvPr>
        </p:nvSpPr>
        <p:spPr>
          <a:xfrm>
            <a:off x="546099" y="230189"/>
            <a:ext cx="8058151" cy="906196"/>
          </a:xfrm>
        </p:spPr>
        <p:txBody>
          <a:bodyPr/>
          <a:lstStyle/>
          <a:p>
            <a:r>
              <a:rPr lang="en-US" dirty="0" smtClean="0"/>
              <a:t>Click to Edit Title</a:t>
            </a:r>
            <a:endParaRPr lang="en-US"/>
          </a:p>
        </p:txBody>
      </p:sp>
    </p:spTree>
    <p:extLst>
      <p:ext uri="{BB962C8B-B14F-4D97-AF65-F5344CB8AC3E}">
        <p14:creationId xmlns:p14="http://schemas.microsoft.com/office/powerpoint/2010/main" val="233345190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2-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16" name="Text Placeholder 5"/>
          <p:cNvSpPr>
            <a:spLocks noGrp="1"/>
          </p:cNvSpPr>
          <p:nvPr>
            <p:ph type="body" sz="quarter" idx="15" hasCustomPrompt="1"/>
          </p:nvPr>
        </p:nvSpPr>
        <p:spPr>
          <a:xfrm>
            <a:off x="546018"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8" name="Text Placeholder 12"/>
          <p:cNvSpPr>
            <a:spLocks noGrp="1"/>
          </p:cNvSpPr>
          <p:nvPr>
            <p:ph type="body" sz="quarter" idx="17" hasCustomPrompt="1"/>
          </p:nvPr>
        </p:nvSpPr>
        <p:spPr>
          <a:xfrm>
            <a:off x="547187" y="2233086"/>
            <a:ext cx="3780956" cy="3766995"/>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8"/>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9" name="Text Placeholder 5"/>
          <p:cNvSpPr>
            <a:spLocks noGrp="1"/>
          </p:cNvSpPr>
          <p:nvPr>
            <p:ph type="body" sz="quarter" idx="19" hasCustomPrompt="1"/>
          </p:nvPr>
        </p:nvSpPr>
        <p:spPr>
          <a:xfrm>
            <a:off x="4812564"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0" name="Text Placeholder 12"/>
          <p:cNvSpPr>
            <a:spLocks noGrp="1"/>
          </p:cNvSpPr>
          <p:nvPr>
            <p:ph type="body" sz="quarter" idx="20" hasCustomPrompt="1"/>
          </p:nvPr>
        </p:nvSpPr>
        <p:spPr>
          <a:xfrm>
            <a:off x="4813733" y="2233086"/>
            <a:ext cx="3780956" cy="3766995"/>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2196115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3-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16" name="Text Placeholder 5"/>
          <p:cNvSpPr>
            <a:spLocks noGrp="1"/>
          </p:cNvSpPr>
          <p:nvPr>
            <p:ph type="body" sz="quarter" idx="15" hasCustomPrompt="1"/>
          </p:nvPr>
        </p:nvSpPr>
        <p:spPr>
          <a:xfrm>
            <a:off x="546017" y="1455430"/>
            <a:ext cx="2477124" cy="737544"/>
          </a:xfrm>
          <a:prstGeom prst="rect">
            <a:avLst/>
          </a:prstGeom>
        </p:spPr>
        <p:txBody>
          <a:bodyPr anchor="b" anchorCtr="0">
            <a:noAutofit/>
          </a:bodyPr>
          <a:lstStyle>
            <a:lvl1pPr marL="0" indent="0">
              <a:buFontTx/>
              <a:buNone/>
              <a:defRPr sz="1500" b="1" i="0" baseline="0"/>
            </a:lvl1pPr>
          </a:lstStyle>
          <a:p>
            <a:pPr lvl="0"/>
            <a:r>
              <a:rPr lang="en-US"/>
              <a:t>Click to edit heading </a:t>
            </a:r>
          </a:p>
        </p:txBody>
      </p:sp>
      <p:sp>
        <p:nvSpPr>
          <p:cNvPr id="18" name="Text Placeholder 12"/>
          <p:cNvSpPr>
            <a:spLocks noGrp="1"/>
          </p:cNvSpPr>
          <p:nvPr>
            <p:ph type="body" sz="quarter" idx="17" hasCustomPrompt="1"/>
          </p:nvPr>
        </p:nvSpPr>
        <p:spPr>
          <a:xfrm>
            <a:off x="547185" y="2247355"/>
            <a:ext cx="2474637" cy="3752727"/>
          </a:xfrm>
          <a:prstGeom prst="rect">
            <a:avLst/>
          </a:prstGeom>
        </p:spPr>
        <p:txBody>
          <a:bodyPr>
            <a:noAutofit/>
          </a:bodyPr>
          <a:lstStyle>
            <a:lvl1pPr>
              <a:lnSpc>
                <a:spcPct val="100000"/>
              </a:lnSpc>
              <a:buClr>
                <a:schemeClr val="accent1"/>
              </a:buClr>
              <a:defRPr sz="1100"/>
            </a:lvl1pPr>
            <a:lvl2pPr>
              <a:lnSpc>
                <a:spcPct val="100000"/>
              </a:lnSpc>
              <a:buClr>
                <a:schemeClr val="accent1"/>
              </a:buClr>
              <a:defRPr sz="1100"/>
            </a:lvl2pPr>
            <a:lvl3pPr>
              <a:lnSpc>
                <a:spcPct val="100000"/>
              </a:lnSpc>
              <a:buClr>
                <a:schemeClr val="accent1"/>
              </a:buClr>
              <a:defRPr sz="1100"/>
            </a:lvl3pPr>
            <a:lvl4pPr>
              <a:lnSpc>
                <a:spcPct val="100000"/>
              </a:lnSpc>
              <a:buClr>
                <a:schemeClr val="accent1"/>
              </a:buClr>
              <a:defRPr sz="1100"/>
            </a:lvl4pPr>
            <a:lvl5pPr>
              <a:lnSpc>
                <a:spcPct val="100000"/>
              </a:lnSpc>
              <a:buClr>
                <a:schemeClr val="accent1"/>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2" name="Text Placeholder 5"/>
          <p:cNvSpPr>
            <a:spLocks noGrp="1"/>
          </p:cNvSpPr>
          <p:nvPr>
            <p:ph type="body" sz="quarter" idx="18" hasCustomPrompt="1"/>
          </p:nvPr>
        </p:nvSpPr>
        <p:spPr>
          <a:xfrm>
            <a:off x="3349833" y="1455430"/>
            <a:ext cx="2477124" cy="737544"/>
          </a:xfrm>
          <a:prstGeom prst="rect">
            <a:avLst/>
          </a:prstGeom>
        </p:spPr>
        <p:txBody>
          <a:bodyPr anchor="b" anchorCtr="0">
            <a:noAutofit/>
          </a:bodyPr>
          <a:lstStyle>
            <a:lvl1pPr marL="0" indent="0">
              <a:buFontTx/>
              <a:buNone/>
              <a:defRPr sz="1500" b="1" i="0"/>
            </a:lvl1pPr>
          </a:lstStyle>
          <a:p>
            <a:pPr lvl="0"/>
            <a:r>
              <a:rPr lang="en-US"/>
              <a:t>Click to edit heading</a:t>
            </a:r>
          </a:p>
        </p:txBody>
      </p:sp>
      <p:sp>
        <p:nvSpPr>
          <p:cNvPr id="13" name="Text Placeholder 12"/>
          <p:cNvSpPr>
            <a:spLocks noGrp="1"/>
          </p:cNvSpPr>
          <p:nvPr>
            <p:ph type="body" sz="quarter" idx="19" hasCustomPrompt="1"/>
          </p:nvPr>
        </p:nvSpPr>
        <p:spPr>
          <a:xfrm>
            <a:off x="3351001" y="2247355"/>
            <a:ext cx="2474637" cy="3752727"/>
          </a:xfrm>
          <a:prstGeom prst="rect">
            <a:avLst/>
          </a:prstGeom>
        </p:spPr>
        <p:txBody>
          <a:bodyPr>
            <a:noAutofit/>
          </a:bodyPr>
          <a:lstStyle>
            <a:lvl1pPr>
              <a:lnSpc>
                <a:spcPct val="100000"/>
              </a:lnSpc>
              <a:buClr>
                <a:schemeClr val="accent1"/>
              </a:buClr>
              <a:defRPr sz="1100"/>
            </a:lvl1pPr>
            <a:lvl2pPr>
              <a:lnSpc>
                <a:spcPct val="100000"/>
              </a:lnSpc>
              <a:buClr>
                <a:schemeClr val="accent1"/>
              </a:buClr>
              <a:defRPr sz="1100"/>
            </a:lvl2pPr>
            <a:lvl3pPr>
              <a:lnSpc>
                <a:spcPct val="100000"/>
              </a:lnSpc>
              <a:buClr>
                <a:schemeClr val="accent1"/>
              </a:buClr>
              <a:defRPr sz="1100"/>
            </a:lvl3pPr>
            <a:lvl4pPr>
              <a:lnSpc>
                <a:spcPct val="100000"/>
              </a:lnSpc>
              <a:buClr>
                <a:schemeClr val="accent1"/>
              </a:buClr>
              <a:defRPr sz="1100"/>
            </a:lvl4pPr>
            <a:lvl5pPr>
              <a:lnSpc>
                <a:spcPct val="100000"/>
              </a:lnSpc>
              <a:buClr>
                <a:schemeClr val="accent1"/>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5" name="Text Placeholder 5"/>
          <p:cNvSpPr>
            <a:spLocks noGrp="1"/>
          </p:cNvSpPr>
          <p:nvPr>
            <p:ph type="body" sz="quarter" idx="20" hasCustomPrompt="1"/>
          </p:nvPr>
        </p:nvSpPr>
        <p:spPr>
          <a:xfrm>
            <a:off x="6122454" y="1455430"/>
            <a:ext cx="2477124" cy="737544"/>
          </a:xfrm>
          <a:prstGeom prst="rect">
            <a:avLst/>
          </a:prstGeom>
        </p:spPr>
        <p:txBody>
          <a:bodyPr anchor="b" anchorCtr="0">
            <a:noAutofit/>
          </a:bodyPr>
          <a:lstStyle>
            <a:lvl1pPr marL="0" indent="0">
              <a:buFontTx/>
              <a:buNone/>
              <a:defRPr sz="1500" b="1" i="0"/>
            </a:lvl1pPr>
          </a:lstStyle>
          <a:p>
            <a:pPr lvl="0"/>
            <a:r>
              <a:rPr lang="en-US"/>
              <a:t>Click to edit heading</a:t>
            </a:r>
          </a:p>
        </p:txBody>
      </p:sp>
      <p:sp>
        <p:nvSpPr>
          <p:cNvPr id="19" name="Text Placeholder 12"/>
          <p:cNvSpPr>
            <a:spLocks noGrp="1"/>
          </p:cNvSpPr>
          <p:nvPr>
            <p:ph type="body" sz="quarter" idx="21" hasCustomPrompt="1"/>
          </p:nvPr>
        </p:nvSpPr>
        <p:spPr>
          <a:xfrm>
            <a:off x="6123622" y="2247355"/>
            <a:ext cx="2474637" cy="3752727"/>
          </a:xfrm>
          <a:prstGeom prst="rect">
            <a:avLst/>
          </a:prstGeom>
        </p:spPr>
        <p:txBody>
          <a:bodyPr>
            <a:noAutofit/>
          </a:bodyPr>
          <a:lstStyle>
            <a:lvl1pPr>
              <a:lnSpc>
                <a:spcPct val="100000"/>
              </a:lnSpc>
              <a:buClr>
                <a:schemeClr val="accent1"/>
              </a:buClr>
              <a:defRPr sz="1100"/>
            </a:lvl1pPr>
            <a:lvl2pPr>
              <a:lnSpc>
                <a:spcPct val="100000"/>
              </a:lnSpc>
              <a:buClr>
                <a:schemeClr val="accent1"/>
              </a:buClr>
              <a:defRPr sz="1100"/>
            </a:lvl2pPr>
            <a:lvl3pPr>
              <a:lnSpc>
                <a:spcPct val="100000"/>
              </a:lnSpc>
              <a:buClr>
                <a:schemeClr val="accent1"/>
              </a:buClr>
              <a:defRPr sz="1100"/>
            </a:lvl3pPr>
            <a:lvl4pPr>
              <a:lnSpc>
                <a:spcPct val="100000"/>
              </a:lnSpc>
              <a:buClr>
                <a:schemeClr val="accent1"/>
              </a:buClr>
              <a:defRPr sz="1100"/>
            </a:lvl4pPr>
            <a:lvl5pPr>
              <a:lnSpc>
                <a:spcPct val="100000"/>
              </a:lnSpc>
              <a:buClr>
                <a:schemeClr val="accent1"/>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03718708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Photo Lef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9" name="Text Placeholder 5"/>
          <p:cNvSpPr>
            <a:spLocks noGrp="1"/>
          </p:cNvSpPr>
          <p:nvPr>
            <p:ph type="body" sz="quarter" idx="19" hasCustomPrompt="1"/>
          </p:nvPr>
        </p:nvSpPr>
        <p:spPr>
          <a:xfrm>
            <a:off x="4812564"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0" name="Text Placeholder 12"/>
          <p:cNvSpPr>
            <a:spLocks noGrp="1"/>
          </p:cNvSpPr>
          <p:nvPr>
            <p:ph type="body" sz="quarter" idx="20" hasCustomPrompt="1"/>
          </p:nvPr>
        </p:nvSpPr>
        <p:spPr>
          <a:xfrm>
            <a:off x="4813733" y="2233087"/>
            <a:ext cx="3780956" cy="3624306"/>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8" name="Picture Placeholder 4"/>
          <p:cNvSpPr>
            <a:spLocks noGrp="1"/>
          </p:cNvSpPr>
          <p:nvPr>
            <p:ph type="pic" sz="quarter" idx="14" hasCustomPrompt="1"/>
          </p:nvPr>
        </p:nvSpPr>
        <p:spPr>
          <a:xfrm>
            <a:off x="549371" y="1555311"/>
            <a:ext cx="3786598" cy="4298259"/>
          </a:xfrm>
          <a:prstGeom prst="rect">
            <a:avLst/>
          </a:prstGeom>
        </p:spPr>
        <p:txBody>
          <a:bodyPr anchor="t" anchorCtr="0">
            <a:normAutofit/>
          </a:bodyPr>
          <a:lstStyle>
            <a:lvl1pPr marL="0" indent="0">
              <a:buNone/>
              <a:defRPr sz="1400">
                <a:solidFill>
                  <a:schemeClr val="bg2"/>
                </a:solidFill>
              </a:defRPr>
            </a:lvl1pPr>
          </a:lstStyle>
          <a:p>
            <a:r>
              <a:rPr lang="en-US" dirty="0"/>
              <a:t>Photo Here </a:t>
            </a:r>
          </a:p>
        </p:txBody>
      </p:sp>
    </p:spTree>
    <p:extLst>
      <p:ext uri="{BB962C8B-B14F-4D97-AF65-F5344CB8AC3E}">
        <p14:creationId xmlns:p14="http://schemas.microsoft.com/office/powerpoint/2010/main" val="1783174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dirty="0" smtClean="0"/>
              <a:t>Click to Edit Title</a:t>
            </a:r>
            <a:endParaRPr lang="en-US"/>
          </a:p>
        </p:txBody>
      </p:sp>
      <p:sp>
        <p:nvSpPr>
          <p:cNvPr id="8" name="Text Placeholder 2"/>
          <p:cNvSpPr>
            <a:spLocks noGrp="1"/>
          </p:cNvSpPr>
          <p:nvPr>
            <p:ph idx="11" hasCustomPrompt="1"/>
          </p:nvPr>
        </p:nvSpPr>
        <p:spPr bwMode="auto">
          <a:xfrm>
            <a:off x="552763" y="1455209"/>
            <a:ext cx="8043777" cy="4545542"/>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89122469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Photo Left - With Caption">
    <p:spTree>
      <p:nvGrpSpPr>
        <p:cNvPr id="1" name=""/>
        <p:cNvGrpSpPr/>
        <p:nvPr/>
      </p:nvGrpSpPr>
      <p:grpSpPr>
        <a:xfrm>
          <a:off x="0" y="0"/>
          <a:ext cx="0" cy="0"/>
          <a:chOff x="0" y="0"/>
          <a:chExt cx="0" cy="0"/>
        </a:xfrm>
      </p:grpSpPr>
      <p:sp>
        <p:nvSpPr>
          <p:cNvPr id="10" name="Picture Placeholder 4"/>
          <p:cNvSpPr>
            <a:spLocks noGrp="1"/>
          </p:cNvSpPr>
          <p:nvPr>
            <p:ph type="pic" sz="quarter" idx="14" hasCustomPrompt="1"/>
          </p:nvPr>
        </p:nvSpPr>
        <p:spPr>
          <a:xfrm>
            <a:off x="549371" y="1555312"/>
            <a:ext cx="3786598" cy="3160566"/>
          </a:xfrm>
          <a:prstGeom prst="rect">
            <a:avLst/>
          </a:prstGeom>
        </p:spPr>
        <p:txBody>
          <a:bodyPr anchor="t" anchorCtr="0">
            <a:normAutofit/>
          </a:bodyPr>
          <a:lstStyle>
            <a:lvl1pPr marL="0" indent="0">
              <a:buNone/>
              <a:defRPr sz="1400">
                <a:solidFill>
                  <a:schemeClr val="bg2"/>
                </a:solidFill>
              </a:defRPr>
            </a:lvl1pPr>
          </a:lstStyle>
          <a:p>
            <a:r>
              <a:rPr lang="en-US" dirty="0"/>
              <a:t>Photo Here </a:t>
            </a:r>
          </a:p>
        </p:txBody>
      </p:sp>
      <p:sp>
        <p:nvSpPr>
          <p:cNvPr id="2" name="Title 1"/>
          <p:cNvSpPr>
            <a:spLocks noGrp="1"/>
          </p:cNvSpPr>
          <p:nvPr>
            <p:ph type="title" hasCustomPrompt="1"/>
          </p:nvPr>
        </p:nvSpPr>
        <p:spPr/>
        <p:txBody>
          <a:bodyPr/>
          <a:lstStyle/>
          <a:p>
            <a:r>
              <a:rPr lang="en-US" dirty="0" smtClean="0"/>
              <a:t>Click to Edit Title</a:t>
            </a:r>
            <a:endParaRPr lang="en-US"/>
          </a:p>
        </p:txBody>
      </p:sp>
      <p:sp>
        <p:nvSpPr>
          <p:cNvPr id="5" name="Slide Number Placeholder 4"/>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3" name="Text Placeholder 5"/>
          <p:cNvSpPr>
            <a:spLocks noGrp="1"/>
          </p:cNvSpPr>
          <p:nvPr>
            <p:ph type="body" sz="quarter" idx="19" hasCustomPrompt="1"/>
          </p:nvPr>
        </p:nvSpPr>
        <p:spPr>
          <a:xfrm>
            <a:off x="4812564"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Text Placeholder 12"/>
          <p:cNvSpPr>
            <a:spLocks noGrp="1"/>
          </p:cNvSpPr>
          <p:nvPr>
            <p:ph type="body" sz="quarter" idx="20" hasCustomPrompt="1"/>
          </p:nvPr>
        </p:nvSpPr>
        <p:spPr>
          <a:xfrm>
            <a:off x="4813733" y="2233087"/>
            <a:ext cx="3780956" cy="3624306"/>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Rectangle 3"/>
          <p:cNvSpPr/>
          <p:nvPr/>
        </p:nvSpPr>
        <p:spPr>
          <a:xfrm>
            <a:off x="549275" y="4714933"/>
            <a:ext cx="3785269" cy="1141986"/>
          </a:xfrm>
          <a:prstGeom prst="rect">
            <a:avLst/>
          </a:prstGeom>
          <a:solidFill>
            <a:schemeClr val="accent1"/>
          </a:solidFill>
          <a:ln w="25400">
            <a:noFill/>
          </a:ln>
          <a:effectLst/>
        </p:spPr>
        <p:style>
          <a:lnRef idx="1">
            <a:schemeClr val="accent1"/>
          </a:lnRef>
          <a:fillRef idx="3">
            <a:schemeClr val="accent1"/>
          </a:fillRef>
          <a:effectRef idx="2">
            <a:schemeClr val="accent1"/>
          </a:effectRef>
          <a:fontRef idx="minor">
            <a:schemeClr val="lt1"/>
          </a:fontRef>
        </p:style>
        <p:txBody>
          <a:bodyPr lIns="144000" tIns="93600" rIns="144000" bIns="144000" rtlCol="0" anchor="t" anchorCtr="0"/>
          <a:lstStyle/>
          <a:p>
            <a:pPr marL="0" marR="0" indent="0" algn="l" defTabSz="914310" rtl="0" eaLnBrk="1" fontAlgn="auto" latinLnBrk="0" hangingPunct="1">
              <a:lnSpc>
                <a:spcPct val="110000"/>
              </a:lnSpc>
              <a:spcBef>
                <a:spcPts val="0"/>
              </a:spcBef>
              <a:spcAft>
                <a:spcPts val="0"/>
              </a:spcAft>
              <a:buClrTx/>
              <a:buSzTx/>
              <a:buFontTx/>
              <a:buNone/>
              <a:tabLst/>
              <a:defRPr/>
            </a:pPr>
            <a:r>
              <a:rPr lang="en-US" sz="1100" b="0" i="1" dirty="0">
                <a:solidFill>
                  <a:schemeClr val="bg1"/>
                </a:solidFill>
              </a:rPr>
              <a:t>Caption or</a:t>
            </a:r>
            <a:r>
              <a:rPr lang="en-US" sz="1100" b="0" i="1" baseline="0" dirty="0">
                <a:solidFill>
                  <a:schemeClr val="bg1"/>
                </a:solidFill>
              </a:rPr>
              <a:t> credit for a photo could be put in this space. </a:t>
            </a:r>
            <a:r>
              <a:rPr lang="en-US" sz="1100" b="0" i="1" dirty="0">
                <a:solidFill>
                  <a:schemeClr val="bg1"/>
                </a:solidFill>
              </a:rPr>
              <a:t>You may adjust the height of this box</a:t>
            </a:r>
            <a:r>
              <a:rPr lang="en-US" sz="1100" b="0" i="1" baseline="0" dirty="0">
                <a:solidFill>
                  <a:schemeClr val="bg1"/>
                </a:solidFill>
              </a:rPr>
              <a:t> to accommodate more or less text. Suggested number of lines of text is no less than two and no more than five.</a:t>
            </a:r>
            <a:endParaRPr lang="en-US" sz="1100" b="0" i="1" dirty="0">
              <a:solidFill>
                <a:schemeClr val="bg1"/>
              </a:solidFill>
            </a:endParaRPr>
          </a:p>
          <a:p>
            <a:pPr marL="0" marR="0" indent="0" algn="l" defTabSz="914310" rtl="0" eaLnBrk="1" fontAlgn="auto" latinLnBrk="0" hangingPunct="1">
              <a:lnSpc>
                <a:spcPct val="110000"/>
              </a:lnSpc>
              <a:spcBef>
                <a:spcPts val="0"/>
              </a:spcBef>
              <a:spcAft>
                <a:spcPts val="0"/>
              </a:spcAft>
              <a:buClrTx/>
              <a:buSzTx/>
              <a:buFontTx/>
              <a:buNone/>
              <a:tabLst/>
              <a:defRPr/>
            </a:pPr>
            <a:endParaRPr lang="en-US" sz="1100" b="0" i="1" dirty="0">
              <a:solidFill>
                <a:schemeClr val="bg1"/>
              </a:solidFill>
            </a:endParaRPr>
          </a:p>
          <a:p>
            <a:pPr marL="0" marR="0" indent="0" algn="l" defTabSz="914310" rtl="0" eaLnBrk="1" fontAlgn="auto" latinLnBrk="0" hangingPunct="1">
              <a:lnSpc>
                <a:spcPct val="110000"/>
              </a:lnSpc>
              <a:spcBef>
                <a:spcPts val="0"/>
              </a:spcBef>
              <a:spcAft>
                <a:spcPts val="0"/>
              </a:spcAft>
              <a:buClrTx/>
              <a:buSzTx/>
              <a:buFontTx/>
              <a:buNone/>
              <a:tabLst/>
              <a:defRPr/>
            </a:pPr>
            <a:endParaRPr lang="en-US" sz="1100" b="0" i="1" dirty="0">
              <a:solidFill>
                <a:schemeClr val="bg1"/>
              </a:solidFill>
            </a:endParaRPr>
          </a:p>
          <a:p>
            <a:pPr algn="l">
              <a:lnSpc>
                <a:spcPct val="110000"/>
              </a:lnSpc>
            </a:pPr>
            <a:endParaRPr lang="en-US" sz="1100" b="0" i="1" dirty="0">
              <a:solidFill>
                <a:schemeClr val="bg1"/>
              </a:solidFill>
            </a:endParaRPr>
          </a:p>
        </p:txBody>
      </p:sp>
    </p:spTree>
    <p:extLst>
      <p:ext uri="{BB962C8B-B14F-4D97-AF65-F5344CB8AC3E}">
        <p14:creationId xmlns:p14="http://schemas.microsoft.com/office/powerpoint/2010/main" val="44599376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Photo Righ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2" name="Text Placeholder 5"/>
          <p:cNvSpPr>
            <a:spLocks noGrp="1"/>
          </p:cNvSpPr>
          <p:nvPr>
            <p:ph type="body" sz="quarter" idx="19" hasCustomPrompt="1"/>
          </p:nvPr>
        </p:nvSpPr>
        <p:spPr>
          <a:xfrm>
            <a:off x="547418"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4" name="Text Placeholder 12"/>
          <p:cNvSpPr>
            <a:spLocks noGrp="1"/>
          </p:cNvSpPr>
          <p:nvPr>
            <p:ph type="body" sz="quarter" idx="20" hasCustomPrompt="1"/>
          </p:nvPr>
        </p:nvSpPr>
        <p:spPr>
          <a:xfrm>
            <a:off x="548587" y="2233087"/>
            <a:ext cx="3780956" cy="3624306"/>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7" name="Picture Placeholder 4"/>
          <p:cNvSpPr>
            <a:spLocks noGrp="1"/>
          </p:cNvSpPr>
          <p:nvPr>
            <p:ph type="pic" sz="quarter" idx="21" hasCustomPrompt="1"/>
          </p:nvPr>
        </p:nvSpPr>
        <p:spPr>
          <a:xfrm>
            <a:off x="4818525" y="1555311"/>
            <a:ext cx="3786598" cy="4298259"/>
          </a:xfrm>
          <a:prstGeom prst="rect">
            <a:avLst/>
          </a:prstGeom>
        </p:spPr>
        <p:txBody>
          <a:bodyPr anchor="t" anchorCtr="0">
            <a:normAutofit/>
          </a:bodyPr>
          <a:lstStyle>
            <a:lvl1pPr marL="0" indent="0">
              <a:buNone/>
              <a:defRPr sz="1400">
                <a:solidFill>
                  <a:schemeClr val="bg2"/>
                </a:solidFill>
              </a:defRPr>
            </a:lvl1pPr>
          </a:lstStyle>
          <a:p>
            <a:r>
              <a:rPr lang="en-US" dirty="0"/>
              <a:t>Photo Here </a:t>
            </a:r>
          </a:p>
        </p:txBody>
      </p:sp>
    </p:spTree>
    <p:extLst>
      <p:ext uri="{BB962C8B-B14F-4D97-AF65-F5344CB8AC3E}">
        <p14:creationId xmlns:p14="http://schemas.microsoft.com/office/powerpoint/2010/main" val="93431147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Photo Right -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2" name="Text Placeholder 5"/>
          <p:cNvSpPr>
            <a:spLocks noGrp="1"/>
          </p:cNvSpPr>
          <p:nvPr>
            <p:ph type="body" sz="quarter" idx="19" hasCustomPrompt="1"/>
          </p:nvPr>
        </p:nvSpPr>
        <p:spPr>
          <a:xfrm>
            <a:off x="547418"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Text Placeholder 12"/>
          <p:cNvSpPr>
            <a:spLocks noGrp="1"/>
          </p:cNvSpPr>
          <p:nvPr>
            <p:ph type="body" sz="quarter" idx="20" hasCustomPrompt="1"/>
          </p:nvPr>
        </p:nvSpPr>
        <p:spPr>
          <a:xfrm>
            <a:off x="548587" y="2233087"/>
            <a:ext cx="3780956" cy="3624306"/>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0" name="Picture Placeholder 4"/>
          <p:cNvSpPr>
            <a:spLocks noGrp="1"/>
          </p:cNvSpPr>
          <p:nvPr>
            <p:ph type="pic" sz="quarter" idx="21" hasCustomPrompt="1"/>
          </p:nvPr>
        </p:nvSpPr>
        <p:spPr>
          <a:xfrm>
            <a:off x="4818525" y="1555312"/>
            <a:ext cx="3786598" cy="3160566"/>
          </a:xfrm>
          <a:prstGeom prst="rect">
            <a:avLst/>
          </a:prstGeom>
        </p:spPr>
        <p:txBody>
          <a:bodyPr anchor="t" anchorCtr="0">
            <a:normAutofit/>
          </a:bodyPr>
          <a:lstStyle>
            <a:lvl1pPr marL="0" indent="0">
              <a:buNone/>
              <a:defRPr sz="1400">
                <a:solidFill>
                  <a:schemeClr val="bg2"/>
                </a:solidFill>
              </a:defRPr>
            </a:lvl1pPr>
          </a:lstStyle>
          <a:p>
            <a:r>
              <a:rPr lang="en-US" dirty="0"/>
              <a:t>Photo Here </a:t>
            </a:r>
          </a:p>
        </p:txBody>
      </p:sp>
      <p:sp>
        <p:nvSpPr>
          <p:cNvPr id="13" name="Rectangle 12"/>
          <p:cNvSpPr/>
          <p:nvPr/>
        </p:nvSpPr>
        <p:spPr>
          <a:xfrm>
            <a:off x="4818429" y="4714933"/>
            <a:ext cx="3785269" cy="1141986"/>
          </a:xfrm>
          <a:prstGeom prst="rect">
            <a:avLst/>
          </a:prstGeom>
          <a:solidFill>
            <a:schemeClr val="accent1"/>
          </a:solidFill>
          <a:ln w="25400">
            <a:noFill/>
          </a:ln>
          <a:effectLst/>
        </p:spPr>
        <p:style>
          <a:lnRef idx="1">
            <a:schemeClr val="accent1"/>
          </a:lnRef>
          <a:fillRef idx="3">
            <a:schemeClr val="accent1"/>
          </a:fillRef>
          <a:effectRef idx="2">
            <a:schemeClr val="accent1"/>
          </a:effectRef>
          <a:fontRef idx="minor">
            <a:schemeClr val="lt1"/>
          </a:fontRef>
        </p:style>
        <p:txBody>
          <a:bodyPr lIns="144000" tIns="93600" rIns="144000" bIns="144000" rtlCol="0" anchor="t" anchorCtr="0"/>
          <a:lstStyle/>
          <a:p>
            <a:pPr marL="0" marR="0" indent="0" algn="l" defTabSz="914310" rtl="0" eaLnBrk="1" fontAlgn="auto" latinLnBrk="0" hangingPunct="1">
              <a:lnSpc>
                <a:spcPct val="110000"/>
              </a:lnSpc>
              <a:spcBef>
                <a:spcPts val="0"/>
              </a:spcBef>
              <a:spcAft>
                <a:spcPts val="0"/>
              </a:spcAft>
              <a:buClrTx/>
              <a:buSzTx/>
              <a:buFontTx/>
              <a:buNone/>
              <a:tabLst/>
              <a:defRPr/>
            </a:pPr>
            <a:r>
              <a:rPr lang="en-US" sz="1100" b="0" i="1" dirty="0">
                <a:solidFill>
                  <a:schemeClr val="bg1"/>
                </a:solidFill>
              </a:rPr>
              <a:t>Caption or</a:t>
            </a:r>
            <a:r>
              <a:rPr lang="en-US" sz="1100" b="0" i="1" baseline="0" dirty="0">
                <a:solidFill>
                  <a:schemeClr val="bg1"/>
                </a:solidFill>
              </a:rPr>
              <a:t> credit for a photo could be put in this space. </a:t>
            </a:r>
            <a:r>
              <a:rPr lang="en-US" sz="1100" b="0" i="1" dirty="0">
                <a:solidFill>
                  <a:schemeClr val="bg1"/>
                </a:solidFill>
              </a:rPr>
              <a:t>You may adjust the height of this box</a:t>
            </a:r>
            <a:r>
              <a:rPr lang="en-US" sz="1100" b="0" i="1" baseline="0" dirty="0">
                <a:solidFill>
                  <a:schemeClr val="bg1"/>
                </a:solidFill>
              </a:rPr>
              <a:t> to accommodate more or less text. Suggested number of lines of text is no less than two and no more than five.</a:t>
            </a:r>
            <a:endParaRPr lang="en-US" sz="1100" b="0" i="1" dirty="0">
              <a:solidFill>
                <a:schemeClr val="bg1"/>
              </a:solidFill>
            </a:endParaRPr>
          </a:p>
          <a:p>
            <a:pPr marL="0" marR="0" indent="0" algn="l" defTabSz="914310" rtl="0" eaLnBrk="1" fontAlgn="auto" latinLnBrk="0" hangingPunct="1">
              <a:lnSpc>
                <a:spcPct val="110000"/>
              </a:lnSpc>
              <a:spcBef>
                <a:spcPts val="0"/>
              </a:spcBef>
              <a:spcAft>
                <a:spcPts val="0"/>
              </a:spcAft>
              <a:buClrTx/>
              <a:buSzTx/>
              <a:buFontTx/>
              <a:buNone/>
              <a:tabLst/>
              <a:defRPr/>
            </a:pPr>
            <a:endParaRPr lang="en-US" sz="1100" b="0" i="1" dirty="0">
              <a:solidFill>
                <a:schemeClr val="bg1"/>
              </a:solidFill>
            </a:endParaRPr>
          </a:p>
          <a:p>
            <a:pPr marL="0" marR="0" indent="0" algn="l" defTabSz="914310" rtl="0" eaLnBrk="1" fontAlgn="auto" latinLnBrk="0" hangingPunct="1">
              <a:lnSpc>
                <a:spcPct val="110000"/>
              </a:lnSpc>
              <a:spcBef>
                <a:spcPts val="0"/>
              </a:spcBef>
              <a:spcAft>
                <a:spcPts val="0"/>
              </a:spcAft>
              <a:buClrTx/>
              <a:buSzTx/>
              <a:buFontTx/>
              <a:buNone/>
              <a:tabLst/>
              <a:defRPr/>
            </a:pPr>
            <a:endParaRPr lang="en-US" sz="1100" b="0" i="1" dirty="0">
              <a:solidFill>
                <a:schemeClr val="bg1"/>
              </a:solidFill>
            </a:endParaRPr>
          </a:p>
          <a:p>
            <a:pPr algn="l">
              <a:lnSpc>
                <a:spcPct val="110000"/>
              </a:lnSpc>
            </a:pPr>
            <a:endParaRPr lang="en-US" sz="1100" b="0" i="1" dirty="0">
              <a:solidFill>
                <a:schemeClr val="bg1"/>
              </a:solidFill>
            </a:endParaRPr>
          </a:p>
        </p:txBody>
      </p:sp>
    </p:spTree>
    <p:extLst>
      <p:ext uri="{BB962C8B-B14F-4D97-AF65-F5344CB8AC3E}">
        <p14:creationId xmlns:p14="http://schemas.microsoft.com/office/powerpoint/2010/main" val="312905238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2 Photos with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16" name="Picture Placeholder 4"/>
          <p:cNvSpPr>
            <a:spLocks noGrp="1"/>
          </p:cNvSpPr>
          <p:nvPr>
            <p:ph type="pic" sz="quarter" idx="14" hasCustomPrompt="1"/>
          </p:nvPr>
        </p:nvSpPr>
        <p:spPr>
          <a:xfrm>
            <a:off x="541214" y="2436481"/>
            <a:ext cx="3787256" cy="3421440"/>
          </a:xfrm>
          <a:prstGeom prst="rect">
            <a:avLst/>
          </a:prstGeom>
        </p:spPr>
        <p:txBody>
          <a:bodyPr anchor="t" anchorCtr="0">
            <a:normAutofit/>
          </a:bodyPr>
          <a:lstStyle>
            <a:lvl1pPr marL="0" indent="0">
              <a:buNone/>
              <a:defRPr sz="1400">
                <a:solidFill>
                  <a:schemeClr val="bg2"/>
                </a:solidFill>
              </a:defRPr>
            </a:lvl1pPr>
          </a:lstStyle>
          <a:p>
            <a:r>
              <a:rPr lang="en-US" dirty="0"/>
              <a:t>Photo Here </a:t>
            </a:r>
          </a:p>
        </p:txBody>
      </p:sp>
      <p:sp>
        <p:nvSpPr>
          <p:cNvPr id="4" name="Slide Number Placeholder 3"/>
          <p:cNvSpPr>
            <a:spLocks noGrp="1"/>
          </p:cNvSpPr>
          <p:nvPr>
            <p:ph type="sldNum" sz="quarter" idx="18"/>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1" name="Text Placeholder 5"/>
          <p:cNvSpPr>
            <a:spLocks noGrp="1"/>
          </p:cNvSpPr>
          <p:nvPr>
            <p:ph type="body" sz="quarter" idx="15" hasCustomPrompt="1"/>
          </p:nvPr>
        </p:nvSpPr>
        <p:spPr>
          <a:xfrm>
            <a:off x="546018" y="1455430"/>
            <a:ext cx="3784756" cy="834170"/>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2" name="Text Placeholder 5"/>
          <p:cNvSpPr>
            <a:spLocks noGrp="1"/>
          </p:cNvSpPr>
          <p:nvPr>
            <p:ph type="body" sz="quarter" idx="19" hasCustomPrompt="1"/>
          </p:nvPr>
        </p:nvSpPr>
        <p:spPr>
          <a:xfrm>
            <a:off x="4812564" y="1455430"/>
            <a:ext cx="3784756" cy="834170"/>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Picture Placeholder 4"/>
          <p:cNvSpPr>
            <a:spLocks noGrp="1"/>
          </p:cNvSpPr>
          <p:nvPr>
            <p:ph type="pic" sz="quarter" idx="20" hasCustomPrompt="1"/>
          </p:nvPr>
        </p:nvSpPr>
        <p:spPr>
          <a:xfrm>
            <a:off x="4809206" y="2436481"/>
            <a:ext cx="3787256" cy="3421440"/>
          </a:xfrm>
          <a:prstGeom prst="rect">
            <a:avLst/>
          </a:prstGeom>
        </p:spPr>
        <p:txBody>
          <a:bodyPr anchor="t" anchorCtr="0">
            <a:normAutofit/>
          </a:bodyPr>
          <a:lstStyle>
            <a:lvl1pPr marL="0" indent="0">
              <a:buNone/>
              <a:defRPr sz="1400">
                <a:solidFill>
                  <a:schemeClr val="bg2"/>
                </a:solidFill>
              </a:defRPr>
            </a:lvl1pPr>
          </a:lstStyle>
          <a:p>
            <a:r>
              <a:rPr lang="en-US" dirty="0"/>
              <a:t>Photo Here </a:t>
            </a:r>
          </a:p>
        </p:txBody>
      </p:sp>
    </p:spTree>
    <p:extLst>
      <p:ext uri="{BB962C8B-B14F-4D97-AF65-F5344CB8AC3E}">
        <p14:creationId xmlns:p14="http://schemas.microsoft.com/office/powerpoint/2010/main" val="110818960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Quadra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cxnSp>
        <p:nvCxnSpPr>
          <p:cNvPr id="5" name="Straight Connector 4"/>
          <p:cNvCxnSpPr/>
          <p:nvPr/>
        </p:nvCxnSpPr>
        <p:spPr>
          <a:xfrm>
            <a:off x="4572000" y="1578111"/>
            <a:ext cx="2312" cy="4278159"/>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flipH="1">
            <a:off x="604154" y="3723355"/>
            <a:ext cx="7989634"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1" hasCustomPrompt="1"/>
          </p:nvPr>
        </p:nvSpPr>
        <p:spPr>
          <a:xfrm>
            <a:off x="586053" y="1590675"/>
            <a:ext cx="3822700" cy="1971675"/>
          </a:xfrm>
          <a:prstGeom prst="rect">
            <a:avLst/>
          </a:prstGeom>
        </p:spPr>
        <p:txBody>
          <a:bodyPr>
            <a:noAutofit/>
          </a:bodyPr>
          <a:lstStyle>
            <a:lvl1pPr>
              <a:lnSpc>
                <a:spcPct val="100000"/>
              </a:lnSpc>
              <a:defRPr sz="1500"/>
            </a:lvl1pPr>
            <a:lvl2pPr>
              <a:lnSpc>
                <a:spcPct val="100000"/>
              </a:lnSpc>
              <a:defRPr sz="1500"/>
            </a:lvl2pPr>
            <a:lvl3pPr>
              <a:lnSpc>
                <a:spcPct val="100000"/>
              </a:lnSpc>
              <a:defRPr sz="1500"/>
            </a:lvl3pPr>
            <a:lvl4pPr>
              <a:lnSpc>
                <a:spcPct val="100000"/>
              </a:lnSpc>
              <a:defRPr sz="1500"/>
            </a:lvl4pPr>
            <a:lvl5pPr>
              <a:lnSpc>
                <a:spcPct val="100000"/>
              </a:lnSpc>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4" name="Text Placeholder 12"/>
          <p:cNvSpPr>
            <a:spLocks noGrp="1"/>
          </p:cNvSpPr>
          <p:nvPr>
            <p:ph type="body" sz="quarter" idx="12" hasCustomPrompt="1"/>
          </p:nvPr>
        </p:nvSpPr>
        <p:spPr>
          <a:xfrm>
            <a:off x="4746870" y="1590675"/>
            <a:ext cx="3822700" cy="1971675"/>
          </a:xfrm>
          <a:prstGeom prst="rect">
            <a:avLst/>
          </a:prstGeom>
        </p:spPr>
        <p:txBody>
          <a:bodyPr>
            <a:noAutofit/>
          </a:bodyPr>
          <a:lstStyle>
            <a:lvl1pPr>
              <a:lnSpc>
                <a:spcPct val="100000"/>
              </a:lnSpc>
              <a:defRPr sz="1500"/>
            </a:lvl1pPr>
            <a:lvl2pPr>
              <a:lnSpc>
                <a:spcPct val="100000"/>
              </a:lnSpc>
              <a:defRPr sz="1500"/>
            </a:lvl2pPr>
            <a:lvl3pPr>
              <a:lnSpc>
                <a:spcPct val="100000"/>
              </a:lnSpc>
              <a:defRPr sz="1500"/>
            </a:lvl3pPr>
            <a:lvl4pPr>
              <a:lnSpc>
                <a:spcPct val="100000"/>
              </a:lnSpc>
              <a:defRPr sz="1500"/>
            </a:lvl4pPr>
            <a:lvl5pPr>
              <a:lnSpc>
                <a:spcPct val="100000"/>
              </a:lnSpc>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7" name="Text Placeholder 12"/>
          <p:cNvSpPr>
            <a:spLocks noGrp="1"/>
          </p:cNvSpPr>
          <p:nvPr>
            <p:ph type="body" sz="quarter" idx="13" hasCustomPrompt="1"/>
          </p:nvPr>
        </p:nvSpPr>
        <p:spPr>
          <a:xfrm>
            <a:off x="586053" y="3881400"/>
            <a:ext cx="3822700" cy="1971675"/>
          </a:xfrm>
          <a:prstGeom prst="rect">
            <a:avLst/>
          </a:prstGeom>
        </p:spPr>
        <p:txBody>
          <a:bodyPr>
            <a:noAutofit/>
          </a:bodyPr>
          <a:lstStyle>
            <a:lvl1pPr>
              <a:lnSpc>
                <a:spcPct val="100000"/>
              </a:lnSpc>
              <a:defRPr sz="1500"/>
            </a:lvl1pPr>
            <a:lvl2pPr>
              <a:lnSpc>
                <a:spcPct val="100000"/>
              </a:lnSpc>
              <a:defRPr sz="1500"/>
            </a:lvl2pPr>
            <a:lvl3pPr>
              <a:lnSpc>
                <a:spcPct val="100000"/>
              </a:lnSpc>
              <a:defRPr sz="1500"/>
            </a:lvl3pPr>
            <a:lvl4pPr>
              <a:lnSpc>
                <a:spcPct val="100000"/>
              </a:lnSpc>
              <a:defRPr sz="1500"/>
            </a:lvl4pPr>
            <a:lvl5pPr>
              <a:lnSpc>
                <a:spcPct val="100000"/>
              </a:lnSpc>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8" name="Text Placeholder 12"/>
          <p:cNvSpPr>
            <a:spLocks noGrp="1"/>
          </p:cNvSpPr>
          <p:nvPr>
            <p:ph type="body" sz="quarter" idx="14" hasCustomPrompt="1"/>
          </p:nvPr>
        </p:nvSpPr>
        <p:spPr>
          <a:xfrm>
            <a:off x="4746870" y="3881400"/>
            <a:ext cx="3822700" cy="1971675"/>
          </a:xfrm>
          <a:prstGeom prst="rect">
            <a:avLst/>
          </a:prstGeom>
        </p:spPr>
        <p:txBody>
          <a:bodyPr lIns="91440">
            <a:noAutofit/>
          </a:bodyPr>
          <a:lstStyle>
            <a:lvl1pPr>
              <a:lnSpc>
                <a:spcPct val="100000"/>
              </a:lnSpc>
              <a:defRPr sz="1500" kern="1200"/>
            </a:lvl1pPr>
            <a:lvl2pPr>
              <a:lnSpc>
                <a:spcPct val="100000"/>
              </a:lnSpc>
              <a:defRPr sz="1500"/>
            </a:lvl2pPr>
            <a:lvl3pPr>
              <a:lnSpc>
                <a:spcPct val="100000"/>
              </a:lnSpc>
              <a:defRPr sz="1500" kern="1200"/>
            </a:lvl3pPr>
            <a:lvl4pPr>
              <a:lnSpc>
                <a:spcPct val="100000"/>
              </a:lnSpc>
              <a:defRPr sz="1500" kern="1200"/>
            </a:lvl4pPr>
            <a:lvl5pPr>
              <a:lnSpc>
                <a:spcPct val="100000"/>
              </a:lnSpc>
              <a:defRPr sz="1500" kern="12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34439313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Quadrant with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cxnSp>
        <p:nvCxnSpPr>
          <p:cNvPr id="5" name="Straight Connector 4"/>
          <p:cNvCxnSpPr/>
          <p:nvPr/>
        </p:nvCxnSpPr>
        <p:spPr>
          <a:xfrm>
            <a:off x="4572000" y="1578111"/>
            <a:ext cx="2312" cy="4278159"/>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flipH="1">
            <a:off x="604154" y="3723355"/>
            <a:ext cx="7989634"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1" hasCustomPrompt="1"/>
          </p:nvPr>
        </p:nvSpPr>
        <p:spPr>
          <a:xfrm>
            <a:off x="587496" y="1995840"/>
            <a:ext cx="3814641" cy="1566510"/>
          </a:xfrm>
          <a:prstGeom prst="rect">
            <a:avLst/>
          </a:prstGeom>
        </p:spPr>
        <p:txBody>
          <a:bodyPr>
            <a:noAutofit/>
          </a:bodyPr>
          <a:lstStyle>
            <a:lvl1pPr>
              <a:lnSpc>
                <a:spcPct val="100000"/>
              </a:lnSpc>
              <a:defRPr sz="1300"/>
            </a:lvl1pPr>
            <a:lvl2pPr>
              <a:lnSpc>
                <a:spcPct val="100000"/>
              </a:lnSpc>
              <a:defRPr sz="1300"/>
            </a:lvl2pPr>
            <a:lvl3pPr>
              <a:lnSpc>
                <a:spcPct val="100000"/>
              </a:lnSpc>
              <a:defRPr sz="1300"/>
            </a:lvl3pPr>
            <a:lvl4pPr>
              <a:lnSpc>
                <a:spcPct val="100000"/>
              </a:lnSpc>
              <a:defRPr sz="1300"/>
            </a:lvl4pPr>
            <a:lvl5pPr>
              <a:lnSpc>
                <a:spcPct val="100000"/>
              </a:lnSpc>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4" name="Text Placeholder 12"/>
          <p:cNvSpPr>
            <a:spLocks noGrp="1"/>
          </p:cNvSpPr>
          <p:nvPr>
            <p:ph type="body" sz="quarter" idx="12" hasCustomPrompt="1"/>
          </p:nvPr>
        </p:nvSpPr>
        <p:spPr>
          <a:xfrm>
            <a:off x="4754928" y="1995840"/>
            <a:ext cx="3814641" cy="1566510"/>
          </a:xfrm>
          <a:prstGeom prst="rect">
            <a:avLst/>
          </a:prstGeom>
        </p:spPr>
        <p:txBody>
          <a:bodyPr>
            <a:noAutofit/>
          </a:bodyPr>
          <a:lstStyle>
            <a:lvl1pPr>
              <a:lnSpc>
                <a:spcPct val="100000"/>
              </a:lnSpc>
              <a:defRPr sz="1300"/>
            </a:lvl1pPr>
            <a:lvl2pPr>
              <a:lnSpc>
                <a:spcPct val="100000"/>
              </a:lnSpc>
              <a:defRPr sz="1300"/>
            </a:lvl2pPr>
            <a:lvl3pPr>
              <a:lnSpc>
                <a:spcPct val="100000"/>
              </a:lnSpc>
              <a:defRPr sz="1300"/>
            </a:lvl3pPr>
            <a:lvl4pPr>
              <a:lnSpc>
                <a:spcPct val="100000"/>
              </a:lnSpc>
              <a:defRPr sz="1300"/>
            </a:lvl4pPr>
            <a:lvl5pPr>
              <a:lnSpc>
                <a:spcPct val="100000"/>
              </a:lnSpc>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7" name="Text Placeholder 12"/>
          <p:cNvSpPr>
            <a:spLocks noGrp="1"/>
          </p:cNvSpPr>
          <p:nvPr>
            <p:ph type="body" sz="quarter" idx="13" hasCustomPrompt="1"/>
          </p:nvPr>
        </p:nvSpPr>
        <p:spPr>
          <a:xfrm>
            <a:off x="587496" y="4286565"/>
            <a:ext cx="3814641" cy="1566510"/>
          </a:xfrm>
          <a:prstGeom prst="rect">
            <a:avLst/>
          </a:prstGeom>
        </p:spPr>
        <p:txBody>
          <a:bodyPr>
            <a:noAutofit/>
          </a:bodyPr>
          <a:lstStyle>
            <a:lvl1pPr>
              <a:lnSpc>
                <a:spcPct val="100000"/>
              </a:lnSpc>
              <a:defRPr sz="1300"/>
            </a:lvl1pPr>
            <a:lvl2pPr>
              <a:lnSpc>
                <a:spcPct val="100000"/>
              </a:lnSpc>
              <a:defRPr sz="1300"/>
            </a:lvl2pPr>
            <a:lvl3pPr>
              <a:lnSpc>
                <a:spcPct val="100000"/>
              </a:lnSpc>
              <a:defRPr sz="1300"/>
            </a:lvl3pPr>
            <a:lvl4pPr>
              <a:lnSpc>
                <a:spcPct val="100000"/>
              </a:lnSpc>
              <a:defRPr sz="1300"/>
            </a:lvl4pPr>
            <a:lvl5pPr>
              <a:lnSpc>
                <a:spcPct val="100000"/>
              </a:lnSpc>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8" name="Text Placeholder 12"/>
          <p:cNvSpPr>
            <a:spLocks noGrp="1"/>
          </p:cNvSpPr>
          <p:nvPr>
            <p:ph type="body" sz="quarter" idx="14" hasCustomPrompt="1"/>
          </p:nvPr>
        </p:nvSpPr>
        <p:spPr>
          <a:xfrm>
            <a:off x="4746625" y="4286565"/>
            <a:ext cx="3822944" cy="1566510"/>
          </a:xfrm>
          <a:prstGeom prst="rect">
            <a:avLst/>
          </a:prstGeom>
        </p:spPr>
        <p:txBody>
          <a:bodyPr lIns="91440">
            <a:noAutofit/>
          </a:bodyPr>
          <a:lstStyle>
            <a:lvl1pPr>
              <a:lnSpc>
                <a:spcPct val="100000"/>
              </a:lnSpc>
              <a:defRPr sz="1300" kern="1200"/>
            </a:lvl1pPr>
            <a:lvl2pPr>
              <a:lnSpc>
                <a:spcPct val="100000"/>
              </a:lnSpc>
              <a:defRPr sz="1300"/>
            </a:lvl2pPr>
            <a:lvl3pPr>
              <a:lnSpc>
                <a:spcPct val="100000"/>
              </a:lnSpc>
              <a:defRPr sz="1300" kern="1200"/>
            </a:lvl3pPr>
            <a:lvl4pPr>
              <a:lnSpc>
                <a:spcPct val="100000"/>
              </a:lnSpc>
              <a:defRPr sz="1300" kern="1200"/>
            </a:lvl4pPr>
            <a:lvl5pPr>
              <a:lnSpc>
                <a:spcPct val="100000"/>
              </a:lnSpc>
              <a:defRPr sz="1300" kern="12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0" name="Text Placeholder 5"/>
          <p:cNvSpPr>
            <a:spLocks noGrp="1"/>
          </p:cNvSpPr>
          <p:nvPr>
            <p:ph type="body" sz="quarter" idx="16" hasCustomPrompt="1"/>
          </p:nvPr>
        </p:nvSpPr>
        <p:spPr>
          <a:xfrm>
            <a:off x="588125" y="1590590"/>
            <a:ext cx="3818102" cy="346593"/>
          </a:xfrm>
          <a:prstGeom prst="rect">
            <a:avLst/>
          </a:prstGeom>
        </p:spPr>
        <p:txBody>
          <a:bodyPr>
            <a:normAutofit/>
          </a:bodyPr>
          <a:lstStyle>
            <a:lvl1pPr marL="0" indent="0">
              <a:buFontTx/>
              <a:buNone/>
              <a:defRPr sz="1500" b="1" i="0"/>
            </a:lvl1pPr>
          </a:lstStyle>
          <a:p>
            <a:pPr lvl="0"/>
            <a:r>
              <a:rPr lang="en-US"/>
              <a:t>Click to edit heading</a:t>
            </a:r>
          </a:p>
        </p:txBody>
      </p:sp>
      <p:sp>
        <p:nvSpPr>
          <p:cNvPr id="11" name="Text Placeholder 5"/>
          <p:cNvSpPr>
            <a:spLocks noGrp="1"/>
          </p:cNvSpPr>
          <p:nvPr>
            <p:ph type="body" sz="quarter" idx="17" hasCustomPrompt="1"/>
          </p:nvPr>
        </p:nvSpPr>
        <p:spPr>
          <a:xfrm>
            <a:off x="4747516" y="1590590"/>
            <a:ext cx="3831666" cy="346593"/>
          </a:xfrm>
          <a:prstGeom prst="rect">
            <a:avLst/>
          </a:prstGeom>
        </p:spPr>
        <p:txBody>
          <a:bodyPr>
            <a:normAutofit/>
          </a:bodyPr>
          <a:lstStyle>
            <a:lvl1pPr marL="0" indent="0">
              <a:buFontTx/>
              <a:buNone/>
              <a:defRPr sz="1500" b="1" i="0"/>
            </a:lvl1pPr>
          </a:lstStyle>
          <a:p>
            <a:pPr lvl="0"/>
            <a:r>
              <a:rPr lang="en-US"/>
              <a:t>Click to edit heading</a:t>
            </a:r>
          </a:p>
        </p:txBody>
      </p:sp>
      <p:sp>
        <p:nvSpPr>
          <p:cNvPr id="12" name="Text Placeholder 5"/>
          <p:cNvSpPr>
            <a:spLocks noGrp="1"/>
          </p:cNvSpPr>
          <p:nvPr>
            <p:ph type="body" sz="quarter" idx="18" hasCustomPrompt="1"/>
          </p:nvPr>
        </p:nvSpPr>
        <p:spPr>
          <a:xfrm>
            <a:off x="588126" y="3878367"/>
            <a:ext cx="3818101" cy="346593"/>
          </a:xfrm>
          <a:prstGeom prst="rect">
            <a:avLst/>
          </a:prstGeom>
        </p:spPr>
        <p:txBody>
          <a:bodyPr>
            <a:normAutofit/>
          </a:bodyPr>
          <a:lstStyle>
            <a:lvl1pPr marL="0" indent="0">
              <a:buFontTx/>
              <a:buNone/>
              <a:defRPr sz="1500" b="1" i="0"/>
            </a:lvl1pPr>
          </a:lstStyle>
          <a:p>
            <a:pPr lvl="0"/>
            <a:r>
              <a:rPr lang="en-US"/>
              <a:t>Click to edit heading</a:t>
            </a:r>
          </a:p>
        </p:txBody>
      </p:sp>
      <p:sp>
        <p:nvSpPr>
          <p:cNvPr id="15" name="Text Placeholder 5"/>
          <p:cNvSpPr>
            <a:spLocks noGrp="1"/>
          </p:cNvSpPr>
          <p:nvPr>
            <p:ph type="body" sz="quarter" idx="19" hasCustomPrompt="1"/>
          </p:nvPr>
        </p:nvSpPr>
        <p:spPr>
          <a:xfrm>
            <a:off x="4747516" y="3878367"/>
            <a:ext cx="3831666" cy="346593"/>
          </a:xfrm>
          <a:prstGeom prst="rect">
            <a:avLst/>
          </a:prstGeom>
        </p:spPr>
        <p:txBody>
          <a:bodyPr>
            <a:normAutofit/>
          </a:bodyPr>
          <a:lstStyle>
            <a:lvl1pPr marL="0" indent="0">
              <a:buFontTx/>
              <a:buNone/>
              <a:defRPr sz="1500" b="1" i="0"/>
            </a:lvl1pPr>
          </a:lstStyle>
          <a:p>
            <a:pPr lvl="0"/>
            <a:r>
              <a:rPr lang="en-US"/>
              <a:t>Click to edit heading</a:t>
            </a:r>
          </a:p>
        </p:txBody>
      </p:sp>
    </p:spTree>
    <p:extLst>
      <p:ext uri="{BB962C8B-B14F-4D97-AF65-F5344CB8AC3E}">
        <p14:creationId xmlns:p14="http://schemas.microsoft.com/office/powerpoint/2010/main" val="85550286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Agenda Slide</a:t>
            </a:r>
          </a:p>
        </p:txBody>
      </p:sp>
      <p:sp>
        <p:nvSpPr>
          <p:cNvPr id="4" name="Text Placeholder 11"/>
          <p:cNvSpPr>
            <a:spLocks noGrp="1"/>
          </p:cNvSpPr>
          <p:nvPr>
            <p:ph type="body" sz="quarter" idx="12" hasCustomPrompt="1"/>
          </p:nvPr>
        </p:nvSpPr>
        <p:spPr>
          <a:xfrm>
            <a:off x="544300" y="1454727"/>
            <a:ext cx="8052162" cy="4541433"/>
          </a:xfrm>
          <a:prstGeom prst="rect">
            <a:avLst/>
          </a:prstGeom>
        </p:spPr>
        <p:txBody>
          <a:bodyPr/>
          <a:lstStyle>
            <a:lvl1pPr>
              <a:lnSpc>
                <a:spcPct val="150000"/>
              </a:lnSpc>
              <a:defRPr/>
            </a:lvl1pPr>
            <a:lvl2pPr>
              <a:lnSpc>
                <a:spcPct val="150000"/>
              </a:lnSpc>
              <a:defRPr/>
            </a:lvl2pPr>
            <a:lvl3pPr>
              <a:lnSpc>
                <a:spcPct val="150000"/>
              </a:lnSpc>
              <a:defRPr/>
            </a:lvl3pPr>
            <a:lvl4pPr>
              <a:lnSpc>
                <a:spcPct val="150000"/>
              </a:lnSpc>
              <a:defRPr/>
            </a:lvl4pPr>
            <a:lvl5pPr>
              <a:lnSpc>
                <a:spcPct val="150000"/>
              </a:lnSpc>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a:p>
        </p:txBody>
      </p:sp>
      <p:sp>
        <p:nvSpPr>
          <p:cNvPr id="5" name="Slide Number Placeholder 4"/>
          <p:cNvSpPr>
            <a:spLocks noGrp="1"/>
          </p:cNvSpPr>
          <p:nvPr>
            <p:ph type="sldNum" sz="quarter" idx="1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11440305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Categories Horizontal">
    <p:spTree>
      <p:nvGrpSpPr>
        <p:cNvPr id="1" name=""/>
        <p:cNvGrpSpPr/>
        <p:nvPr/>
      </p:nvGrpSpPr>
      <p:grpSpPr>
        <a:xfrm>
          <a:off x="0" y="0"/>
          <a:ext cx="0" cy="0"/>
          <a:chOff x="0" y="0"/>
          <a:chExt cx="0" cy="0"/>
        </a:xfrm>
      </p:grpSpPr>
      <p:sp>
        <p:nvSpPr>
          <p:cNvPr id="16" name="Text Placeholder 15"/>
          <p:cNvSpPr>
            <a:spLocks noGrp="1"/>
          </p:cNvSpPr>
          <p:nvPr>
            <p:ph type="body" sz="quarter" idx="17" hasCustomPrompt="1"/>
          </p:nvPr>
        </p:nvSpPr>
        <p:spPr>
          <a:xfrm>
            <a:off x="553152" y="1852640"/>
            <a:ext cx="2895600"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2" name="Title 1"/>
          <p:cNvSpPr>
            <a:spLocks noGrp="1"/>
          </p:cNvSpPr>
          <p:nvPr>
            <p:ph type="title" hasCustomPrompt="1"/>
          </p:nvPr>
        </p:nvSpPr>
        <p:spPr/>
        <p:txBody>
          <a:bodyPr/>
          <a:lstStyle/>
          <a:p>
            <a:r>
              <a:rPr lang="en-US" dirty="0" smtClean="0"/>
              <a:t>Click to Edit Title</a:t>
            </a:r>
            <a:endParaRPr lang="en-US"/>
          </a:p>
        </p:txBody>
      </p:sp>
      <p:sp>
        <p:nvSpPr>
          <p:cNvPr id="13" name="Text Placeholder 11"/>
          <p:cNvSpPr>
            <a:spLocks noGrp="1"/>
          </p:cNvSpPr>
          <p:nvPr>
            <p:ph type="body" sz="quarter" idx="15" hasCustomPrompt="1"/>
          </p:nvPr>
        </p:nvSpPr>
        <p:spPr>
          <a:xfrm>
            <a:off x="3830320" y="3258869"/>
            <a:ext cx="4775518" cy="1010961"/>
          </a:xfrm>
          <a:prstGeom prst="rect">
            <a:avLst/>
          </a:prstGeom>
        </p:spPr>
        <p:txBody>
          <a:bodyPr>
            <a:noAutofit/>
          </a:bodyPr>
          <a:lstStyle>
            <a:lvl1pPr>
              <a:defRPr sz="1400"/>
            </a:lvl1pPr>
          </a:lstStyle>
          <a:p>
            <a:pPr lvl="0"/>
            <a:r>
              <a:rPr lang="en-US" dirty="0" smtClean="0"/>
              <a:t>Add text here</a:t>
            </a:r>
          </a:p>
          <a:p>
            <a:pPr lvl="0"/>
            <a:endParaRPr lang="en-US"/>
          </a:p>
        </p:txBody>
      </p:sp>
      <p:sp>
        <p:nvSpPr>
          <p:cNvPr id="14" name="Text Placeholder 11"/>
          <p:cNvSpPr>
            <a:spLocks noGrp="1"/>
          </p:cNvSpPr>
          <p:nvPr>
            <p:ph type="body" sz="quarter" idx="16" hasCustomPrompt="1"/>
          </p:nvPr>
        </p:nvSpPr>
        <p:spPr>
          <a:xfrm>
            <a:off x="3830320" y="4660949"/>
            <a:ext cx="4775518" cy="1010961"/>
          </a:xfrm>
          <a:prstGeom prst="rect">
            <a:avLst/>
          </a:prstGeom>
        </p:spPr>
        <p:txBody>
          <a:bodyPr>
            <a:noAutofit/>
          </a:bodyPr>
          <a:lstStyle>
            <a:lvl1pPr>
              <a:defRPr sz="1400"/>
            </a:lvl1pPr>
          </a:lstStyle>
          <a:p>
            <a:pPr lvl="0"/>
            <a:r>
              <a:rPr lang="en-US" dirty="0" smtClean="0"/>
              <a:t>Add text here</a:t>
            </a:r>
          </a:p>
          <a:p>
            <a:pPr lvl="0"/>
            <a:endParaRPr lang="en-US"/>
          </a:p>
        </p:txBody>
      </p:sp>
      <p:sp>
        <p:nvSpPr>
          <p:cNvPr id="17" name="Text Placeholder 15"/>
          <p:cNvSpPr>
            <a:spLocks noGrp="1"/>
          </p:cNvSpPr>
          <p:nvPr>
            <p:ph type="body" sz="quarter" idx="18" hasCustomPrompt="1"/>
          </p:nvPr>
        </p:nvSpPr>
        <p:spPr>
          <a:xfrm>
            <a:off x="553152" y="3342640"/>
            <a:ext cx="2895600"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18" name="Text Placeholder 15"/>
          <p:cNvSpPr>
            <a:spLocks noGrp="1"/>
          </p:cNvSpPr>
          <p:nvPr>
            <p:ph type="body" sz="quarter" idx="19" hasCustomPrompt="1"/>
          </p:nvPr>
        </p:nvSpPr>
        <p:spPr>
          <a:xfrm>
            <a:off x="553152" y="4744720"/>
            <a:ext cx="2895600"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4" name="Slide Number Placeholder 3"/>
          <p:cNvSpPr>
            <a:spLocks noGrp="1"/>
          </p:cNvSpPr>
          <p:nvPr>
            <p:ph type="sldNum" sz="quarter" idx="20"/>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21" name="Text Placeholder 11"/>
          <p:cNvSpPr>
            <a:spLocks noGrp="1"/>
          </p:cNvSpPr>
          <p:nvPr>
            <p:ph type="body" sz="quarter" idx="21" hasCustomPrompt="1"/>
          </p:nvPr>
        </p:nvSpPr>
        <p:spPr>
          <a:xfrm>
            <a:off x="3830320" y="1746869"/>
            <a:ext cx="4775518" cy="1010961"/>
          </a:xfrm>
          <a:prstGeom prst="rect">
            <a:avLst/>
          </a:prstGeom>
        </p:spPr>
        <p:txBody>
          <a:bodyPr>
            <a:noAutofit/>
          </a:bodyPr>
          <a:lstStyle>
            <a:lvl1pPr>
              <a:defRPr sz="1400"/>
            </a:lvl1pPr>
          </a:lstStyle>
          <a:p>
            <a:pPr lvl="0"/>
            <a:r>
              <a:rPr lang="en-US" dirty="0" smtClean="0"/>
              <a:t>Add text here</a:t>
            </a:r>
          </a:p>
          <a:p>
            <a:pPr lvl="0"/>
            <a:endParaRPr lang="en-US"/>
          </a:p>
        </p:txBody>
      </p:sp>
    </p:spTree>
    <p:extLst>
      <p:ext uri="{BB962C8B-B14F-4D97-AF65-F5344CB8AC3E}">
        <p14:creationId xmlns:p14="http://schemas.microsoft.com/office/powerpoint/2010/main" val="37230658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Categories Vertical">
    <p:spTree>
      <p:nvGrpSpPr>
        <p:cNvPr id="1" name=""/>
        <p:cNvGrpSpPr/>
        <p:nvPr/>
      </p:nvGrpSpPr>
      <p:grpSpPr>
        <a:xfrm>
          <a:off x="0" y="0"/>
          <a:ext cx="0" cy="0"/>
          <a:chOff x="0" y="0"/>
          <a:chExt cx="0" cy="0"/>
        </a:xfrm>
      </p:grpSpPr>
      <p:sp>
        <p:nvSpPr>
          <p:cNvPr id="12" name="Text Placeholder 15"/>
          <p:cNvSpPr>
            <a:spLocks noGrp="1"/>
          </p:cNvSpPr>
          <p:nvPr>
            <p:ph type="body" sz="quarter" idx="17" hasCustomPrompt="1"/>
          </p:nvPr>
        </p:nvSpPr>
        <p:spPr>
          <a:xfrm>
            <a:off x="544513" y="1567520"/>
            <a:ext cx="3827156"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2" name="Title 1"/>
          <p:cNvSpPr>
            <a:spLocks noGrp="1"/>
          </p:cNvSpPr>
          <p:nvPr>
            <p:ph type="title" hasCustomPrompt="1"/>
          </p:nvPr>
        </p:nvSpPr>
        <p:spPr/>
        <p:txBody>
          <a:bodyPr/>
          <a:lstStyle/>
          <a:p>
            <a:r>
              <a:rPr lang="en-US" dirty="0" smtClean="0"/>
              <a:t>Click to Edit Title</a:t>
            </a:r>
            <a:endParaRPr lang="en-US"/>
          </a:p>
        </p:txBody>
      </p:sp>
      <p:sp>
        <p:nvSpPr>
          <p:cNvPr id="19" name="Text Placeholder 12"/>
          <p:cNvSpPr>
            <a:spLocks noGrp="1"/>
          </p:cNvSpPr>
          <p:nvPr>
            <p:ph type="body" sz="quarter" idx="11" hasCustomPrompt="1"/>
          </p:nvPr>
        </p:nvSpPr>
        <p:spPr>
          <a:xfrm>
            <a:off x="541306" y="2471040"/>
            <a:ext cx="3839002" cy="1918080"/>
          </a:xfrm>
          <a:prstGeom prst="rect">
            <a:avLst/>
          </a:prstGeom>
        </p:spPr>
        <p:txBody>
          <a:bodyPr>
            <a:noAutofit/>
          </a:bodyPr>
          <a:lstStyle>
            <a:lvl1pPr>
              <a:defRPr sz="1500"/>
            </a:lvl1pPr>
            <a:lvl2pPr>
              <a:lnSpc>
                <a:spcPts val="1800"/>
              </a:lnSpc>
              <a:defRPr sz="1500"/>
            </a:lvl2pPr>
            <a:lvl3pPr>
              <a:lnSpc>
                <a:spcPts val="1800"/>
              </a:lnSpc>
              <a:defRPr sz="1500"/>
            </a:lvl3pPr>
            <a:lvl4pPr>
              <a:lnSpc>
                <a:spcPts val="1800"/>
              </a:lnSpc>
              <a:defRPr sz="1500"/>
            </a:lvl4pPr>
            <a:lvl5pPr>
              <a:lnSpc>
                <a:spcPts val="1800"/>
              </a:lnSpc>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9" name="Text Placeholder 5"/>
          <p:cNvSpPr>
            <a:spLocks noGrp="1"/>
          </p:cNvSpPr>
          <p:nvPr>
            <p:ph type="body" sz="quarter" idx="22" hasCustomPrompt="1"/>
          </p:nvPr>
        </p:nvSpPr>
        <p:spPr>
          <a:xfrm>
            <a:off x="544299" y="4523228"/>
            <a:ext cx="8060802" cy="1455652"/>
          </a:xfrm>
          <a:prstGeom prst="rect">
            <a:avLst/>
          </a:prstGeom>
        </p:spPr>
        <p:txBody>
          <a:bodyPr>
            <a:normAutofit/>
          </a:bodyPr>
          <a:lstStyle>
            <a:lvl1pPr marL="0" indent="0">
              <a:buFontTx/>
              <a:buNone/>
              <a:defRPr sz="2000" b="1" i="0" baseline="0">
                <a:solidFill>
                  <a:schemeClr val="accent1"/>
                </a:solidFill>
              </a:defRPr>
            </a:lvl1pPr>
          </a:lstStyle>
          <a:p>
            <a:pPr lvl="0"/>
            <a:r>
              <a:rPr lang="en-US"/>
              <a:t>Click to edit text. Conclusion or summary based on the two boxes above may go here. The text in the box may be up to four lines in this space.</a:t>
            </a:r>
          </a:p>
        </p:txBody>
      </p:sp>
      <p:sp>
        <p:nvSpPr>
          <p:cNvPr id="4" name="Slide Number Placeholder 3"/>
          <p:cNvSpPr>
            <a:spLocks noGrp="1"/>
          </p:cNvSpPr>
          <p:nvPr>
            <p:ph type="sldNum" sz="quarter" idx="2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3" name="Text Placeholder 15"/>
          <p:cNvSpPr>
            <a:spLocks noGrp="1"/>
          </p:cNvSpPr>
          <p:nvPr>
            <p:ph type="body" sz="quarter" idx="24" hasCustomPrompt="1"/>
          </p:nvPr>
        </p:nvSpPr>
        <p:spPr>
          <a:xfrm>
            <a:off x="4769306" y="1567520"/>
            <a:ext cx="3827156"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14" name="Text Placeholder 12"/>
          <p:cNvSpPr>
            <a:spLocks noGrp="1"/>
          </p:cNvSpPr>
          <p:nvPr>
            <p:ph type="body" sz="quarter" idx="25" hasCustomPrompt="1"/>
          </p:nvPr>
        </p:nvSpPr>
        <p:spPr>
          <a:xfrm>
            <a:off x="4766099" y="2471040"/>
            <a:ext cx="3839002" cy="1918080"/>
          </a:xfrm>
          <a:prstGeom prst="rect">
            <a:avLst/>
          </a:prstGeom>
        </p:spPr>
        <p:txBody>
          <a:bodyPr>
            <a:noAutofit/>
          </a:bodyPr>
          <a:lstStyle>
            <a:lvl1pPr>
              <a:defRPr sz="1500"/>
            </a:lvl1pPr>
            <a:lvl2pPr>
              <a:lnSpc>
                <a:spcPts val="1800"/>
              </a:lnSpc>
              <a:defRPr sz="1500"/>
            </a:lvl2pPr>
            <a:lvl3pPr>
              <a:lnSpc>
                <a:spcPts val="1800"/>
              </a:lnSpc>
              <a:defRPr sz="1500"/>
            </a:lvl3pPr>
            <a:lvl4pPr>
              <a:lnSpc>
                <a:spcPts val="1800"/>
              </a:lnSpc>
              <a:defRPr sz="1500"/>
            </a:lvl4pPr>
            <a:lvl5pPr>
              <a:lnSpc>
                <a:spcPts val="1800"/>
              </a:lnSpc>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4384025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Flow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US"/>
          </a:p>
        </p:txBody>
      </p:sp>
      <p:sp>
        <p:nvSpPr>
          <p:cNvPr id="26" name="Text Placeholder 12"/>
          <p:cNvSpPr>
            <a:spLocks noGrp="1"/>
          </p:cNvSpPr>
          <p:nvPr>
            <p:ph type="body" sz="quarter" idx="21" hasCustomPrompt="1"/>
          </p:nvPr>
        </p:nvSpPr>
        <p:spPr>
          <a:xfrm>
            <a:off x="6756214" y="2471040"/>
            <a:ext cx="1841536" cy="3490559"/>
          </a:xfrm>
          <a:prstGeom prst="rect">
            <a:avLst/>
          </a:prstGeom>
        </p:spPr>
        <p:txBody>
          <a:bodyPr>
            <a:noAutofit/>
          </a:bodyPr>
          <a:lstStyle>
            <a:lvl1pPr marL="0" indent="-137160">
              <a:lnSpc>
                <a:spcPct val="100000"/>
              </a:lnSpc>
              <a:buClr>
                <a:schemeClr val="accent4"/>
              </a:buClr>
              <a:defRPr sz="1100"/>
            </a:lvl1pPr>
            <a:lvl2pPr marL="270000" indent="-136800">
              <a:lnSpc>
                <a:spcPct val="100000"/>
              </a:lnSpc>
              <a:buClr>
                <a:schemeClr val="accent4"/>
              </a:buClr>
              <a:defRPr sz="1100"/>
            </a:lvl2pPr>
            <a:lvl3pPr marL="360000" indent="-136800" algn="l">
              <a:lnSpc>
                <a:spcPct val="100000"/>
              </a:lnSpc>
              <a:buClr>
                <a:schemeClr val="accent4"/>
              </a:buClr>
              <a:defRPr sz="1100"/>
            </a:lvl3pPr>
            <a:lvl4pPr marL="511200" indent="-136800">
              <a:lnSpc>
                <a:spcPct val="100000"/>
              </a:lnSpc>
              <a:buClr>
                <a:schemeClr val="accent4"/>
              </a:buClr>
              <a:defRPr sz="1100"/>
            </a:lvl4pPr>
            <a:lvl5pPr marL="655200" indent="-136800">
              <a:lnSpc>
                <a:spcPct val="100000"/>
              </a:lnSpc>
              <a:buClr>
                <a:schemeClr val="accent4"/>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smtClean="0"/>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7" name="Text Placeholder 15"/>
          <p:cNvSpPr>
            <a:spLocks noGrp="1"/>
          </p:cNvSpPr>
          <p:nvPr>
            <p:ph type="body" sz="quarter" idx="23" hasCustomPrompt="1"/>
          </p:nvPr>
        </p:nvSpPr>
        <p:spPr>
          <a:xfrm>
            <a:off x="544513" y="1567520"/>
            <a:ext cx="1840033" cy="802640"/>
          </a:xfrm>
          <a:prstGeom prst="rect">
            <a:avLst/>
          </a:prstGeom>
          <a:solidFill>
            <a:schemeClr val="accent3"/>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3" name="Text Placeholder 12"/>
          <p:cNvSpPr>
            <a:spLocks noGrp="1"/>
          </p:cNvSpPr>
          <p:nvPr>
            <p:ph type="body" sz="quarter" idx="28" hasCustomPrompt="1"/>
          </p:nvPr>
        </p:nvSpPr>
        <p:spPr>
          <a:xfrm>
            <a:off x="4685576" y="2471040"/>
            <a:ext cx="1841536" cy="3490559"/>
          </a:xfrm>
          <a:prstGeom prst="rect">
            <a:avLst/>
          </a:prstGeom>
        </p:spPr>
        <p:txBody>
          <a:bodyPr>
            <a:noAutofit/>
          </a:bodyPr>
          <a:lstStyle>
            <a:lvl1pPr marL="0" indent="-137160">
              <a:lnSpc>
                <a:spcPct val="100000"/>
              </a:lnSpc>
              <a:buClr>
                <a:schemeClr val="accent2"/>
              </a:buClr>
              <a:defRPr sz="1100"/>
            </a:lvl1pPr>
            <a:lvl2pPr marL="270000" indent="-136800">
              <a:lnSpc>
                <a:spcPct val="100000"/>
              </a:lnSpc>
              <a:buClr>
                <a:schemeClr val="accent2"/>
              </a:buClr>
              <a:defRPr sz="1100"/>
            </a:lvl2pPr>
            <a:lvl3pPr marL="360000" indent="-136800" algn="l">
              <a:lnSpc>
                <a:spcPct val="100000"/>
              </a:lnSpc>
              <a:buClr>
                <a:schemeClr val="accent2"/>
              </a:buClr>
              <a:defRPr sz="1100"/>
            </a:lvl3pPr>
            <a:lvl4pPr marL="511200" indent="-136800">
              <a:lnSpc>
                <a:spcPct val="100000"/>
              </a:lnSpc>
              <a:buClr>
                <a:schemeClr val="accent2"/>
              </a:buClr>
              <a:defRPr sz="1100"/>
            </a:lvl4pPr>
            <a:lvl5pPr marL="655200" indent="-136800">
              <a:lnSpc>
                <a:spcPct val="100000"/>
              </a:lnSpc>
              <a:buClr>
                <a:schemeClr val="accent2"/>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smtClean="0"/>
          </a:p>
        </p:txBody>
      </p:sp>
      <p:sp>
        <p:nvSpPr>
          <p:cNvPr id="34" name="Text Placeholder 12"/>
          <p:cNvSpPr>
            <a:spLocks noGrp="1"/>
          </p:cNvSpPr>
          <p:nvPr>
            <p:ph type="body" sz="quarter" idx="29" hasCustomPrompt="1"/>
          </p:nvPr>
        </p:nvSpPr>
        <p:spPr>
          <a:xfrm>
            <a:off x="2614937" y="2471040"/>
            <a:ext cx="1841536" cy="3490559"/>
          </a:xfrm>
          <a:prstGeom prst="rect">
            <a:avLst/>
          </a:prstGeom>
        </p:spPr>
        <p:txBody>
          <a:bodyPr>
            <a:noAutofit/>
          </a:bodyPr>
          <a:lstStyle>
            <a:lvl1pPr marL="0" indent="-137160">
              <a:lnSpc>
                <a:spcPct val="100000"/>
              </a:lnSpc>
              <a:buClr>
                <a:schemeClr val="accent5"/>
              </a:buClr>
              <a:defRPr sz="1100"/>
            </a:lvl1pPr>
            <a:lvl2pPr marL="270000" indent="-136800">
              <a:lnSpc>
                <a:spcPct val="100000"/>
              </a:lnSpc>
              <a:buClr>
                <a:schemeClr val="accent5"/>
              </a:buClr>
              <a:defRPr sz="1100"/>
            </a:lvl2pPr>
            <a:lvl3pPr marL="360000" indent="-136800" algn="l">
              <a:lnSpc>
                <a:spcPct val="100000"/>
              </a:lnSpc>
              <a:buClr>
                <a:schemeClr val="accent5"/>
              </a:buClr>
              <a:defRPr sz="1100"/>
            </a:lvl3pPr>
            <a:lvl4pPr marL="511200" indent="-136800">
              <a:lnSpc>
                <a:spcPct val="100000"/>
              </a:lnSpc>
              <a:buClr>
                <a:schemeClr val="accent5"/>
              </a:buClr>
              <a:defRPr sz="1100"/>
            </a:lvl4pPr>
            <a:lvl5pPr marL="655200" indent="-136800">
              <a:lnSpc>
                <a:spcPct val="100000"/>
              </a:lnSpc>
              <a:buClr>
                <a:schemeClr val="accent5"/>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smtClean="0"/>
          </a:p>
        </p:txBody>
      </p:sp>
      <p:sp>
        <p:nvSpPr>
          <p:cNvPr id="35" name="Text Placeholder 12"/>
          <p:cNvSpPr>
            <a:spLocks noGrp="1"/>
          </p:cNvSpPr>
          <p:nvPr>
            <p:ph type="body" sz="quarter" idx="30" hasCustomPrompt="1"/>
          </p:nvPr>
        </p:nvSpPr>
        <p:spPr>
          <a:xfrm>
            <a:off x="544298" y="2471040"/>
            <a:ext cx="1841536" cy="3490559"/>
          </a:xfrm>
          <a:prstGeom prst="rect">
            <a:avLst/>
          </a:prstGeom>
        </p:spPr>
        <p:txBody>
          <a:bodyPr>
            <a:noAutofit/>
          </a:bodyPr>
          <a:lstStyle>
            <a:lvl1pPr marL="0" indent="-137160">
              <a:lnSpc>
                <a:spcPct val="100000"/>
              </a:lnSpc>
              <a:buClr>
                <a:schemeClr val="accent3"/>
              </a:buClr>
              <a:defRPr sz="1100"/>
            </a:lvl1pPr>
            <a:lvl2pPr marL="270000" indent="-136800">
              <a:lnSpc>
                <a:spcPct val="100000"/>
              </a:lnSpc>
              <a:buClr>
                <a:schemeClr val="accent3"/>
              </a:buClr>
              <a:defRPr sz="1100"/>
            </a:lvl2pPr>
            <a:lvl3pPr marL="360000" indent="-136800" algn="l">
              <a:lnSpc>
                <a:spcPct val="100000"/>
              </a:lnSpc>
              <a:buClr>
                <a:schemeClr val="accent3"/>
              </a:buClr>
              <a:defRPr sz="1100"/>
            </a:lvl3pPr>
            <a:lvl4pPr marL="511200" indent="-136800">
              <a:lnSpc>
                <a:spcPct val="100000"/>
              </a:lnSpc>
              <a:buClr>
                <a:schemeClr val="accent3"/>
              </a:buClr>
              <a:defRPr sz="1100"/>
            </a:lvl4pPr>
            <a:lvl5pPr marL="655200" indent="-136800">
              <a:lnSpc>
                <a:spcPct val="100000"/>
              </a:lnSpc>
              <a:buClr>
                <a:schemeClr val="accent3"/>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smtClean="0"/>
          </a:p>
        </p:txBody>
      </p:sp>
      <p:sp>
        <p:nvSpPr>
          <p:cNvPr id="36" name="Text Placeholder 15"/>
          <p:cNvSpPr>
            <a:spLocks noGrp="1"/>
          </p:cNvSpPr>
          <p:nvPr>
            <p:ph type="body" sz="quarter" idx="31" hasCustomPrompt="1"/>
          </p:nvPr>
        </p:nvSpPr>
        <p:spPr>
          <a:xfrm>
            <a:off x="2618031" y="1567520"/>
            <a:ext cx="1840033" cy="802640"/>
          </a:xfrm>
          <a:prstGeom prst="rect">
            <a:avLst/>
          </a:prstGeom>
          <a:solidFill>
            <a:schemeClr val="accent5"/>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7" name="Text Placeholder 15"/>
          <p:cNvSpPr>
            <a:spLocks noGrp="1"/>
          </p:cNvSpPr>
          <p:nvPr>
            <p:ph type="body" sz="quarter" idx="32" hasCustomPrompt="1"/>
          </p:nvPr>
        </p:nvSpPr>
        <p:spPr>
          <a:xfrm>
            <a:off x="4682909" y="1567520"/>
            <a:ext cx="1840033" cy="802640"/>
          </a:xfrm>
          <a:prstGeom prst="rect">
            <a:avLst/>
          </a:prstGeom>
          <a:solidFill>
            <a:schemeClr val="accent2"/>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8" name="Text Placeholder 15"/>
          <p:cNvSpPr>
            <a:spLocks noGrp="1"/>
          </p:cNvSpPr>
          <p:nvPr>
            <p:ph type="body" sz="quarter" idx="33" hasCustomPrompt="1"/>
          </p:nvPr>
        </p:nvSpPr>
        <p:spPr>
          <a:xfrm>
            <a:off x="6765067" y="1567520"/>
            <a:ext cx="1840033" cy="802640"/>
          </a:xfrm>
          <a:prstGeom prst="rect">
            <a:avLst/>
          </a:prstGeom>
          <a:solidFill>
            <a:schemeClr val="accent4"/>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Tree>
    <p:extLst>
      <p:ext uri="{BB962C8B-B14F-4D97-AF65-F5344CB8AC3E}">
        <p14:creationId xmlns:p14="http://schemas.microsoft.com/office/powerpoint/2010/main" val="3441892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with Heading">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52763" y="1455918"/>
            <a:ext cx="8048057" cy="406251"/>
          </a:xfrm>
          <a:prstGeom prst="rect">
            <a:avLst/>
          </a:prstGeom>
        </p:spPr>
        <p:txBody>
          <a:bodyPr>
            <a:normAutofit/>
          </a:bodyPr>
          <a:lstStyle>
            <a:lvl1pPr marL="0" indent="0">
              <a:buFontTx/>
              <a:buNone/>
              <a:defRPr sz="2000" b="1" i="0"/>
            </a:lvl1pPr>
          </a:lstStyle>
          <a:p>
            <a:pPr lvl="0"/>
            <a:r>
              <a:rPr lang="en-US"/>
              <a:t>Click to edit heading</a:t>
            </a:r>
          </a:p>
        </p:txBody>
      </p:sp>
      <p:sp>
        <p:nvSpPr>
          <p:cNvPr id="8" name="Text Placeholder 2"/>
          <p:cNvSpPr>
            <a:spLocks noGrp="1"/>
          </p:cNvSpPr>
          <p:nvPr>
            <p:ph idx="13" hasCustomPrompt="1"/>
          </p:nvPr>
        </p:nvSpPr>
        <p:spPr bwMode="auto">
          <a:xfrm>
            <a:off x="552763" y="1904999"/>
            <a:ext cx="8044541" cy="4095751"/>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hasCustomPrompt="1"/>
          </p:nvPr>
        </p:nvSpPr>
        <p:spPr/>
        <p:txBody>
          <a:bodyPr/>
          <a:lstStyle/>
          <a:p>
            <a:r>
              <a:rPr lang="en-US" dirty="0" smtClean="0"/>
              <a:t>Click to Edit Title</a:t>
            </a:r>
            <a:endParaRPr lang="en-US"/>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7307112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ontact">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52763" y="1455918"/>
            <a:ext cx="8048057" cy="406251"/>
          </a:xfrm>
          <a:prstGeom prst="rect">
            <a:avLst/>
          </a:prstGeom>
        </p:spPr>
        <p:txBody>
          <a:bodyPr lIns="144000" rIns="144000">
            <a:normAutofit/>
          </a:bodyPr>
          <a:lstStyle>
            <a:lvl1pPr marL="0" indent="0">
              <a:buFontTx/>
              <a:buNone/>
              <a:defRPr sz="2000" b="1" i="0"/>
            </a:lvl1pPr>
          </a:lstStyle>
          <a:p>
            <a:pPr lvl="0"/>
            <a:r>
              <a:rPr lang="en-US"/>
              <a:t>Name</a:t>
            </a:r>
          </a:p>
        </p:txBody>
      </p:sp>
      <p:sp>
        <p:nvSpPr>
          <p:cNvPr id="8" name="Text Placeholder 2"/>
          <p:cNvSpPr>
            <a:spLocks noGrp="1"/>
          </p:cNvSpPr>
          <p:nvPr>
            <p:ph idx="13" hasCustomPrompt="1"/>
          </p:nvPr>
        </p:nvSpPr>
        <p:spPr bwMode="auto">
          <a:xfrm>
            <a:off x="552763" y="1894050"/>
            <a:ext cx="8044541" cy="678898"/>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marL="74250" indent="0">
              <a:buNone/>
              <a:defRPr/>
            </a:lvl1pPr>
            <a:lvl2pPr marL="272250" indent="0">
              <a:buNone/>
              <a:defRPr/>
            </a:lvl2pPr>
            <a:lvl3pPr marL="538650" indent="0">
              <a:buNone/>
              <a:defRPr/>
            </a:lvl3pPr>
            <a:lvl4pPr marL="822622" indent="0">
              <a:buNone/>
              <a:defRPr/>
            </a:lvl4pPr>
            <a:lvl5pPr marL="1038622" indent="0">
              <a:buNone/>
              <a:defRPr/>
            </a:lvl5pPr>
          </a:lstStyle>
          <a:p>
            <a:r>
              <a:rPr lang="en-US"/>
              <a:t>Title</a:t>
            </a:r>
          </a:p>
        </p:txBody>
      </p:sp>
      <p:sp>
        <p:nvSpPr>
          <p:cNvPr id="4" name="Title 3"/>
          <p:cNvSpPr>
            <a:spLocks noGrp="1"/>
          </p:cNvSpPr>
          <p:nvPr>
            <p:ph type="title" hasCustomPrompt="1"/>
          </p:nvPr>
        </p:nvSpPr>
        <p:spPr/>
        <p:txBody>
          <a:bodyPr/>
          <a:lstStyle/>
          <a:p>
            <a:r>
              <a:rPr lang="en-US" dirty="0" smtClean="0"/>
              <a:t>Contact Information</a:t>
            </a:r>
            <a:endParaRPr lang="en-US"/>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0" name="Text Placeholder 2"/>
          <p:cNvSpPr>
            <a:spLocks noGrp="1"/>
          </p:cNvSpPr>
          <p:nvPr>
            <p:ph idx="16" hasCustomPrompt="1"/>
          </p:nvPr>
        </p:nvSpPr>
        <p:spPr bwMode="auto">
          <a:xfrm>
            <a:off x="963607" y="4021568"/>
            <a:ext cx="7595542" cy="332612"/>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74250" indent="0">
              <a:buNone/>
              <a:defRPr/>
            </a:lvl1pPr>
            <a:lvl2pPr marL="272250" indent="0">
              <a:buNone/>
              <a:defRPr/>
            </a:lvl2pPr>
            <a:lvl3pPr marL="538650" indent="0">
              <a:buNone/>
              <a:defRPr/>
            </a:lvl3pPr>
            <a:lvl4pPr marL="822622" indent="0">
              <a:buNone/>
              <a:defRPr/>
            </a:lvl4pPr>
            <a:lvl5pPr marL="1038622" indent="0">
              <a:buNone/>
              <a:defRPr/>
            </a:lvl5pPr>
          </a:lstStyle>
          <a:p>
            <a:pPr lvl="0"/>
            <a:r>
              <a:rPr lang="en-US"/>
              <a:t>+00 (0)12 3456 7890</a:t>
            </a:r>
          </a:p>
        </p:txBody>
      </p:sp>
      <p:sp>
        <p:nvSpPr>
          <p:cNvPr id="11" name="Text Placeholder 2"/>
          <p:cNvSpPr>
            <a:spLocks noGrp="1"/>
          </p:cNvSpPr>
          <p:nvPr>
            <p:ph idx="17" hasCustomPrompt="1"/>
          </p:nvPr>
        </p:nvSpPr>
        <p:spPr bwMode="auto">
          <a:xfrm>
            <a:off x="539101" y="5561872"/>
            <a:ext cx="8058203" cy="361383"/>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marL="74250" indent="0">
              <a:buNone/>
              <a:defRPr b="1" i="0">
                <a:solidFill>
                  <a:schemeClr val="accent1"/>
                </a:solidFill>
              </a:defRPr>
            </a:lvl1pPr>
            <a:lvl2pPr marL="272250" indent="0">
              <a:buNone/>
              <a:defRPr/>
            </a:lvl2pPr>
            <a:lvl3pPr marL="538650" indent="0">
              <a:buNone/>
              <a:defRPr/>
            </a:lvl3pPr>
            <a:lvl4pPr marL="822622" indent="0">
              <a:buNone/>
              <a:defRPr/>
            </a:lvl4pPr>
            <a:lvl5pPr marL="1038622" indent="0">
              <a:buNone/>
              <a:defRPr/>
            </a:lvl5pPr>
          </a:lstStyle>
          <a:p>
            <a:pPr lvl="0"/>
            <a:r>
              <a:rPr lang="en-US"/>
              <a:t>www.gs1[country].org</a:t>
            </a:r>
          </a:p>
        </p:txBody>
      </p:sp>
      <p:sp>
        <p:nvSpPr>
          <p:cNvPr id="13" name="Text Placeholder 2"/>
          <p:cNvSpPr>
            <a:spLocks noGrp="1"/>
          </p:cNvSpPr>
          <p:nvPr>
            <p:ph idx="19" hasCustomPrompt="1"/>
          </p:nvPr>
        </p:nvSpPr>
        <p:spPr bwMode="auto">
          <a:xfrm>
            <a:off x="963607" y="5049637"/>
            <a:ext cx="7595542" cy="329251"/>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74250" indent="0">
              <a:buNone/>
              <a:defRPr/>
            </a:lvl1pPr>
            <a:lvl2pPr marL="272250" indent="0">
              <a:buNone/>
              <a:defRPr/>
            </a:lvl2pPr>
            <a:lvl3pPr marL="538650" indent="0">
              <a:buNone/>
              <a:defRPr/>
            </a:lvl3pPr>
            <a:lvl4pPr marL="822622" indent="0">
              <a:buNone/>
              <a:defRPr/>
            </a:lvl4pPr>
            <a:lvl5pPr marL="1038622" indent="0">
              <a:buNone/>
              <a:defRPr/>
            </a:lvl5pPr>
          </a:lstStyle>
          <a:p>
            <a:pPr lvl="0"/>
            <a:r>
              <a:rPr lang="en-US"/>
              <a:t>name@gs1[country].org</a:t>
            </a:r>
          </a:p>
        </p:txBody>
      </p:sp>
      <p:sp>
        <p:nvSpPr>
          <p:cNvPr id="17" name="Text Placeholder 2"/>
          <p:cNvSpPr>
            <a:spLocks noGrp="1"/>
          </p:cNvSpPr>
          <p:nvPr>
            <p:ph idx="20" hasCustomPrompt="1"/>
          </p:nvPr>
        </p:nvSpPr>
        <p:spPr bwMode="auto">
          <a:xfrm>
            <a:off x="963607" y="4367618"/>
            <a:ext cx="7595542" cy="325892"/>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74250" indent="0">
              <a:buNone/>
              <a:defRPr/>
            </a:lvl1pPr>
            <a:lvl2pPr marL="272250" indent="0">
              <a:buNone/>
              <a:defRPr/>
            </a:lvl2pPr>
            <a:lvl3pPr marL="538650" indent="0">
              <a:buNone/>
              <a:defRPr/>
            </a:lvl3pPr>
            <a:lvl4pPr marL="822622" indent="0">
              <a:buNone/>
              <a:defRPr/>
            </a:lvl4pPr>
            <a:lvl5pPr marL="1038622" indent="0">
              <a:buNone/>
              <a:defRPr/>
            </a:lvl5pPr>
          </a:lstStyle>
          <a:p>
            <a:pPr lvl="0"/>
            <a:r>
              <a:rPr lang="en-US"/>
              <a:t>+00 (0)12 3456 7890</a:t>
            </a:r>
          </a:p>
        </p:txBody>
      </p:sp>
      <p:sp>
        <p:nvSpPr>
          <p:cNvPr id="18" name="Text Placeholder 2"/>
          <p:cNvSpPr>
            <a:spLocks noGrp="1"/>
          </p:cNvSpPr>
          <p:nvPr>
            <p:ph idx="21" hasCustomPrompt="1"/>
          </p:nvPr>
        </p:nvSpPr>
        <p:spPr bwMode="auto">
          <a:xfrm>
            <a:off x="963607" y="4706948"/>
            <a:ext cx="7595542" cy="329251"/>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74250" indent="0">
              <a:buNone/>
              <a:defRPr/>
            </a:lvl1pPr>
            <a:lvl2pPr marL="272250" indent="0">
              <a:buNone/>
              <a:defRPr/>
            </a:lvl2pPr>
            <a:lvl3pPr marL="538650" indent="0">
              <a:buNone/>
              <a:defRPr/>
            </a:lvl3pPr>
            <a:lvl4pPr marL="822622" indent="0">
              <a:buNone/>
              <a:defRPr/>
            </a:lvl4pPr>
            <a:lvl5pPr marL="1038622" indent="0">
              <a:buNone/>
              <a:defRPr/>
            </a:lvl5pPr>
          </a:lstStyle>
          <a:p>
            <a:pPr lvl="0"/>
            <a:r>
              <a:rPr lang="en-US"/>
              <a:t>+00 (0)12 3456 7890</a:t>
            </a:r>
          </a:p>
        </p:txBody>
      </p:sp>
      <p:sp>
        <p:nvSpPr>
          <p:cNvPr id="19" name="Text Placeholder 2"/>
          <p:cNvSpPr>
            <a:spLocks noGrp="1"/>
          </p:cNvSpPr>
          <p:nvPr>
            <p:ph idx="22" hasCustomPrompt="1"/>
          </p:nvPr>
        </p:nvSpPr>
        <p:spPr bwMode="auto">
          <a:xfrm>
            <a:off x="552763" y="2645460"/>
            <a:ext cx="8044541" cy="1324474"/>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marL="74250" indent="0">
              <a:buNone/>
              <a:defRPr b="0" baseline="0"/>
            </a:lvl1pPr>
            <a:lvl2pPr marL="272250" indent="0">
              <a:buNone/>
              <a:defRPr/>
            </a:lvl2pPr>
            <a:lvl3pPr marL="538650" indent="0">
              <a:buNone/>
              <a:defRPr/>
            </a:lvl3pPr>
            <a:lvl4pPr marL="822622" indent="0">
              <a:buNone/>
              <a:defRPr/>
            </a:lvl4pPr>
            <a:lvl5pPr marL="1038622" indent="0">
              <a:buNone/>
              <a:defRPr/>
            </a:lvl5pPr>
          </a:lstStyle>
          <a:p>
            <a:pPr lvl="0"/>
            <a:r>
              <a:rPr lang="en-US"/>
              <a:t>GS1 [Country] Address</a:t>
            </a:r>
          </a:p>
        </p:txBody>
      </p:sp>
      <p:sp>
        <p:nvSpPr>
          <p:cNvPr id="21" name="Content Placeholder 20"/>
          <p:cNvSpPr>
            <a:spLocks noGrp="1"/>
          </p:cNvSpPr>
          <p:nvPr>
            <p:ph sz="quarter" idx="23" hasCustomPrompt="1"/>
          </p:nvPr>
        </p:nvSpPr>
        <p:spPr>
          <a:xfrm>
            <a:off x="506107" y="4023096"/>
            <a:ext cx="438450" cy="329829"/>
          </a:xfrm>
          <a:prstGeom prst="rect">
            <a:avLst/>
          </a:prstGeom>
        </p:spPr>
        <p:txBody>
          <a:bodyPr vert="horz" lIns="144000"/>
          <a:lstStyle>
            <a:lvl1pPr marL="74250" indent="0">
              <a:spcBef>
                <a:spcPts val="0"/>
              </a:spcBef>
              <a:buFontTx/>
              <a:buNone/>
              <a:defRPr b="1" i="0"/>
            </a:lvl1pPr>
            <a:lvl2pPr marL="272250" indent="0">
              <a:spcBef>
                <a:spcPts val="0"/>
              </a:spcBef>
              <a:buFontTx/>
              <a:buNone/>
              <a:defRPr b="1" i="0"/>
            </a:lvl2pPr>
            <a:lvl3pPr marL="538650" indent="0">
              <a:spcBef>
                <a:spcPts val="0"/>
              </a:spcBef>
              <a:buFontTx/>
              <a:buNone/>
              <a:defRPr b="1" i="0"/>
            </a:lvl3pPr>
            <a:lvl4pPr marL="0" indent="0">
              <a:spcBef>
                <a:spcPts val="0"/>
              </a:spcBef>
              <a:buFontTx/>
              <a:buNone/>
              <a:defRPr sz="1800" b="1" i="0"/>
            </a:lvl4pPr>
            <a:lvl5pPr marL="1038622" indent="0">
              <a:spcBef>
                <a:spcPts val="0"/>
              </a:spcBef>
              <a:buFontTx/>
              <a:buNone/>
              <a:defRPr b="1" i="0"/>
            </a:lvl5pPr>
          </a:lstStyle>
          <a:p>
            <a:pPr lvl="3"/>
            <a:r>
              <a:rPr lang="en-US"/>
              <a:t>T</a:t>
            </a:r>
          </a:p>
        </p:txBody>
      </p:sp>
      <p:sp>
        <p:nvSpPr>
          <p:cNvPr id="23" name="Content Placeholder 20"/>
          <p:cNvSpPr>
            <a:spLocks noGrp="1"/>
          </p:cNvSpPr>
          <p:nvPr>
            <p:ph sz="quarter" idx="24" hasCustomPrompt="1"/>
          </p:nvPr>
        </p:nvSpPr>
        <p:spPr>
          <a:xfrm>
            <a:off x="506107" y="4365062"/>
            <a:ext cx="438450" cy="329829"/>
          </a:xfrm>
          <a:prstGeom prst="rect">
            <a:avLst/>
          </a:prstGeom>
        </p:spPr>
        <p:txBody>
          <a:bodyPr vert="horz" lIns="144000"/>
          <a:lstStyle>
            <a:lvl1pPr marL="74250" indent="0">
              <a:spcBef>
                <a:spcPts val="0"/>
              </a:spcBef>
              <a:buFontTx/>
              <a:buNone/>
              <a:defRPr b="1" i="0"/>
            </a:lvl1pPr>
            <a:lvl2pPr marL="272250" indent="0">
              <a:spcBef>
                <a:spcPts val="0"/>
              </a:spcBef>
              <a:buFontTx/>
              <a:buNone/>
              <a:defRPr b="1" i="0"/>
            </a:lvl2pPr>
            <a:lvl3pPr marL="538650" indent="0">
              <a:spcBef>
                <a:spcPts val="0"/>
              </a:spcBef>
              <a:buFontTx/>
              <a:buNone/>
              <a:defRPr b="1" i="0"/>
            </a:lvl3pPr>
            <a:lvl4pPr marL="0" indent="0">
              <a:spcBef>
                <a:spcPts val="0"/>
              </a:spcBef>
              <a:buFontTx/>
              <a:buNone/>
              <a:defRPr sz="1800" b="1" i="0"/>
            </a:lvl4pPr>
            <a:lvl5pPr marL="1038622" indent="0">
              <a:spcBef>
                <a:spcPts val="0"/>
              </a:spcBef>
              <a:buFontTx/>
              <a:buNone/>
              <a:defRPr b="1" i="0"/>
            </a:lvl5pPr>
          </a:lstStyle>
          <a:p>
            <a:pPr lvl="3"/>
            <a:r>
              <a:rPr lang="en-US"/>
              <a:t>D</a:t>
            </a:r>
          </a:p>
        </p:txBody>
      </p:sp>
      <p:sp>
        <p:nvSpPr>
          <p:cNvPr id="24" name="Content Placeholder 20"/>
          <p:cNvSpPr>
            <a:spLocks noGrp="1"/>
          </p:cNvSpPr>
          <p:nvPr>
            <p:ph sz="quarter" idx="25" hasCustomPrompt="1"/>
          </p:nvPr>
        </p:nvSpPr>
        <p:spPr>
          <a:xfrm>
            <a:off x="506107" y="4707028"/>
            <a:ext cx="438450" cy="329829"/>
          </a:xfrm>
          <a:prstGeom prst="rect">
            <a:avLst/>
          </a:prstGeom>
        </p:spPr>
        <p:txBody>
          <a:bodyPr vert="horz" lIns="144000"/>
          <a:lstStyle>
            <a:lvl1pPr marL="74250" indent="0">
              <a:spcBef>
                <a:spcPts val="0"/>
              </a:spcBef>
              <a:buFontTx/>
              <a:buNone/>
              <a:defRPr b="1" i="0"/>
            </a:lvl1pPr>
            <a:lvl2pPr marL="272250" indent="0">
              <a:spcBef>
                <a:spcPts val="0"/>
              </a:spcBef>
              <a:buFontTx/>
              <a:buNone/>
              <a:defRPr b="1" i="0"/>
            </a:lvl2pPr>
            <a:lvl3pPr marL="538650" indent="0">
              <a:spcBef>
                <a:spcPts val="0"/>
              </a:spcBef>
              <a:buFontTx/>
              <a:buNone/>
              <a:defRPr b="1" i="0"/>
            </a:lvl3pPr>
            <a:lvl4pPr marL="0" indent="0">
              <a:spcBef>
                <a:spcPts val="0"/>
              </a:spcBef>
              <a:buFontTx/>
              <a:buNone/>
              <a:defRPr sz="1800" b="1" i="0"/>
            </a:lvl4pPr>
            <a:lvl5pPr marL="1038622" indent="0">
              <a:spcBef>
                <a:spcPts val="0"/>
              </a:spcBef>
              <a:buFontTx/>
              <a:buNone/>
              <a:defRPr b="1" i="0"/>
            </a:lvl5pPr>
          </a:lstStyle>
          <a:p>
            <a:pPr lvl="3"/>
            <a:r>
              <a:rPr lang="en-US"/>
              <a:t>M</a:t>
            </a:r>
          </a:p>
        </p:txBody>
      </p:sp>
      <p:sp>
        <p:nvSpPr>
          <p:cNvPr id="25" name="Content Placeholder 20"/>
          <p:cNvSpPr>
            <a:spLocks noGrp="1"/>
          </p:cNvSpPr>
          <p:nvPr>
            <p:ph sz="quarter" idx="26" hasCustomPrompt="1"/>
          </p:nvPr>
        </p:nvSpPr>
        <p:spPr>
          <a:xfrm>
            <a:off x="506107" y="5048995"/>
            <a:ext cx="438450" cy="329829"/>
          </a:xfrm>
          <a:prstGeom prst="rect">
            <a:avLst/>
          </a:prstGeom>
        </p:spPr>
        <p:txBody>
          <a:bodyPr vert="horz" lIns="144000"/>
          <a:lstStyle>
            <a:lvl1pPr marL="74250" indent="0">
              <a:spcBef>
                <a:spcPts val="0"/>
              </a:spcBef>
              <a:buFontTx/>
              <a:buNone/>
              <a:defRPr b="1" i="0"/>
            </a:lvl1pPr>
            <a:lvl2pPr marL="272250" indent="0">
              <a:spcBef>
                <a:spcPts val="0"/>
              </a:spcBef>
              <a:buFontTx/>
              <a:buNone/>
              <a:defRPr b="1" i="0"/>
            </a:lvl2pPr>
            <a:lvl3pPr marL="538650" indent="0">
              <a:spcBef>
                <a:spcPts val="0"/>
              </a:spcBef>
              <a:buFontTx/>
              <a:buNone/>
              <a:defRPr b="1" i="0"/>
            </a:lvl3pPr>
            <a:lvl4pPr marL="0" indent="0">
              <a:spcBef>
                <a:spcPts val="0"/>
              </a:spcBef>
              <a:buFontTx/>
              <a:buNone/>
              <a:defRPr sz="1800" b="1" i="0"/>
            </a:lvl4pPr>
            <a:lvl5pPr marL="1038622" indent="0">
              <a:spcBef>
                <a:spcPts val="0"/>
              </a:spcBef>
              <a:buFontTx/>
              <a:buNone/>
              <a:defRPr b="1" i="0"/>
            </a:lvl5pPr>
          </a:lstStyle>
          <a:p>
            <a:pPr lvl="3"/>
            <a:r>
              <a:rPr lang="en-US"/>
              <a:t>E</a:t>
            </a:r>
          </a:p>
        </p:txBody>
      </p:sp>
    </p:spTree>
    <p:extLst>
      <p:ext uri="{BB962C8B-B14F-4D97-AF65-F5344CB8AC3E}">
        <p14:creationId xmlns:p14="http://schemas.microsoft.com/office/powerpoint/2010/main" val="335819400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cSld name="Corporate Visual">
    <p:bg>
      <p:bgPr>
        <a:blipFill dpi="0" rotWithShape="1">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tle 2"/>
          <p:cNvSpPr>
            <a:spLocks noGrp="1"/>
          </p:cNvSpPr>
          <p:nvPr>
            <p:ph type="title" hasCustomPrompt="1"/>
          </p:nvPr>
        </p:nvSpPr>
        <p:spPr>
          <a:xfrm>
            <a:off x="804208" y="2883945"/>
            <a:ext cx="5547916" cy="891165"/>
          </a:xfrm>
          <a:prstGeom prst="rect">
            <a:avLst/>
          </a:prstGeom>
        </p:spPr>
        <p:txBody>
          <a:bodyPr lIns="0" tIns="0" rIns="0" bIns="0" anchor="t" anchorCtr="0"/>
          <a:lstStyle>
            <a:lvl1pPr algn="l">
              <a:lnSpc>
                <a:spcPts val="3000"/>
              </a:lnSpc>
              <a:defRPr sz="2400" b="0" i="0" cap="none" spc="90" baseline="0">
                <a:solidFill>
                  <a:srgbClr val="FFFFFF"/>
                </a:solidFill>
                <a:latin typeface="Verdana"/>
                <a:cs typeface="Verdana"/>
              </a:defRPr>
            </a:lvl1pPr>
          </a:lstStyle>
          <a:p>
            <a:r>
              <a:rPr lang="en-US" dirty="0" smtClean="0"/>
              <a:t>Title of Presentation</a:t>
            </a:r>
            <a:br>
              <a:rPr lang="en-US" dirty="0" smtClean="0"/>
            </a:br>
            <a:r>
              <a:rPr lang="en-US" dirty="0" smtClean="0"/>
              <a:t>Second Line Title</a:t>
            </a:r>
            <a:endParaRPr lang="en-US" dirty="0"/>
          </a:p>
        </p:txBody>
      </p:sp>
      <p:sp>
        <p:nvSpPr>
          <p:cNvPr id="2" name="Rectangle 1"/>
          <p:cNvSpPr/>
          <p:nvPr/>
        </p:nvSpPr>
        <p:spPr>
          <a:xfrm>
            <a:off x="6238819" y="6361758"/>
            <a:ext cx="1713826" cy="17260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Picture Placeholder 4"/>
          <p:cNvSpPr>
            <a:spLocks noGrp="1"/>
          </p:cNvSpPr>
          <p:nvPr>
            <p:ph type="pic" sz="quarter" idx="15" hasCustomPrompt="1"/>
          </p:nvPr>
        </p:nvSpPr>
        <p:spPr>
          <a:xfrm>
            <a:off x="602268" y="5919788"/>
            <a:ext cx="1949450" cy="576262"/>
          </a:xfrm>
          <a:prstGeom prst="rect">
            <a:avLst/>
          </a:prstGeom>
          <a:noFill/>
        </p:spPr>
        <p:txBody>
          <a:bodyPr anchor="t" anchorCtr="0">
            <a:normAutofit/>
          </a:bodyPr>
          <a:lstStyle>
            <a:lvl1pPr marL="0" indent="0" algn="l">
              <a:buNone/>
              <a:defRPr sz="900" b="0" i="0" spc="0">
                <a:solidFill>
                  <a:srgbClr val="B1B3B3"/>
                </a:solidFill>
                <a:latin typeface="Verdana"/>
                <a:cs typeface="Verdana"/>
              </a:defRPr>
            </a:lvl1pPr>
          </a:lstStyle>
          <a:p>
            <a:r>
              <a:rPr lang="en-US" dirty="0"/>
              <a:t>Optional partner logo can be placed here. This box will not appear if not used.</a:t>
            </a:r>
          </a:p>
        </p:txBody>
      </p:sp>
      <p:sp>
        <p:nvSpPr>
          <p:cNvPr id="10" name="Text Placeholder 19"/>
          <p:cNvSpPr>
            <a:spLocks noGrp="1"/>
          </p:cNvSpPr>
          <p:nvPr>
            <p:ph type="body" sz="quarter" idx="11" hasCustomPrompt="1"/>
          </p:nvPr>
        </p:nvSpPr>
        <p:spPr>
          <a:xfrm>
            <a:off x="804208" y="3857509"/>
            <a:ext cx="5548293" cy="704692"/>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smtClean="0"/>
              <a:t>Click to Add Subtitle</a:t>
            </a:r>
          </a:p>
        </p:txBody>
      </p:sp>
      <p:cxnSp>
        <p:nvCxnSpPr>
          <p:cNvPr id="11" name="Straight Connector 10"/>
          <p:cNvCxnSpPr/>
          <p:nvPr/>
        </p:nvCxnSpPr>
        <p:spPr>
          <a:xfrm>
            <a:off x="793404" y="4657760"/>
            <a:ext cx="551872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ext Placeholder 19"/>
          <p:cNvSpPr>
            <a:spLocks noGrp="1"/>
          </p:cNvSpPr>
          <p:nvPr>
            <p:ph type="body" sz="quarter" idx="12" hasCustomPrompt="1"/>
          </p:nvPr>
        </p:nvSpPr>
        <p:spPr>
          <a:xfrm>
            <a:off x="804208" y="4771595"/>
            <a:ext cx="5546046" cy="205052"/>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smtClean="0"/>
              <a:t>Click to Add Presenter Name, Title, Company</a:t>
            </a:r>
          </a:p>
        </p:txBody>
      </p:sp>
      <p:sp>
        <p:nvSpPr>
          <p:cNvPr id="15" name="Text Placeholder 19"/>
          <p:cNvSpPr>
            <a:spLocks noGrp="1"/>
          </p:cNvSpPr>
          <p:nvPr>
            <p:ph type="body" sz="quarter" idx="14" hasCustomPrompt="1"/>
          </p:nvPr>
        </p:nvSpPr>
        <p:spPr>
          <a:xfrm>
            <a:off x="804208" y="5055119"/>
            <a:ext cx="5546046" cy="205052"/>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smtClean="0"/>
              <a:t>Click to Add Date</a:t>
            </a:r>
          </a:p>
        </p:txBody>
      </p:sp>
    </p:spTree>
    <p:extLst>
      <p:ext uri="{BB962C8B-B14F-4D97-AF65-F5344CB8AC3E}">
        <p14:creationId xmlns:p14="http://schemas.microsoft.com/office/powerpoint/2010/main" val="3062678658"/>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Block and Photo">
    <p:bg>
      <p:bgPr>
        <a:blipFill dpi="0" rotWithShape="1">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Picture Placeholder 5"/>
          <p:cNvSpPr>
            <a:spLocks noGrp="1"/>
          </p:cNvSpPr>
          <p:nvPr>
            <p:ph type="pic" sz="quarter" idx="16"/>
          </p:nvPr>
        </p:nvSpPr>
        <p:spPr>
          <a:xfrm>
            <a:off x="7242175" y="2743200"/>
            <a:ext cx="1460500" cy="2741613"/>
          </a:xfrm>
          <a:prstGeom prst="rect">
            <a:avLst/>
          </a:prstGeom>
        </p:spPr>
        <p:txBody>
          <a:bodyPr vert="horz"/>
          <a:lstStyle>
            <a:lvl1pPr marL="0" indent="0">
              <a:buNone/>
              <a:defRPr sz="1200" baseline="0">
                <a:solidFill>
                  <a:schemeClr val="bg2"/>
                </a:solidFill>
              </a:defRPr>
            </a:lvl1pPr>
          </a:lstStyle>
          <a:p>
            <a:r>
              <a:rPr lang="en-GB" noProof="0"/>
              <a:t>Click icon to add picture</a:t>
            </a:r>
          </a:p>
        </p:txBody>
      </p:sp>
      <p:sp>
        <p:nvSpPr>
          <p:cNvPr id="14" name="Title 2"/>
          <p:cNvSpPr>
            <a:spLocks noGrp="1"/>
          </p:cNvSpPr>
          <p:nvPr>
            <p:ph type="title" hasCustomPrompt="1"/>
          </p:nvPr>
        </p:nvSpPr>
        <p:spPr>
          <a:xfrm>
            <a:off x="578612" y="2863617"/>
            <a:ext cx="6473961" cy="727163"/>
          </a:xfrm>
          <a:prstGeom prst="rect">
            <a:avLst/>
          </a:prstGeom>
        </p:spPr>
        <p:txBody>
          <a:bodyPr lIns="0" tIns="0" rIns="0" bIns="0" anchor="t" anchorCtr="0"/>
          <a:lstStyle>
            <a:lvl1pPr algn="l">
              <a:lnSpc>
                <a:spcPct val="100000"/>
              </a:lnSpc>
              <a:defRPr sz="1800" b="0" i="0" cap="none" spc="90" baseline="0">
                <a:solidFill>
                  <a:srgbClr val="FFFFFF"/>
                </a:solidFill>
                <a:latin typeface="Verdana"/>
                <a:cs typeface="Verdana"/>
              </a:defRPr>
            </a:lvl1pPr>
          </a:lstStyle>
          <a:p>
            <a:r>
              <a:rPr lang="en-GB" noProof="0"/>
              <a:t>Title of Presentation</a:t>
            </a:r>
            <a:br>
              <a:rPr lang="en-GB" noProof="0"/>
            </a:br>
            <a:r>
              <a:rPr lang="en-GB" noProof="0"/>
              <a:t>Second Line Title</a:t>
            </a:r>
          </a:p>
        </p:txBody>
      </p:sp>
      <p:sp>
        <p:nvSpPr>
          <p:cNvPr id="15" name="Text Placeholder 19"/>
          <p:cNvSpPr>
            <a:spLocks noGrp="1"/>
          </p:cNvSpPr>
          <p:nvPr>
            <p:ph type="body" sz="quarter" idx="11" hasCustomPrompt="1"/>
          </p:nvPr>
        </p:nvSpPr>
        <p:spPr>
          <a:xfrm>
            <a:off x="578619" y="3719459"/>
            <a:ext cx="6473954" cy="562237"/>
          </a:xfrm>
          <a:prstGeom prst="rect">
            <a:avLst/>
          </a:prstGeom>
        </p:spPr>
        <p:txBody>
          <a:bodyPr lIns="0" tIns="0" rIns="0" bIns="0"/>
          <a:lstStyle>
            <a:lvl1pPr marL="0" indent="0" algn="l">
              <a:buNone/>
              <a:defRPr sz="1200" b="0" i="0" cap="none" spc="90" baseline="0">
                <a:solidFill>
                  <a:srgbClr val="FFFFFF"/>
                </a:solidFill>
                <a:latin typeface="Verdana"/>
                <a:cs typeface="Verdana"/>
              </a:defRPr>
            </a:lvl1pPr>
          </a:lstStyle>
          <a:p>
            <a:pPr lvl="0"/>
            <a:r>
              <a:rPr lang="en-GB" noProof="0"/>
              <a:t>Click to Add Subtitle</a:t>
            </a:r>
          </a:p>
        </p:txBody>
      </p:sp>
      <p:cxnSp>
        <p:nvCxnSpPr>
          <p:cNvPr id="18" name="Straight Connector 17"/>
          <p:cNvCxnSpPr/>
          <p:nvPr userDrawn="1"/>
        </p:nvCxnSpPr>
        <p:spPr>
          <a:xfrm>
            <a:off x="575017" y="4401984"/>
            <a:ext cx="6469241" cy="344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ext Placeholder 19"/>
          <p:cNvSpPr>
            <a:spLocks noGrp="1"/>
          </p:cNvSpPr>
          <p:nvPr>
            <p:ph type="body" sz="quarter" idx="12" hasCustomPrompt="1"/>
          </p:nvPr>
        </p:nvSpPr>
        <p:spPr>
          <a:xfrm>
            <a:off x="589667" y="4544427"/>
            <a:ext cx="6462906" cy="521519"/>
          </a:xfrm>
          <a:prstGeom prst="rect">
            <a:avLst/>
          </a:prstGeom>
        </p:spPr>
        <p:txBody>
          <a:bodyPr lIns="0" tIns="0" rIns="0" bIns="0" anchor="b" anchorCtr="0"/>
          <a:lstStyle>
            <a:lvl1pPr marL="0" indent="0" algn="l">
              <a:lnSpc>
                <a:spcPct val="120000"/>
              </a:lnSpc>
              <a:buNone/>
              <a:defRPr sz="900" b="0" cap="none" spc="0" baseline="0">
                <a:solidFill>
                  <a:srgbClr val="FFFFFF"/>
                </a:solidFill>
                <a:latin typeface="Verdana"/>
                <a:cs typeface="Verdana"/>
              </a:defRPr>
            </a:lvl1pPr>
          </a:lstStyle>
          <a:p>
            <a:pPr lvl="0"/>
            <a:r>
              <a:rPr lang="en-GB" noProof="0"/>
              <a:t>Click to Add Presenter Name, Title, Company</a:t>
            </a:r>
          </a:p>
        </p:txBody>
      </p:sp>
      <p:sp>
        <p:nvSpPr>
          <p:cNvPr id="22" name="Text Placeholder 19"/>
          <p:cNvSpPr>
            <a:spLocks noGrp="1"/>
          </p:cNvSpPr>
          <p:nvPr>
            <p:ph type="body" sz="quarter" idx="14" hasCustomPrompt="1"/>
          </p:nvPr>
        </p:nvSpPr>
        <p:spPr>
          <a:xfrm>
            <a:off x="589649" y="5111679"/>
            <a:ext cx="6462925" cy="205052"/>
          </a:xfrm>
          <a:prstGeom prst="rect">
            <a:avLst/>
          </a:prstGeom>
        </p:spPr>
        <p:txBody>
          <a:bodyPr lIns="0" tIns="0" rIns="0" bIns="0"/>
          <a:lstStyle>
            <a:lvl1pPr marL="0" indent="0" algn="l">
              <a:buNone/>
              <a:defRPr sz="900" b="0" cap="none" spc="0" baseline="0">
                <a:solidFill>
                  <a:srgbClr val="FFFFFF"/>
                </a:solidFill>
                <a:latin typeface="Verdana"/>
                <a:cs typeface="Verdana"/>
              </a:defRPr>
            </a:lvl1pPr>
          </a:lstStyle>
          <a:p>
            <a:pPr lvl="0"/>
            <a:r>
              <a:rPr lang="en-GB" noProof="0"/>
              <a:t>Click to Add Date</a:t>
            </a:r>
          </a:p>
        </p:txBody>
      </p:sp>
    </p:spTree>
    <p:extLst>
      <p:ext uri="{BB962C8B-B14F-4D97-AF65-F5344CB8AC3E}">
        <p14:creationId xmlns:p14="http://schemas.microsoft.com/office/powerpoint/2010/main" val="161773606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cSld name="Colour Block">
    <p:bg>
      <p:bgPr>
        <a:blipFill dpi="0" rotWithShape="1">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ext Placeholder 19"/>
          <p:cNvSpPr>
            <a:spLocks noGrp="1"/>
          </p:cNvSpPr>
          <p:nvPr>
            <p:ph type="body" sz="quarter" idx="12" hasCustomPrompt="1"/>
          </p:nvPr>
        </p:nvSpPr>
        <p:spPr>
          <a:xfrm>
            <a:off x="804207" y="4771595"/>
            <a:ext cx="7547005" cy="205052"/>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smtClean="0"/>
              <a:t>Click to Add Presenter Name, Title, Company</a:t>
            </a:r>
          </a:p>
        </p:txBody>
      </p:sp>
      <p:sp>
        <p:nvSpPr>
          <p:cNvPr id="12" name="Text Placeholder 19"/>
          <p:cNvSpPr>
            <a:spLocks noGrp="1"/>
          </p:cNvSpPr>
          <p:nvPr>
            <p:ph type="body" sz="quarter" idx="14" hasCustomPrompt="1"/>
          </p:nvPr>
        </p:nvSpPr>
        <p:spPr>
          <a:xfrm>
            <a:off x="804207" y="5055119"/>
            <a:ext cx="7547005" cy="205052"/>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smtClean="0"/>
              <a:t>Click to Add Date</a:t>
            </a:r>
          </a:p>
        </p:txBody>
      </p:sp>
      <p:sp>
        <p:nvSpPr>
          <p:cNvPr id="13" name="Title 2"/>
          <p:cNvSpPr>
            <a:spLocks noGrp="1"/>
          </p:cNvSpPr>
          <p:nvPr>
            <p:ph type="title" hasCustomPrompt="1"/>
          </p:nvPr>
        </p:nvSpPr>
        <p:spPr>
          <a:xfrm>
            <a:off x="804207" y="2883945"/>
            <a:ext cx="7546491" cy="891165"/>
          </a:xfrm>
          <a:prstGeom prst="rect">
            <a:avLst/>
          </a:prstGeom>
        </p:spPr>
        <p:txBody>
          <a:bodyPr lIns="0" tIns="0" rIns="0" bIns="0" anchor="t" anchorCtr="0"/>
          <a:lstStyle>
            <a:lvl1pPr algn="l">
              <a:lnSpc>
                <a:spcPts val="3000"/>
              </a:lnSpc>
              <a:defRPr sz="2400" b="0" i="0" cap="none" spc="90" baseline="0">
                <a:solidFill>
                  <a:srgbClr val="FFFFFF"/>
                </a:solidFill>
                <a:latin typeface="Verdana"/>
                <a:cs typeface="Verdana"/>
              </a:defRPr>
            </a:lvl1pPr>
          </a:lstStyle>
          <a:p>
            <a:r>
              <a:rPr lang="en-US" dirty="0" smtClean="0"/>
              <a:t>Title of Presentation</a:t>
            </a:r>
            <a:br>
              <a:rPr lang="en-US" dirty="0" smtClean="0"/>
            </a:br>
            <a:r>
              <a:rPr lang="en-US" dirty="0" smtClean="0"/>
              <a:t>Second Line Title</a:t>
            </a:r>
            <a:endParaRPr lang="en-US" dirty="0"/>
          </a:p>
        </p:txBody>
      </p:sp>
      <p:sp>
        <p:nvSpPr>
          <p:cNvPr id="15" name="Text Placeholder 19"/>
          <p:cNvSpPr>
            <a:spLocks noGrp="1"/>
          </p:cNvSpPr>
          <p:nvPr>
            <p:ph type="body" sz="quarter" idx="11" hasCustomPrompt="1"/>
          </p:nvPr>
        </p:nvSpPr>
        <p:spPr>
          <a:xfrm>
            <a:off x="804208" y="3857509"/>
            <a:ext cx="7547004" cy="704692"/>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smtClean="0"/>
              <a:t>Click to Add Subtitle</a:t>
            </a:r>
          </a:p>
        </p:txBody>
      </p:sp>
      <p:cxnSp>
        <p:nvCxnSpPr>
          <p:cNvPr id="8" name="Straight Connector 7"/>
          <p:cNvCxnSpPr/>
          <p:nvPr/>
        </p:nvCxnSpPr>
        <p:spPr>
          <a:xfrm>
            <a:off x="793404" y="4657760"/>
            <a:ext cx="551872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Picture Placeholder 4"/>
          <p:cNvSpPr>
            <a:spLocks noGrp="1"/>
          </p:cNvSpPr>
          <p:nvPr>
            <p:ph type="pic" sz="quarter" idx="15" hasCustomPrompt="1"/>
          </p:nvPr>
        </p:nvSpPr>
        <p:spPr>
          <a:xfrm>
            <a:off x="602268" y="5919788"/>
            <a:ext cx="1949450" cy="576262"/>
          </a:xfrm>
          <a:prstGeom prst="rect">
            <a:avLst/>
          </a:prstGeom>
          <a:noFill/>
        </p:spPr>
        <p:txBody>
          <a:bodyPr anchor="t" anchorCtr="0">
            <a:normAutofit/>
          </a:bodyPr>
          <a:lstStyle>
            <a:lvl1pPr marL="0" indent="0" algn="l">
              <a:buNone/>
              <a:defRPr sz="900" b="0" i="0" spc="0">
                <a:solidFill>
                  <a:srgbClr val="B1B3B3"/>
                </a:solidFill>
                <a:latin typeface="Verdana"/>
                <a:cs typeface="Verdana"/>
              </a:defRPr>
            </a:lvl1pPr>
          </a:lstStyle>
          <a:p>
            <a:r>
              <a:rPr lang="en-US" dirty="0"/>
              <a:t>Optional partner logo can be placed here. This box will not appear if not used.</a:t>
            </a:r>
          </a:p>
        </p:txBody>
      </p:sp>
    </p:spTree>
    <p:extLst>
      <p:ext uri="{BB962C8B-B14F-4D97-AF65-F5344CB8AC3E}">
        <p14:creationId xmlns:p14="http://schemas.microsoft.com/office/powerpoint/2010/main" val="1464005340"/>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09750" y="384392"/>
            <a:ext cx="6877050" cy="935998"/>
          </a:xfrm>
        </p:spPr>
        <p:txBody>
          <a:bodyPr/>
          <a:lstStyle/>
          <a:p>
            <a:r>
              <a:rPr lang="en-US" smtClean="0"/>
              <a:t>Click to edit Master title style</a:t>
            </a:r>
            <a:endParaRPr lang="en-GB" dirty="0"/>
          </a:p>
        </p:txBody>
      </p:sp>
      <p:sp>
        <p:nvSpPr>
          <p:cNvPr id="4" name="Rectangle 12"/>
          <p:cNvSpPr>
            <a:spLocks noGrp="1" noChangeArrowheads="1"/>
          </p:cNvSpPr>
          <p:nvPr>
            <p:ph type="sldNum" sz="quarter" idx="10"/>
          </p:nvPr>
        </p:nvSpPr>
        <p:spPr>
          <a:ln/>
        </p:spPr>
        <p:txBody>
          <a:bodyPr/>
          <a:lstStyle>
            <a:lvl1pPr>
              <a:defRPr/>
            </a:lvl1pPr>
          </a:lstStyle>
          <a:p>
            <a:fld id="{128BF9BD-1E52-D64C-B18B-359DD3253BCC}" type="slidenum">
              <a:rPr lang="en-US"/>
              <a:pPr/>
              <a:t>‹#›</a:t>
            </a:fld>
            <a:endParaRPr lang="en-US"/>
          </a:p>
        </p:txBody>
      </p:sp>
      <p:sp>
        <p:nvSpPr>
          <p:cNvPr id="8" name="Content Placeholder 2"/>
          <p:cNvSpPr>
            <a:spLocks noGrp="1"/>
          </p:cNvSpPr>
          <p:nvPr>
            <p:ph sz="half" idx="1"/>
          </p:nvPr>
        </p:nvSpPr>
        <p:spPr>
          <a:xfrm>
            <a:off x="514800" y="1602000"/>
            <a:ext cx="8172000" cy="4572000"/>
          </a:xfrm>
          <a:prstGeom prst="rect">
            <a:avLst/>
          </a:prstGeo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70345706"/>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4" name="Slide Number Placeholder 3"/>
          <p:cNvSpPr>
            <a:spLocks noGrp="1"/>
          </p:cNvSpPr>
          <p:nvPr>
            <p:ph type="sldNum" sz="quarter" idx="10"/>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340602110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dirty="0"/>
              <a:t>Click to Edit Title</a:t>
            </a:r>
            <a:endParaRPr lang="en-US"/>
          </a:p>
        </p:txBody>
      </p:sp>
      <p:sp>
        <p:nvSpPr>
          <p:cNvPr id="8" name="Text Placeholder 2"/>
          <p:cNvSpPr>
            <a:spLocks noGrp="1"/>
          </p:cNvSpPr>
          <p:nvPr>
            <p:ph idx="11" hasCustomPrompt="1"/>
          </p:nvPr>
        </p:nvSpPr>
        <p:spPr bwMode="auto">
          <a:xfrm>
            <a:off x="552763" y="1455209"/>
            <a:ext cx="8043777" cy="4545542"/>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349430795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xt with Heading">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52763" y="1455918"/>
            <a:ext cx="8048057" cy="406251"/>
          </a:xfrm>
          <a:prstGeom prst="rect">
            <a:avLst/>
          </a:prstGeom>
        </p:spPr>
        <p:txBody>
          <a:bodyPr>
            <a:normAutofit/>
          </a:bodyPr>
          <a:lstStyle>
            <a:lvl1pPr marL="0" indent="0">
              <a:buFontTx/>
              <a:buNone/>
              <a:defRPr sz="2000" b="1" i="0"/>
            </a:lvl1pPr>
          </a:lstStyle>
          <a:p>
            <a:pPr lvl="0"/>
            <a:r>
              <a:rPr lang="en-US"/>
              <a:t>Click to edit heading</a:t>
            </a:r>
          </a:p>
        </p:txBody>
      </p:sp>
      <p:sp>
        <p:nvSpPr>
          <p:cNvPr id="8" name="Text Placeholder 2"/>
          <p:cNvSpPr>
            <a:spLocks noGrp="1"/>
          </p:cNvSpPr>
          <p:nvPr>
            <p:ph idx="13" hasCustomPrompt="1"/>
          </p:nvPr>
        </p:nvSpPr>
        <p:spPr bwMode="auto">
          <a:xfrm>
            <a:off x="552763" y="1904999"/>
            <a:ext cx="8044541" cy="4095751"/>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hasCustomPrompt="1"/>
          </p:nvPr>
        </p:nvSpPr>
        <p:spPr/>
        <p:txBody>
          <a:bodyPr/>
          <a:lstStyle/>
          <a:p>
            <a:r>
              <a:rPr lang="en-US" dirty="0"/>
              <a:t>Click to Edit Title</a:t>
            </a:r>
            <a:endParaRPr lang="en-US"/>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30934827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Line Introduction">
    <p:spTree>
      <p:nvGrpSpPr>
        <p:cNvPr id="1" name=""/>
        <p:cNvGrpSpPr/>
        <p:nvPr/>
      </p:nvGrpSpPr>
      <p:grpSpPr>
        <a:xfrm>
          <a:off x="0" y="0"/>
          <a:ext cx="0" cy="0"/>
          <a:chOff x="0" y="0"/>
          <a:chExt cx="0" cy="0"/>
        </a:xfrm>
      </p:grpSpPr>
      <p:sp>
        <p:nvSpPr>
          <p:cNvPr id="4" name="Text Placeholder 2"/>
          <p:cNvSpPr>
            <a:spLocks noGrp="1"/>
          </p:cNvSpPr>
          <p:nvPr>
            <p:ph idx="1" hasCustomPrompt="1"/>
          </p:nvPr>
        </p:nvSpPr>
        <p:spPr bwMode="auto">
          <a:xfrm>
            <a:off x="552763" y="2288513"/>
            <a:ext cx="8044541" cy="3712237"/>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6" name="Text Placeholder 5"/>
          <p:cNvSpPr>
            <a:spLocks noGrp="1"/>
          </p:cNvSpPr>
          <p:nvPr>
            <p:ph type="body" sz="quarter" idx="11" hasCustomPrompt="1"/>
          </p:nvPr>
        </p:nvSpPr>
        <p:spPr>
          <a:xfrm>
            <a:off x="552763" y="1456330"/>
            <a:ext cx="8044137" cy="786823"/>
          </a:xfrm>
          <a:prstGeom prst="rect">
            <a:avLst/>
          </a:prstGeom>
        </p:spPr>
        <p:txBody>
          <a:bodyPr>
            <a:normAutofit/>
          </a:bodyPr>
          <a:lstStyle>
            <a:lvl1pPr marL="0" indent="0">
              <a:buFontTx/>
              <a:buNone/>
              <a:defRPr sz="2000" b="1" i="0" baseline="0">
                <a:solidFill>
                  <a:schemeClr val="accent1"/>
                </a:solidFill>
              </a:defRPr>
            </a:lvl1pPr>
          </a:lstStyle>
          <a:p>
            <a:pPr lvl="0"/>
            <a:r>
              <a:rPr lang="en-US"/>
              <a:t>Click to edit text. Main idea, quote, or phrase two lines and under may go in this text box. </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Title 3"/>
          <p:cNvSpPr>
            <a:spLocks noGrp="1"/>
          </p:cNvSpPr>
          <p:nvPr>
            <p:ph type="title" hasCustomPrompt="1"/>
          </p:nvPr>
        </p:nvSpPr>
        <p:spPr>
          <a:xfrm>
            <a:off x="546099" y="230189"/>
            <a:ext cx="8058151" cy="906196"/>
          </a:xfrm>
        </p:spPr>
        <p:txBody>
          <a:bodyPr/>
          <a:lstStyle/>
          <a:p>
            <a:r>
              <a:rPr lang="en-US" dirty="0"/>
              <a:t>Click to Edit Title</a:t>
            </a:r>
            <a:endParaRPr lang="en-US"/>
          </a:p>
        </p:txBody>
      </p:sp>
    </p:spTree>
    <p:extLst>
      <p:ext uri="{BB962C8B-B14F-4D97-AF65-F5344CB8AC3E}">
        <p14:creationId xmlns:p14="http://schemas.microsoft.com/office/powerpoint/2010/main" val="220220719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Line Introduction">
    <p:spTree>
      <p:nvGrpSpPr>
        <p:cNvPr id="1" name=""/>
        <p:cNvGrpSpPr/>
        <p:nvPr/>
      </p:nvGrpSpPr>
      <p:grpSpPr>
        <a:xfrm>
          <a:off x="0" y="0"/>
          <a:ext cx="0" cy="0"/>
          <a:chOff x="0" y="0"/>
          <a:chExt cx="0" cy="0"/>
        </a:xfrm>
      </p:grpSpPr>
      <p:sp>
        <p:nvSpPr>
          <p:cNvPr id="4" name="Text Placeholder 2"/>
          <p:cNvSpPr>
            <a:spLocks noGrp="1"/>
          </p:cNvSpPr>
          <p:nvPr>
            <p:ph idx="1" hasCustomPrompt="1"/>
          </p:nvPr>
        </p:nvSpPr>
        <p:spPr bwMode="auto">
          <a:xfrm>
            <a:off x="552763" y="2492583"/>
            <a:ext cx="8044541" cy="3507134"/>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6" name="Text Placeholder 5"/>
          <p:cNvSpPr>
            <a:spLocks noGrp="1"/>
          </p:cNvSpPr>
          <p:nvPr>
            <p:ph type="body" sz="quarter" idx="11" hasCustomPrompt="1"/>
          </p:nvPr>
        </p:nvSpPr>
        <p:spPr>
          <a:xfrm>
            <a:off x="552763" y="1455430"/>
            <a:ext cx="8044541" cy="999416"/>
          </a:xfrm>
          <a:prstGeom prst="rect">
            <a:avLst/>
          </a:prstGeom>
        </p:spPr>
        <p:txBody>
          <a:bodyPr>
            <a:noAutofit/>
          </a:bodyPr>
          <a:lstStyle>
            <a:lvl1pPr marL="0" marR="0" indent="0" algn="l" defTabSz="457155" rtl="0" eaLnBrk="1" fontAlgn="base" latinLnBrk="0" hangingPunct="1">
              <a:lnSpc>
                <a:spcPct val="100000"/>
              </a:lnSpc>
              <a:spcBef>
                <a:spcPct val="20000"/>
              </a:spcBef>
              <a:spcAft>
                <a:spcPct val="0"/>
              </a:spcAft>
              <a:buClr>
                <a:schemeClr val="accent1"/>
              </a:buClr>
              <a:buSzTx/>
              <a:buFontTx/>
              <a:buNone/>
              <a:tabLst/>
              <a:defRPr sz="2000" b="1" i="0" baseline="0">
                <a:solidFill>
                  <a:schemeClr val="accent1"/>
                </a:solidFill>
              </a:defRPr>
            </a:lvl1pPr>
          </a:lstStyle>
          <a:p>
            <a:pPr marL="0" marR="0" lvl="0" indent="0" algn="l" defTabSz="457155" rtl="0" eaLnBrk="1" fontAlgn="base" latinLnBrk="0" hangingPunct="1">
              <a:lnSpc>
                <a:spcPct val="100000"/>
              </a:lnSpc>
              <a:spcBef>
                <a:spcPct val="20000"/>
              </a:spcBef>
              <a:spcAft>
                <a:spcPct val="0"/>
              </a:spcAft>
              <a:buClr>
                <a:schemeClr val="accent1"/>
              </a:buClr>
              <a:buSzTx/>
              <a:buFontTx/>
              <a:buNone/>
              <a:tabLst/>
              <a:defRPr/>
            </a:pPr>
            <a:r>
              <a:rPr lang="en-US"/>
              <a:t>Click to edit text. Main idea, quote, or phrase three lines and under may go in this text box. For text over three lines adjust the size of this box.</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Title 3"/>
          <p:cNvSpPr>
            <a:spLocks noGrp="1"/>
          </p:cNvSpPr>
          <p:nvPr>
            <p:ph type="title" hasCustomPrompt="1"/>
          </p:nvPr>
        </p:nvSpPr>
        <p:spPr>
          <a:xfrm>
            <a:off x="546099" y="230189"/>
            <a:ext cx="8058151" cy="906196"/>
          </a:xfrm>
        </p:spPr>
        <p:txBody>
          <a:bodyPr/>
          <a:lstStyle/>
          <a:p>
            <a:r>
              <a:rPr lang="en-US" dirty="0"/>
              <a:t>Click to Edit Title</a:t>
            </a:r>
            <a:endParaRPr lang="en-US"/>
          </a:p>
        </p:txBody>
      </p:sp>
    </p:spTree>
    <p:extLst>
      <p:ext uri="{BB962C8B-B14F-4D97-AF65-F5344CB8AC3E}">
        <p14:creationId xmlns:p14="http://schemas.microsoft.com/office/powerpoint/2010/main" val="918955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Line Introduction">
    <p:spTree>
      <p:nvGrpSpPr>
        <p:cNvPr id="1" name=""/>
        <p:cNvGrpSpPr/>
        <p:nvPr/>
      </p:nvGrpSpPr>
      <p:grpSpPr>
        <a:xfrm>
          <a:off x="0" y="0"/>
          <a:ext cx="0" cy="0"/>
          <a:chOff x="0" y="0"/>
          <a:chExt cx="0" cy="0"/>
        </a:xfrm>
      </p:grpSpPr>
      <p:sp>
        <p:nvSpPr>
          <p:cNvPr id="4" name="Text Placeholder 2"/>
          <p:cNvSpPr>
            <a:spLocks noGrp="1"/>
          </p:cNvSpPr>
          <p:nvPr>
            <p:ph idx="1" hasCustomPrompt="1"/>
          </p:nvPr>
        </p:nvSpPr>
        <p:spPr bwMode="auto">
          <a:xfrm>
            <a:off x="552763" y="2288513"/>
            <a:ext cx="8044541" cy="3712237"/>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6" name="Text Placeholder 5"/>
          <p:cNvSpPr>
            <a:spLocks noGrp="1"/>
          </p:cNvSpPr>
          <p:nvPr>
            <p:ph type="body" sz="quarter" idx="11" hasCustomPrompt="1"/>
          </p:nvPr>
        </p:nvSpPr>
        <p:spPr>
          <a:xfrm>
            <a:off x="552763" y="1456330"/>
            <a:ext cx="8044137" cy="786823"/>
          </a:xfrm>
          <a:prstGeom prst="rect">
            <a:avLst/>
          </a:prstGeom>
        </p:spPr>
        <p:txBody>
          <a:bodyPr>
            <a:normAutofit/>
          </a:bodyPr>
          <a:lstStyle>
            <a:lvl1pPr marL="0" indent="0">
              <a:buFontTx/>
              <a:buNone/>
              <a:defRPr sz="2000" b="1" i="0" baseline="0">
                <a:solidFill>
                  <a:schemeClr val="accent1"/>
                </a:solidFill>
              </a:defRPr>
            </a:lvl1pPr>
          </a:lstStyle>
          <a:p>
            <a:pPr lvl="0"/>
            <a:r>
              <a:rPr lang="en-US"/>
              <a:t>Click to edit text. Main idea, quote, or phrase two lines and under may go in this text box. </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Title 3"/>
          <p:cNvSpPr>
            <a:spLocks noGrp="1"/>
          </p:cNvSpPr>
          <p:nvPr>
            <p:ph type="title" hasCustomPrompt="1"/>
          </p:nvPr>
        </p:nvSpPr>
        <p:spPr>
          <a:xfrm>
            <a:off x="546099" y="230189"/>
            <a:ext cx="8058151" cy="906196"/>
          </a:xfrm>
        </p:spPr>
        <p:txBody>
          <a:bodyPr/>
          <a:lstStyle/>
          <a:p>
            <a:r>
              <a:rPr lang="en-US" dirty="0" smtClean="0"/>
              <a:t>Click to Edit Title</a:t>
            </a:r>
            <a:endParaRPr lang="en-US"/>
          </a:p>
        </p:txBody>
      </p:sp>
    </p:spTree>
    <p:extLst>
      <p:ext uri="{BB962C8B-B14F-4D97-AF65-F5344CB8AC3E}">
        <p14:creationId xmlns:p14="http://schemas.microsoft.com/office/powerpoint/2010/main" val="187319540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16" name="Text Placeholder 5"/>
          <p:cNvSpPr>
            <a:spLocks noGrp="1"/>
          </p:cNvSpPr>
          <p:nvPr>
            <p:ph type="body" sz="quarter" idx="15" hasCustomPrompt="1"/>
          </p:nvPr>
        </p:nvSpPr>
        <p:spPr>
          <a:xfrm>
            <a:off x="546018"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8" name="Text Placeholder 12"/>
          <p:cNvSpPr>
            <a:spLocks noGrp="1"/>
          </p:cNvSpPr>
          <p:nvPr>
            <p:ph type="body" sz="quarter" idx="17" hasCustomPrompt="1"/>
          </p:nvPr>
        </p:nvSpPr>
        <p:spPr>
          <a:xfrm>
            <a:off x="547187" y="2233086"/>
            <a:ext cx="3780956" cy="3766995"/>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8"/>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9" name="Text Placeholder 5"/>
          <p:cNvSpPr>
            <a:spLocks noGrp="1"/>
          </p:cNvSpPr>
          <p:nvPr>
            <p:ph type="body" sz="quarter" idx="19" hasCustomPrompt="1"/>
          </p:nvPr>
        </p:nvSpPr>
        <p:spPr>
          <a:xfrm>
            <a:off x="4812564"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0" name="Text Placeholder 12"/>
          <p:cNvSpPr>
            <a:spLocks noGrp="1"/>
          </p:cNvSpPr>
          <p:nvPr>
            <p:ph type="body" sz="quarter" idx="20" hasCustomPrompt="1"/>
          </p:nvPr>
        </p:nvSpPr>
        <p:spPr>
          <a:xfrm>
            <a:off x="4813733" y="2233086"/>
            <a:ext cx="3780956" cy="3766995"/>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9594447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3-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16" name="Text Placeholder 5"/>
          <p:cNvSpPr>
            <a:spLocks noGrp="1"/>
          </p:cNvSpPr>
          <p:nvPr>
            <p:ph type="body" sz="quarter" idx="15" hasCustomPrompt="1"/>
          </p:nvPr>
        </p:nvSpPr>
        <p:spPr>
          <a:xfrm>
            <a:off x="546017" y="1455430"/>
            <a:ext cx="2477124" cy="737544"/>
          </a:xfrm>
          <a:prstGeom prst="rect">
            <a:avLst/>
          </a:prstGeom>
        </p:spPr>
        <p:txBody>
          <a:bodyPr anchor="b" anchorCtr="0">
            <a:noAutofit/>
          </a:bodyPr>
          <a:lstStyle>
            <a:lvl1pPr marL="0" indent="0">
              <a:buFontTx/>
              <a:buNone/>
              <a:defRPr sz="1500" b="1" i="0" baseline="0"/>
            </a:lvl1pPr>
          </a:lstStyle>
          <a:p>
            <a:pPr lvl="0"/>
            <a:r>
              <a:rPr lang="en-US"/>
              <a:t>Click to edit heading </a:t>
            </a:r>
          </a:p>
        </p:txBody>
      </p:sp>
      <p:sp>
        <p:nvSpPr>
          <p:cNvPr id="18" name="Text Placeholder 12"/>
          <p:cNvSpPr>
            <a:spLocks noGrp="1"/>
          </p:cNvSpPr>
          <p:nvPr>
            <p:ph type="body" sz="quarter" idx="17" hasCustomPrompt="1"/>
          </p:nvPr>
        </p:nvSpPr>
        <p:spPr>
          <a:xfrm>
            <a:off x="547185" y="2247355"/>
            <a:ext cx="2474637" cy="3752727"/>
          </a:xfrm>
          <a:prstGeom prst="rect">
            <a:avLst/>
          </a:prstGeom>
        </p:spPr>
        <p:txBody>
          <a:bodyPr>
            <a:noAutofit/>
          </a:bodyPr>
          <a:lstStyle>
            <a:lvl1pPr>
              <a:lnSpc>
                <a:spcPct val="100000"/>
              </a:lnSpc>
              <a:buClr>
                <a:schemeClr val="accent1"/>
              </a:buClr>
              <a:defRPr sz="1100"/>
            </a:lvl1pPr>
            <a:lvl2pPr>
              <a:lnSpc>
                <a:spcPct val="100000"/>
              </a:lnSpc>
              <a:buClr>
                <a:schemeClr val="accent1"/>
              </a:buClr>
              <a:defRPr sz="1100"/>
            </a:lvl2pPr>
            <a:lvl3pPr>
              <a:lnSpc>
                <a:spcPct val="100000"/>
              </a:lnSpc>
              <a:buClr>
                <a:schemeClr val="accent1"/>
              </a:buClr>
              <a:defRPr sz="1100"/>
            </a:lvl3pPr>
            <a:lvl4pPr>
              <a:lnSpc>
                <a:spcPct val="100000"/>
              </a:lnSpc>
              <a:buClr>
                <a:schemeClr val="accent1"/>
              </a:buClr>
              <a:defRPr sz="1100"/>
            </a:lvl4pPr>
            <a:lvl5pPr>
              <a:lnSpc>
                <a:spcPct val="100000"/>
              </a:lnSpc>
              <a:buClr>
                <a:schemeClr val="accent1"/>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2" name="Text Placeholder 5"/>
          <p:cNvSpPr>
            <a:spLocks noGrp="1"/>
          </p:cNvSpPr>
          <p:nvPr>
            <p:ph type="body" sz="quarter" idx="18" hasCustomPrompt="1"/>
          </p:nvPr>
        </p:nvSpPr>
        <p:spPr>
          <a:xfrm>
            <a:off x="3349833" y="1455430"/>
            <a:ext cx="2477124" cy="737544"/>
          </a:xfrm>
          <a:prstGeom prst="rect">
            <a:avLst/>
          </a:prstGeom>
        </p:spPr>
        <p:txBody>
          <a:bodyPr anchor="b" anchorCtr="0">
            <a:noAutofit/>
          </a:bodyPr>
          <a:lstStyle>
            <a:lvl1pPr marL="0" indent="0">
              <a:buFontTx/>
              <a:buNone/>
              <a:defRPr sz="1500" b="1" i="0"/>
            </a:lvl1pPr>
          </a:lstStyle>
          <a:p>
            <a:pPr lvl="0"/>
            <a:r>
              <a:rPr lang="en-US"/>
              <a:t>Click to edit heading</a:t>
            </a:r>
          </a:p>
        </p:txBody>
      </p:sp>
      <p:sp>
        <p:nvSpPr>
          <p:cNvPr id="13" name="Text Placeholder 12"/>
          <p:cNvSpPr>
            <a:spLocks noGrp="1"/>
          </p:cNvSpPr>
          <p:nvPr>
            <p:ph type="body" sz="quarter" idx="19" hasCustomPrompt="1"/>
          </p:nvPr>
        </p:nvSpPr>
        <p:spPr>
          <a:xfrm>
            <a:off x="3351001" y="2247355"/>
            <a:ext cx="2474637" cy="3752727"/>
          </a:xfrm>
          <a:prstGeom prst="rect">
            <a:avLst/>
          </a:prstGeom>
        </p:spPr>
        <p:txBody>
          <a:bodyPr>
            <a:noAutofit/>
          </a:bodyPr>
          <a:lstStyle>
            <a:lvl1pPr>
              <a:lnSpc>
                <a:spcPct val="100000"/>
              </a:lnSpc>
              <a:buClr>
                <a:schemeClr val="accent1"/>
              </a:buClr>
              <a:defRPr sz="1100"/>
            </a:lvl1pPr>
            <a:lvl2pPr>
              <a:lnSpc>
                <a:spcPct val="100000"/>
              </a:lnSpc>
              <a:buClr>
                <a:schemeClr val="accent1"/>
              </a:buClr>
              <a:defRPr sz="1100"/>
            </a:lvl2pPr>
            <a:lvl3pPr>
              <a:lnSpc>
                <a:spcPct val="100000"/>
              </a:lnSpc>
              <a:buClr>
                <a:schemeClr val="accent1"/>
              </a:buClr>
              <a:defRPr sz="1100"/>
            </a:lvl3pPr>
            <a:lvl4pPr>
              <a:lnSpc>
                <a:spcPct val="100000"/>
              </a:lnSpc>
              <a:buClr>
                <a:schemeClr val="accent1"/>
              </a:buClr>
              <a:defRPr sz="1100"/>
            </a:lvl4pPr>
            <a:lvl5pPr>
              <a:lnSpc>
                <a:spcPct val="100000"/>
              </a:lnSpc>
              <a:buClr>
                <a:schemeClr val="accent1"/>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5" name="Text Placeholder 5"/>
          <p:cNvSpPr>
            <a:spLocks noGrp="1"/>
          </p:cNvSpPr>
          <p:nvPr>
            <p:ph type="body" sz="quarter" idx="20" hasCustomPrompt="1"/>
          </p:nvPr>
        </p:nvSpPr>
        <p:spPr>
          <a:xfrm>
            <a:off x="6122454" y="1455430"/>
            <a:ext cx="2477124" cy="737544"/>
          </a:xfrm>
          <a:prstGeom prst="rect">
            <a:avLst/>
          </a:prstGeom>
        </p:spPr>
        <p:txBody>
          <a:bodyPr anchor="b" anchorCtr="0">
            <a:noAutofit/>
          </a:bodyPr>
          <a:lstStyle>
            <a:lvl1pPr marL="0" indent="0">
              <a:buFontTx/>
              <a:buNone/>
              <a:defRPr sz="1500" b="1" i="0"/>
            </a:lvl1pPr>
          </a:lstStyle>
          <a:p>
            <a:pPr lvl="0"/>
            <a:r>
              <a:rPr lang="en-US"/>
              <a:t>Click to edit heading</a:t>
            </a:r>
          </a:p>
        </p:txBody>
      </p:sp>
      <p:sp>
        <p:nvSpPr>
          <p:cNvPr id="19" name="Text Placeholder 12"/>
          <p:cNvSpPr>
            <a:spLocks noGrp="1"/>
          </p:cNvSpPr>
          <p:nvPr>
            <p:ph type="body" sz="quarter" idx="21" hasCustomPrompt="1"/>
          </p:nvPr>
        </p:nvSpPr>
        <p:spPr>
          <a:xfrm>
            <a:off x="6123622" y="2247355"/>
            <a:ext cx="2474637" cy="3752727"/>
          </a:xfrm>
          <a:prstGeom prst="rect">
            <a:avLst/>
          </a:prstGeom>
        </p:spPr>
        <p:txBody>
          <a:bodyPr>
            <a:noAutofit/>
          </a:bodyPr>
          <a:lstStyle>
            <a:lvl1pPr>
              <a:lnSpc>
                <a:spcPct val="100000"/>
              </a:lnSpc>
              <a:buClr>
                <a:schemeClr val="accent1"/>
              </a:buClr>
              <a:defRPr sz="1100"/>
            </a:lvl1pPr>
            <a:lvl2pPr>
              <a:lnSpc>
                <a:spcPct val="100000"/>
              </a:lnSpc>
              <a:buClr>
                <a:schemeClr val="accent1"/>
              </a:buClr>
              <a:defRPr sz="1100"/>
            </a:lvl2pPr>
            <a:lvl3pPr>
              <a:lnSpc>
                <a:spcPct val="100000"/>
              </a:lnSpc>
              <a:buClr>
                <a:schemeClr val="accent1"/>
              </a:buClr>
              <a:defRPr sz="1100"/>
            </a:lvl3pPr>
            <a:lvl4pPr>
              <a:lnSpc>
                <a:spcPct val="100000"/>
              </a:lnSpc>
              <a:buClr>
                <a:schemeClr val="accent1"/>
              </a:buClr>
              <a:defRPr sz="1100"/>
            </a:lvl4pPr>
            <a:lvl5pPr>
              <a:lnSpc>
                <a:spcPct val="100000"/>
              </a:lnSpc>
              <a:buClr>
                <a:schemeClr val="accent1"/>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03509454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Photo Lef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9" name="Text Placeholder 5"/>
          <p:cNvSpPr>
            <a:spLocks noGrp="1"/>
          </p:cNvSpPr>
          <p:nvPr>
            <p:ph type="body" sz="quarter" idx="19" hasCustomPrompt="1"/>
          </p:nvPr>
        </p:nvSpPr>
        <p:spPr>
          <a:xfrm>
            <a:off x="4812564"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0" name="Text Placeholder 12"/>
          <p:cNvSpPr>
            <a:spLocks noGrp="1"/>
          </p:cNvSpPr>
          <p:nvPr>
            <p:ph type="body" sz="quarter" idx="20" hasCustomPrompt="1"/>
          </p:nvPr>
        </p:nvSpPr>
        <p:spPr>
          <a:xfrm>
            <a:off x="4813733" y="2233087"/>
            <a:ext cx="3780956" cy="3624306"/>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8" name="Picture Placeholder 4"/>
          <p:cNvSpPr>
            <a:spLocks noGrp="1"/>
          </p:cNvSpPr>
          <p:nvPr>
            <p:ph type="pic" sz="quarter" idx="14" hasCustomPrompt="1"/>
          </p:nvPr>
        </p:nvSpPr>
        <p:spPr>
          <a:xfrm>
            <a:off x="549371" y="1555311"/>
            <a:ext cx="3786598" cy="4298259"/>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234182419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hoto Left - With Caption">
    <p:spTree>
      <p:nvGrpSpPr>
        <p:cNvPr id="1" name=""/>
        <p:cNvGrpSpPr/>
        <p:nvPr/>
      </p:nvGrpSpPr>
      <p:grpSpPr>
        <a:xfrm>
          <a:off x="0" y="0"/>
          <a:ext cx="0" cy="0"/>
          <a:chOff x="0" y="0"/>
          <a:chExt cx="0" cy="0"/>
        </a:xfrm>
      </p:grpSpPr>
      <p:sp>
        <p:nvSpPr>
          <p:cNvPr id="10" name="Picture Placeholder 4"/>
          <p:cNvSpPr>
            <a:spLocks noGrp="1"/>
          </p:cNvSpPr>
          <p:nvPr>
            <p:ph type="pic" sz="quarter" idx="14" hasCustomPrompt="1"/>
          </p:nvPr>
        </p:nvSpPr>
        <p:spPr>
          <a:xfrm>
            <a:off x="549371" y="1555312"/>
            <a:ext cx="3786598" cy="3160566"/>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
        <p:nvSpPr>
          <p:cNvPr id="2" name="Title 1"/>
          <p:cNvSpPr>
            <a:spLocks noGrp="1"/>
          </p:cNvSpPr>
          <p:nvPr>
            <p:ph type="title" hasCustomPrompt="1"/>
          </p:nvPr>
        </p:nvSpPr>
        <p:spPr/>
        <p:txBody>
          <a:bodyPr/>
          <a:lstStyle/>
          <a:p>
            <a:r>
              <a:rPr lang="en-US" dirty="0"/>
              <a:t>Click to Edit Title</a:t>
            </a:r>
            <a:endParaRPr lang="en-US"/>
          </a:p>
        </p:txBody>
      </p:sp>
      <p:sp>
        <p:nvSpPr>
          <p:cNvPr id="5" name="Slide Number Placeholder 4"/>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3" name="Text Placeholder 5"/>
          <p:cNvSpPr>
            <a:spLocks noGrp="1"/>
          </p:cNvSpPr>
          <p:nvPr>
            <p:ph type="body" sz="quarter" idx="19" hasCustomPrompt="1"/>
          </p:nvPr>
        </p:nvSpPr>
        <p:spPr>
          <a:xfrm>
            <a:off x="4812564"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Text Placeholder 12"/>
          <p:cNvSpPr>
            <a:spLocks noGrp="1"/>
          </p:cNvSpPr>
          <p:nvPr>
            <p:ph type="body" sz="quarter" idx="20" hasCustomPrompt="1"/>
          </p:nvPr>
        </p:nvSpPr>
        <p:spPr>
          <a:xfrm>
            <a:off x="4813733" y="2233087"/>
            <a:ext cx="3780956" cy="3624306"/>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Rectangle 3"/>
          <p:cNvSpPr/>
          <p:nvPr userDrawn="1"/>
        </p:nvSpPr>
        <p:spPr>
          <a:xfrm>
            <a:off x="549275" y="4714933"/>
            <a:ext cx="3785269" cy="1141986"/>
          </a:xfrm>
          <a:prstGeom prst="rect">
            <a:avLst/>
          </a:prstGeom>
          <a:solidFill>
            <a:schemeClr val="accent1"/>
          </a:solidFill>
          <a:ln w="25400">
            <a:noFill/>
          </a:ln>
          <a:effectLst/>
        </p:spPr>
        <p:style>
          <a:lnRef idx="1">
            <a:schemeClr val="accent1"/>
          </a:lnRef>
          <a:fillRef idx="3">
            <a:schemeClr val="accent1"/>
          </a:fillRef>
          <a:effectRef idx="2">
            <a:schemeClr val="accent1"/>
          </a:effectRef>
          <a:fontRef idx="minor">
            <a:schemeClr val="lt1"/>
          </a:fontRef>
        </p:style>
        <p:txBody>
          <a:bodyPr lIns="144000" tIns="93600" rIns="144000" bIns="144000" rtlCol="0" anchor="t" anchorCtr="0"/>
          <a:lstStyle/>
          <a:p>
            <a:pPr>
              <a:lnSpc>
                <a:spcPct val="110000"/>
              </a:lnSpc>
              <a:defRPr/>
            </a:pPr>
            <a:r>
              <a:rPr lang="en-US" sz="1100" i="1">
                <a:solidFill>
                  <a:prstClr val="white"/>
                </a:solidFill>
              </a:rPr>
              <a:t>Caption or credit for a photo could be put in this space. You may adjust the height of this box to accommodate more or less text. Suggested number of lines of text is no less than two and no more than five.</a:t>
            </a:r>
          </a:p>
          <a:p>
            <a:pPr>
              <a:lnSpc>
                <a:spcPct val="110000"/>
              </a:lnSpc>
              <a:defRPr/>
            </a:pPr>
            <a:endParaRPr lang="en-US" sz="1100" i="1">
              <a:solidFill>
                <a:prstClr val="white"/>
              </a:solidFill>
            </a:endParaRPr>
          </a:p>
          <a:p>
            <a:pPr>
              <a:lnSpc>
                <a:spcPct val="110000"/>
              </a:lnSpc>
              <a:defRPr/>
            </a:pPr>
            <a:endParaRPr lang="en-US" sz="1100" i="1">
              <a:solidFill>
                <a:prstClr val="white"/>
              </a:solidFill>
            </a:endParaRPr>
          </a:p>
          <a:p>
            <a:pPr>
              <a:lnSpc>
                <a:spcPct val="110000"/>
              </a:lnSpc>
            </a:pPr>
            <a:endParaRPr lang="en-US" sz="1100" i="1">
              <a:solidFill>
                <a:prstClr val="white"/>
              </a:solidFill>
            </a:endParaRPr>
          </a:p>
        </p:txBody>
      </p:sp>
    </p:spTree>
    <p:extLst>
      <p:ext uri="{BB962C8B-B14F-4D97-AF65-F5344CB8AC3E}">
        <p14:creationId xmlns:p14="http://schemas.microsoft.com/office/powerpoint/2010/main" val="16280986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Photo Righ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2" name="Text Placeholder 5"/>
          <p:cNvSpPr>
            <a:spLocks noGrp="1"/>
          </p:cNvSpPr>
          <p:nvPr>
            <p:ph type="body" sz="quarter" idx="19" hasCustomPrompt="1"/>
          </p:nvPr>
        </p:nvSpPr>
        <p:spPr>
          <a:xfrm>
            <a:off x="547418"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4" name="Text Placeholder 12"/>
          <p:cNvSpPr>
            <a:spLocks noGrp="1"/>
          </p:cNvSpPr>
          <p:nvPr>
            <p:ph type="body" sz="quarter" idx="20" hasCustomPrompt="1"/>
          </p:nvPr>
        </p:nvSpPr>
        <p:spPr>
          <a:xfrm>
            <a:off x="548587" y="2233087"/>
            <a:ext cx="3780956" cy="3624306"/>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7" name="Picture Placeholder 4"/>
          <p:cNvSpPr>
            <a:spLocks noGrp="1"/>
          </p:cNvSpPr>
          <p:nvPr>
            <p:ph type="pic" sz="quarter" idx="21" hasCustomPrompt="1"/>
          </p:nvPr>
        </p:nvSpPr>
        <p:spPr>
          <a:xfrm>
            <a:off x="4818525" y="1555311"/>
            <a:ext cx="3786598" cy="4298259"/>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199650248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Photo Right -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2" name="Text Placeholder 5"/>
          <p:cNvSpPr>
            <a:spLocks noGrp="1"/>
          </p:cNvSpPr>
          <p:nvPr>
            <p:ph type="body" sz="quarter" idx="19" hasCustomPrompt="1"/>
          </p:nvPr>
        </p:nvSpPr>
        <p:spPr>
          <a:xfrm>
            <a:off x="547418" y="1455430"/>
            <a:ext cx="3784756" cy="737544"/>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Text Placeholder 12"/>
          <p:cNvSpPr>
            <a:spLocks noGrp="1"/>
          </p:cNvSpPr>
          <p:nvPr>
            <p:ph type="body" sz="quarter" idx="20" hasCustomPrompt="1"/>
          </p:nvPr>
        </p:nvSpPr>
        <p:spPr>
          <a:xfrm>
            <a:off x="548587" y="2233087"/>
            <a:ext cx="3780956" cy="3624306"/>
          </a:xfrm>
          <a:prstGeom prst="rect">
            <a:avLst/>
          </a:prstGeom>
        </p:spPr>
        <p:txBody>
          <a:bodyPr>
            <a:noAutofit/>
          </a:bodyPr>
          <a:lstStyle>
            <a:lvl1pPr>
              <a:lnSpc>
                <a:spcPct val="100000"/>
              </a:lnSpc>
              <a:buClr>
                <a:schemeClr val="accent1"/>
              </a:buClr>
              <a:defRPr sz="1500"/>
            </a:lvl1pPr>
            <a:lvl2pPr>
              <a:lnSpc>
                <a:spcPct val="100000"/>
              </a:lnSpc>
              <a:buClr>
                <a:schemeClr val="accent1"/>
              </a:buClr>
              <a:defRPr sz="1500"/>
            </a:lvl2pPr>
            <a:lvl3pPr>
              <a:lnSpc>
                <a:spcPct val="100000"/>
              </a:lnSpc>
              <a:buClr>
                <a:schemeClr val="accent1"/>
              </a:buClr>
              <a:defRPr sz="1500"/>
            </a:lvl3pPr>
            <a:lvl4pPr>
              <a:lnSpc>
                <a:spcPct val="100000"/>
              </a:lnSpc>
              <a:buClr>
                <a:schemeClr val="accent1"/>
              </a:buClr>
              <a:defRPr sz="1500"/>
            </a:lvl4pPr>
            <a:lvl5pPr>
              <a:lnSpc>
                <a:spcPct val="100000"/>
              </a:lnSpc>
              <a:buClr>
                <a:schemeClr val="accent1"/>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0" name="Picture Placeholder 4"/>
          <p:cNvSpPr>
            <a:spLocks noGrp="1"/>
          </p:cNvSpPr>
          <p:nvPr>
            <p:ph type="pic" sz="quarter" idx="21" hasCustomPrompt="1"/>
          </p:nvPr>
        </p:nvSpPr>
        <p:spPr>
          <a:xfrm>
            <a:off x="4818525" y="1555312"/>
            <a:ext cx="3786598" cy="3160566"/>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
        <p:nvSpPr>
          <p:cNvPr id="13" name="Rectangle 12"/>
          <p:cNvSpPr/>
          <p:nvPr userDrawn="1"/>
        </p:nvSpPr>
        <p:spPr>
          <a:xfrm>
            <a:off x="4818429" y="4714933"/>
            <a:ext cx="3785269" cy="1141986"/>
          </a:xfrm>
          <a:prstGeom prst="rect">
            <a:avLst/>
          </a:prstGeom>
          <a:solidFill>
            <a:schemeClr val="accent1"/>
          </a:solidFill>
          <a:ln w="25400">
            <a:noFill/>
          </a:ln>
          <a:effectLst/>
        </p:spPr>
        <p:style>
          <a:lnRef idx="1">
            <a:schemeClr val="accent1"/>
          </a:lnRef>
          <a:fillRef idx="3">
            <a:schemeClr val="accent1"/>
          </a:fillRef>
          <a:effectRef idx="2">
            <a:schemeClr val="accent1"/>
          </a:effectRef>
          <a:fontRef idx="minor">
            <a:schemeClr val="lt1"/>
          </a:fontRef>
        </p:style>
        <p:txBody>
          <a:bodyPr lIns="144000" tIns="93600" rIns="144000" bIns="144000" rtlCol="0" anchor="t" anchorCtr="0"/>
          <a:lstStyle/>
          <a:p>
            <a:pPr>
              <a:lnSpc>
                <a:spcPct val="110000"/>
              </a:lnSpc>
              <a:defRPr/>
            </a:pPr>
            <a:r>
              <a:rPr lang="en-US" sz="1100" i="1">
                <a:solidFill>
                  <a:prstClr val="white"/>
                </a:solidFill>
              </a:rPr>
              <a:t>Caption or credit for a photo could be put in this space. You may adjust the height of this box to accommodate more or less text. Suggested number of lines of text is no less than two and no more than five.</a:t>
            </a:r>
          </a:p>
          <a:p>
            <a:pPr>
              <a:lnSpc>
                <a:spcPct val="110000"/>
              </a:lnSpc>
              <a:defRPr/>
            </a:pPr>
            <a:endParaRPr lang="en-US" sz="1100" i="1">
              <a:solidFill>
                <a:prstClr val="white"/>
              </a:solidFill>
            </a:endParaRPr>
          </a:p>
          <a:p>
            <a:pPr>
              <a:lnSpc>
                <a:spcPct val="110000"/>
              </a:lnSpc>
              <a:defRPr/>
            </a:pPr>
            <a:endParaRPr lang="en-US" sz="1100" i="1">
              <a:solidFill>
                <a:prstClr val="white"/>
              </a:solidFill>
            </a:endParaRPr>
          </a:p>
          <a:p>
            <a:pPr>
              <a:lnSpc>
                <a:spcPct val="110000"/>
              </a:lnSpc>
            </a:pPr>
            <a:endParaRPr lang="en-US" sz="1100" i="1">
              <a:solidFill>
                <a:prstClr val="white"/>
              </a:solidFill>
            </a:endParaRPr>
          </a:p>
        </p:txBody>
      </p:sp>
    </p:spTree>
    <p:extLst>
      <p:ext uri="{BB962C8B-B14F-4D97-AF65-F5344CB8AC3E}">
        <p14:creationId xmlns:p14="http://schemas.microsoft.com/office/powerpoint/2010/main" val="299115065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 Photos with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16" name="Picture Placeholder 4"/>
          <p:cNvSpPr>
            <a:spLocks noGrp="1"/>
          </p:cNvSpPr>
          <p:nvPr>
            <p:ph type="pic" sz="quarter" idx="14" hasCustomPrompt="1"/>
          </p:nvPr>
        </p:nvSpPr>
        <p:spPr>
          <a:xfrm>
            <a:off x="541214" y="2436481"/>
            <a:ext cx="3787256" cy="3421440"/>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
        <p:nvSpPr>
          <p:cNvPr id="4" name="Slide Number Placeholder 3"/>
          <p:cNvSpPr>
            <a:spLocks noGrp="1"/>
          </p:cNvSpPr>
          <p:nvPr>
            <p:ph type="sldNum" sz="quarter" idx="18"/>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1" name="Text Placeholder 5"/>
          <p:cNvSpPr>
            <a:spLocks noGrp="1"/>
          </p:cNvSpPr>
          <p:nvPr>
            <p:ph type="body" sz="quarter" idx="15" hasCustomPrompt="1"/>
          </p:nvPr>
        </p:nvSpPr>
        <p:spPr>
          <a:xfrm>
            <a:off x="546018" y="1455430"/>
            <a:ext cx="3784756" cy="834170"/>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2" name="Text Placeholder 5"/>
          <p:cNvSpPr>
            <a:spLocks noGrp="1"/>
          </p:cNvSpPr>
          <p:nvPr>
            <p:ph type="body" sz="quarter" idx="19" hasCustomPrompt="1"/>
          </p:nvPr>
        </p:nvSpPr>
        <p:spPr>
          <a:xfrm>
            <a:off x="4812564" y="1455430"/>
            <a:ext cx="3784756" cy="834170"/>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Picture Placeholder 4"/>
          <p:cNvSpPr>
            <a:spLocks noGrp="1"/>
          </p:cNvSpPr>
          <p:nvPr>
            <p:ph type="pic" sz="quarter" idx="20" hasCustomPrompt="1"/>
          </p:nvPr>
        </p:nvSpPr>
        <p:spPr>
          <a:xfrm>
            <a:off x="4809206" y="2436481"/>
            <a:ext cx="3787256" cy="3421440"/>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323777592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Quadra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cxnSp>
        <p:nvCxnSpPr>
          <p:cNvPr id="5" name="Straight Connector 4"/>
          <p:cNvCxnSpPr/>
          <p:nvPr userDrawn="1"/>
        </p:nvCxnSpPr>
        <p:spPr>
          <a:xfrm>
            <a:off x="4572000" y="1578111"/>
            <a:ext cx="2312" cy="4278159"/>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userDrawn="1"/>
        </p:nvCxnSpPr>
        <p:spPr>
          <a:xfrm flipH="1">
            <a:off x="604154" y="3723355"/>
            <a:ext cx="7989634"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1" hasCustomPrompt="1"/>
          </p:nvPr>
        </p:nvSpPr>
        <p:spPr>
          <a:xfrm>
            <a:off x="586053" y="1590675"/>
            <a:ext cx="3822700" cy="1971675"/>
          </a:xfrm>
          <a:prstGeom prst="rect">
            <a:avLst/>
          </a:prstGeom>
        </p:spPr>
        <p:txBody>
          <a:bodyPr>
            <a:noAutofit/>
          </a:bodyPr>
          <a:lstStyle>
            <a:lvl1pPr>
              <a:lnSpc>
                <a:spcPct val="100000"/>
              </a:lnSpc>
              <a:defRPr sz="1500"/>
            </a:lvl1pPr>
            <a:lvl2pPr>
              <a:lnSpc>
                <a:spcPct val="100000"/>
              </a:lnSpc>
              <a:defRPr sz="1500"/>
            </a:lvl2pPr>
            <a:lvl3pPr>
              <a:lnSpc>
                <a:spcPct val="100000"/>
              </a:lnSpc>
              <a:defRPr sz="1500"/>
            </a:lvl3pPr>
            <a:lvl4pPr>
              <a:lnSpc>
                <a:spcPct val="100000"/>
              </a:lnSpc>
              <a:defRPr sz="1500"/>
            </a:lvl4pPr>
            <a:lvl5pPr>
              <a:lnSpc>
                <a:spcPct val="100000"/>
              </a:lnSpc>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4" name="Text Placeholder 12"/>
          <p:cNvSpPr>
            <a:spLocks noGrp="1"/>
          </p:cNvSpPr>
          <p:nvPr>
            <p:ph type="body" sz="quarter" idx="12" hasCustomPrompt="1"/>
          </p:nvPr>
        </p:nvSpPr>
        <p:spPr>
          <a:xfrm>
            <a:off x="4746870" y="1590675"/>
            <a:ext cx="3822700" cy="1971675"/>
          </a:xfrm>
          <a:prstGeom prst="rect">
            <a:avLst/>
          </a:prstGeom>
        </p:spPr>
        <p:txBody>
          <a:bodyPr>
            <a:noAutofit/>
          </a:bodyPr>
          <a:lstStyle>
            <a:lvl1pPr>
              <a:lnSpc>
                <a:spcPct val="100000"/>
              </a:lnSpc>
              <a:defRPr sz="1500"/>
            </a:lvl1pPr>
            <a:lvl2pPr>
              <a:lnSpc>
                <a:spcPct val="100000"/>
              </a:lnSpc>
              <a:defRPr sz="1500"/>
            </a:lvl2pPr>
            <a:lvl3pPr>
              <a:lnSpc>
                <a:spcPct val="100000"/>
              </a:lnSpc>
              <a:defRPr sz="1500"/>
            </a:lvl3pPr>
            <a:lvl4pPr>
              <a:lnSpc>
                <a:spcPct val="100000"/>
              </a:lnSpc>
              <a:defRPr sz="1500"/>
            </a:lvl4pPr>
            <a:lvl5pPr>
              <a:lnSpc>
                <a:spcPct val="100000"/>
              </a:lnSpc>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7" name="Text Placeholder 12"/>
          <p:cNvSpPr>
            <a:spLocks noGrp="1"/>
          </p:cNvSpPr>
          <p:nvPr>
            <p:ph type="body" sz="quarter" idx="13" hasCustomPrompt="1"/>
          </p:nvPr>
        </p:nvSpPr>
        <p:spPr>
          <a:xfrm>
            <a:off x="586053" y="3881400"/>
            <a:ext cx="3822700" cy="1971675"/>
          </a:xfrm>
          <a:prstGeom prst="rect">
            <a:avLst/>
          </a:prstGeom>
        </p:spPr>
        <p:txBody>
          <a:bodyPr>
            <a:noAutofit/>
          </a:bodyPr>
          <a:lstStyle>
            <a:lvl1pPr>
              <a:lnSpc>
                <a:spcPct val="100000"/>
              </a:lnSpc>
              <a:defRPr sz="1500"/>
            </a:lvl1pPr>
            <a:lvl2pPr>
              <a:lnSpc>
                <a:spcPct val="100000"/>
              </a:lnSpc>
              <a:defRPr sz="1500"/>
            </a:lvl2pPr>
            <a:lvl3pPr>
              <a:lnSpc>
                <a:spcPct val="100000"/>
              </a:lnSpc>
              <a:defRPr sz="1500"/>
            </a:lvl3pPr>
            <a:lvl4pPr>
              <a:lnSpc>
                <a:spcPct val="100000"/>
              </a:lnSpc>
              <a:defRPr sz="1500"/>
            </a:lvl4pPr>
            <a:lvl5pPr>
              <a:lnSpc>
                <a:spcPct val="100000"/>
              </a:lnSpc>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8" name="Text Placeholder 12"/>
          <p:cNvSpPr>
            <a:spLocks noGrp="1"/>
          </p:cNvSpPr>
          <p:nvPr>
            <p:ph type="body" sz="quarter" idx="14" hasCustomPrompt="1"/>
          </p:nvPr>
        </p:nvSpPr>
        <p:spPr>
          <a:xfrm>
            <a:off x="4746870" y="3881400"/>
            <a:ext cx="3822700" cy="1971675"/>
          </a:xfrm>
          <a:prstGeom prst="rect">
            <a:avLst/>
          </a:prstGeom>
        </p:spPr>
        <p:txBody>
          <a:bodyPr lIns="91440">
            <a:noAutofit/>
          </a:bodyPr>
          <a:lstStyle>
            <a:lvl1pPr>
              <a:lnSpc>
                <a:spcPct val="100000"/>
              </a:lnSpc>
              <a:defRPr sz="1500" kern="1200"/>
            </a:lvl1pPr>
            <a:lvl2pPr>
              <a:lnSpc>
                <a:spcPct val="100000"/>
              </a:lnSpc>
              <a:defRPr sz="1500"/>
            </a:lvl2pPr>
            <a:lvl3pPr>
              <a:lnSpc>
                <a:spcPct val="100000"/>
              </a:lnSpc>
              <a:defRPr sz="1500" kern="1200"/>
            </a:lvl3pPr>
            <a:lvl4pPr>
              <a:lnSpc>
                <a:spcPct val="100000"/>
              </a:lnSpc>
              <a:defRPr sz="1500" kern="1200"/>
            </a:lvl4pPr>
            <a:lvl5pPr>
              <a:lnSpc>
                <a:spcPct val="100000"/>
              </a:lnSpc>
              <a:defRPr sz="1500" kern="12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94616591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Quadrant with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cxnSp>
        <p:nvCxnSpPr>
          <p:cNvPr id="5" name="Straight Connector 4"/>
          <p:cNvCxnSpPr/>
          <p:nvPr userDrawn="1"/>
        </p:nvCxnSpPr>
        <p:spPr>
          <a:xfrm>
            <a:off x="4572000" y="1578111"/>
            <a:ext cx="2312" cy="4278159"/>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userDrawn="1"/>
        </p:nvCxnSpPr>
        <p:spPr>
          <a:xfrm flipH="1">
            <a:off x="604154" y="3723355"/>
            <a:ext cx="7989634"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1" hasCustomPrompt="1"/>
          </p:nvPr>
        </p:nvSpPr>
        <p:spPr>
          <a:xfrm>
            <a:off x="587496" y="1995840"/>
            <a:ext cx="3814641" cy="1566510"/>
          </a:xfrm>
          <a:prstGeom prst="rect">
            <a:avLst/>
          </a:prstGeom>
        </p:spPr>
        <p:txBody>
          <a:bodyPr>
            <a:noAutofit/>
          </a:bodyPr>
          <a:lstStyle>
            <a:lvl1pPr>
              <a:lnSpc>
                <a:spcPct val="100000"/>
              </a:lnSpc>
              <a:defRPr sz="1300"/>
            </a:lvl1pPr>
            <a:lvl2pPr>
              <a:lnSpc>
                <a:spcPct val="100000"/>
              </a:lnSpc>
              <a:defRPr sz="1300"/>
            </a:lvl2pPr>
            <a:lvl3pPr>
              <a:lnSpc>
                <a:spcPct val="100000"/>
              </a:lnSpc>
              <a:defRPr sz="1300"/>
            </a:lvl3pPr>
            <a:lvl4pPr>
              <a:lnSpc>
                <a:spcPct val="100000"/>
              </a:lnSpc>
              <a:defRPr sz="1300"/>
            </a:lvl4pPr>
            <a:lvl5pPr>
              <a:lnSpc>
                <a:spcPct val="100000"/>
              </a:lnSpc>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4" name="Text Placeholder 12"/>
          <p:cNvSpPr>
            <a:spLocks noGrp="1"/>
          </p:cNvSpPr>
          <p:nvPr>
            <p:ph type="body" sz="quarter" idx="12" hasCustomPrompt="1"/>
          </p:nvPr>
        </p:nvSpPr>
        <p:spPr>
          <a:xfrm>
            <a:off x="4754928" y="1995840"/>
            <a:ext cx="3814641" cy="1566510"/>
          </a:xfrm>
          <a:prstGeom prst="rect">
            <a:avLst/>
          </a:prstGeom>
        </p:spPr>
        <p:txBody>
          <a:bodyPr>
            <a:noAutofit/>
          </a:bodyPr>
          <a:lstStyle>
            <a:lvl1pPr>
              <a:lnSpc>
                <a:spcPct val="100000"/>
              </a:lnSpc>
              <a:defRPr sz="1300"/>
            </a:lvl1pPr>
            <a:lvl2pPr>
              <a:lnSpc>
                <a:spcPct val="100000"/>
              </a:lnSpc>
              <a:defRPr sz="1300"/>
            </a:lvl2pPr>
            <a:lvl3pPr>
              <a:lnSpc>
                <a:spcPct val="100000"/>
              </a:lnSpc>
              <a:defRPr sz="1300"/>
            </a:lvl3pPr>
            <a:lvl4pPr>
              <a:lnSpc>
                <a:spcPct val="100000"/>
              </a:lnSpc>
              <a:defRPr sz="1300"/>
            </a:lvl4pPr>
            <a:lvl5pPr>
              <a:lnSpc>
                <a:spcPct val="100000"/>
              </a:lnSpc>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7" name="Text Placeholder 12"/>
          <p:cNvSpPr>
            <a:spLocks noGrp="1"/>
          </p:cNvSpPr>
          <p:nvPr>
            <p:ph type="body" sz="quarter" idx="13" hasCustomPrompt="1"/>
          </p:nvPr>
        </p:nvSpPr>
        <p:spPr>
          <a:xfrm>
            <a:off x="587496" y="4286565"/>
            <a:ext cx="3814641" cy="1566510"/>
          </a:xfrm>
          <a:prstGeom prst="rect">
            <a:avLst/>
          </a:prstGeom>
        </p:spPr>
        <p:txBody>
          <a:bodyPr>
            <a:noAutofit/>
          </a:bodyPr>
          <a:lstStyle>
            <a:lvl1pPr>
              <a:lnSpc>
                <a:spcPct val="100000"/>
              </a:lnSpc>
              <a:defRPr sz="1300"/>
            </a:lvl1pPr>
            <a:lvl2pPr>
              <a:lnSpc>
                <a:spcPct val="100000"/>
              </a:lnSpc>
              <a:defRPr sz="1300"/>
            </a:lvl2pPr>
            <a:lvl3pPr>
              <a:lnSpc>
                <a:spcPct val="100000"/>
              </a:lnSpc>
              <a:defRPr sz="1300"/>
            </a:lvl3pPr>
            <a:lvl4pPr>
              <a:lnSpc>
                <a:spcPct val="100000"/>
              </a:lnSpc>
              <a:defRPr sz="1300"/>
            </a:lvl4pPr>
            <a:lvl5pPr>
              <a:lnSpc>
                <a:spcPct val="100000"/>
              </a:lnSpc>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8" name="Text Placeholder 12"/>
          <p:cNvSpPr>
            <a:spLocks noGrp="1"/>
          </p:cNvSpPr>
          <p:nvPr>
            <p:ph type="body" sz="quarter" idx="14" hasCustomPrompt="1"/>
          </p:nvPr>
        </p:nvSpPr>
        <p:spPr>
          <a:xfrm>
            <a:off x="4746625" y="4286565"/>
            <a:ext cx="3822944" cy="1566510"/>
          </a:xfrm>
          <a:prstGeom prst="rect">
            <a:avLst/>
          </a:prstGeom>
        </p:spPr>
        <p:txBody>
          <a:bodyPr lIns="91440">
            <a:noAutofit/>
          </a:bodyPr>
          <a:lstStyle>
            <a:lvl1pPr>
              <a:lnSpc>
                <a:spcPct val="100000"/>
              </a:lnSpc>
              <a:defRPr sz="1300" kern="1200"/>
            </a:lvl1pPr>
            <a:lvl2pPr>
              <a:lnSpc>
                <a:spcPct val="100000"/>
              </a:lnSpc>
              <a:defRPr sz="1300"/>
            </a:lvl2pPr>
            <a:lvl3pPr>
              <a:lnSpc>
                <a:spcPct val="100000"/>
              </a:lnSpc>
              <a:defRPr sz="1300" kern="1200"/>
            </a:lvl3pPr>
            <a:lvl4pPr>
              <a:lnSpc>
                <a:spcPct val="100000"/>
              </a:lnSpc>
              <a:defRPr sz="1300" kern="1200"/>
            </a:lvl4pPr>
            <a:lvl5pPr>
              <a:lnSpc>
                <a:spcPct val="100000"/>
              </a:lnSpc>
              <a:defRPr sz="1300" kern="12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0" name="Text Placeholder 5"/>
          <p:cNvSpPr>
            <a:spLocks noGrp="1"/>
          </p:cNvSpPr>
          <p:nvPr>
            <p:ph type="body" sz="quarter" idx="16" hasCustomPrompt="1"/>
          </p:nvPr>
        </p:nvSpPr>
        <p:spPr>
          <a:xfrm>
            <a:off x="588125" y="1590590"/>
            <a:ext cx="3818102" cy="346593"/>
          </a:xfrm>
          <a:prstGeom prst="rect">
            <a:avLst/>
          </a:prstGeom>
        </p:spPr>
        <p:txBody>
          <a:bodyPr>
            <a:normAutofit/>
          </a:bodyPr>
          <a:lstStyle>
            <a:lvl1pPr marL="0" indent="0">
              <a:buFontTx/>
              <a:buNone/>
              <a:defRPr sz="1500" b="1" i="0"/>
            </a:lvl1pPr>
          </a:lstStyle>
          <a:p>
            <a:pPr lvl="0"/>
            <a:r>
              <a:rPr lang="en-US"/>
              <a:t>Click to edit heading</a:t>
            </a:r>
          </a:p>
        </p:txBody>
      </p:sp>
      <p:sp>
        <p:nvSpPr>
          <p:cNvPr id="11" name="Text Placeholder 5"/>
          <p:cNvSpPr>
            <a:spLocks noGrp="1"/>
          </p:cNvSpPr>
          <p:nvPr>
            <p:ph type="body" sz="quarter" idx="17" hasCustomPrompt="1"/>
          </p:nvPr>
        </p:nvSpPr>
        <p:spPr>
          <a:xfrm>
            <a:off x="4747516" y="1590590"/>
            <a:ext cx="3831666" cy="346593"/>
          </a:xfrm>
          <a:prstGeom prst="rect">
            <a:avLst/>
          </a:prstGeom>
        </p:spPr>
        <p:txBody>
          <a:bodyPr>
            <a:normAutofit/>
          </a:bodyPr>
          <a:lstStyle>
            <a:lvl1pPr marL="0" indent="0">
              <a:buFontTx/>
              <a:buNone/>
              <a:defRPr sz="1500" b="1" i="0"/>
            </a:lvl1pPr>
          </a:lstStyle>
          <a:p>
            <a:pPr lvl="0"/>
            <a:r>
              <a:rPr lang="en-US"/>
              <a:t>Click to edit heading</a:t>
            </a:r>
          </a:p>
        </p:txBody>
      </p:sp>
      <p:sp>
        <p:nvSpPr>
          <p:cNvPr id="12" name="Text Placeholder 5"/>
          <p:cNvSpPr>
            <a:spLocks noGrp="1"/>
          </p:cNvSpPr>
          <p:nvPr>
            <p:ph type="body" sz="quarter" idx="18" hasCustomPrompt="1"/>
          </p:nvPr>
        </p:nvSpPr>
        <p:spPr>
          <a:xfrm>
            <a:off x="588126" y="3878367"/>
            <a:ext cx="3818101" cy="346593"/>
          </a:xfrm>
          <a:prstGeom prst="rect">
            <a:avLst/>
          </a:prstGeom>
        </p:spPr>
        <p:txBody>
          <a:bodyPr>
            <a:normAutofit/>
          </a:bodyPr>
          <a:lstStyle>
            <a:lvl1pPr marL="0" indent="0">
              <a:buFontTx/>
              <a:buNone/>
              <a:defRPr sz="1500" b="1" i="0"/>
            </a:lvl1pPr>
          </a:lstStyle>
          <a:p>
            <a:pPr lvl="0"/>
            <a:r>
              <a:rPr lang="en-US"/>
              <a:t>Click to edit heading</a:t>
            </a:r>
          </a:p>
        </p:txBody>
      </p:sp>
      <p:sp>
        <p:nvSpPr>
          <p:cNvPr id="15" name="Text Placeholder 5"/>
          <p:cNvSpPr>
            <a:spLocks noGrp="1"/>
          </p:cNvSpPr>
          <p:nvPr>
            <p:ph type="body" sz="quarter" idx="19" hasCustomPrompt="1"/>
          </p:nvPr>
        </p:nvSpPr>
        <p:spPr>
          <a:xfrm>
            <a:off x="4747516" y="3878367"/>
            <a:ext cx="3831666" cy="346593"/>
          </a:xfrm>
          <a:prstGeom prst="rect">
            <a:avLst/>
          </a:prstGeom>
        </p:spPr>
        <p:txBody>
          <a:bodyPr>
            <a:normAutofit/>
          </a:bodyPr>
          <a:lstStyle>
            <a:lvl1pPr marL="0" indent="0">
              <a:buFontTx/>
              <a:buNone/>
              <a:defRPr sz="1500" b="1" i="0"/>
            </a:lvl1pPr>
          </a:lstStyle>
          <a:p>
            <a:pPr lvl="0"/>
            <a:r>
              <a:rPr lang="en-US"/>
              <a:t>Click to edit heading</a:t>
            </a:r>
          </a:p>
        </p:txBody>
      </p:sp>
    </p:spTree>
    <p:extLst>
      <p:ext uri="{BB962C8B-B14F-4D97-AF65-F5344CB8AC3E}">
        <p14:creationId xmlns:p14="http://schemas.microsoft.com/office/powerpoint/2010/main" val="33225757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Agenda Slide</a:t>
            </a:r>
          </a:p>
        </p:txBody>
      </p:sp>
      <p:sp>
        <p:nvSpPr>
          <p:cNvPr id="4" name="Text Placeholder 11"/>
          <p:cNvSpPr>
            <a:spLocks noGrp="1"/>
          </p:cNvSpPr>
          <p:nvPr>
            <p:ph type="body" sz="quarter" idx="12" hasCustomPrompt="1"/>
          </p:nvPr>
        </p:nvSpPr>
        <p:spPr>
          <a:xfrm>
            <a:off x="544300" y="1454727"/>
            <a:ext cx="8052162" cy="4541433"/>
          </a:xfrm>
          <a:prstGeom prst="rect">
            <a:avLst/>
          </a:prstGeom>
        </p:spPr>
        <p:txBody>
          <a:bodyPr/>
          <a:lstStyle>
            <a:lvl1pPr>
              <a:lnSpc>
                <a:spcPct val="150000"/>
              </a:lnSpc>
              <a:defRPr/>
            </a:lvl1pPr>
            <a:lvl2pPr>
              <a:lnSpc>
                <a:spcPct val="150000"/>
              </a:lnSpc>
              <a:defRPr/>
            </a:lvl2pPr>
            <a:lvl3pPr>
              <a:lnSpc>
                <a:spcPct val="150000"/>
              </a:lnSpc>
              <a:defRPr/>
            </a:lvl3pPr>
            <a:lvl4pPr>
              <a:lnSpc>
                <a:spcPct val="150000"/>
              </a:lnSpc>
              <a:defRPr/>
            </a:lvl4pPr>
            <a:lvl5pPr>
              <a:lnSpc>
                <a:spcPct val="150000"/>
              </a:lnSpc>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a:p>
        </p:txBody>
      </p:sp>
      <p:sp>
        <p:nvSpPr>
          <p:cNvPr id="5" name="Slide Number Placeholder 4"/>
          <p:cNvSpPr>
            <a:spLocks noGrp="1"/>
          </p:cNvSpPr>
          <p:nvPr>
            <p:ph type="sldNum" sz="quarter" idx="1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541529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Line Introduction">
    <p:spTree>
      <p:nvGrpSpPr>
        <p:cNvPr id="1" name=""/>
        <p:cNvGrpSpPr/>
        <p:nvPr/>
      </p:nvGrpSpPr>
      <p:grpSpPr>
        <a:xfrm>
          <a:off x="0" y="0"/>
          <a:ext cx="0" cy="0"/>
          <a:chOff x="0" y="0"/>
          <a:chExt cx="0" cy="0"/>
        </a:xfrm>
      </p:grpSpPr>
      <p:sp>
        <p:nvSpPr>
          <p:cNvPr id="4" name="Text Placeholder 2"/>
          <p:cNvSpPr>
            <a:spLocks noGrp="1"/>
          </p:cNvSpPr>
          <p:nvPr>
            <p:ph idx="1" hasCustomPrompt="1"/>
          </p:nvPr>
        </p:nvSpPr>
        <p:spPr bwMode="auto">
          <a:xfrm>
            <a:off x="552763" y="2492583"/>
            <a:ext cx="8044541" cy="3507134"/>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6" name="Text Placeholder 5"/>
          <p:cNvSpPr>
            <a:spLocks noGrp="1"/>
          </p:cNvSpPr>
          <p:nvPr>
            <p:ph type="body" sz="quarter" idx="11" hasCustomPrompt="1"/>
          </p:nvPr>
        </p:nvSpPr>
        <p:spPr>
          <a:xfrm>
            <a:off x="552763" y="1455430"/>
            <a:ext cx="8044541" cy="999416"/>
          </a:xfrm>
          <a:prstGeom prst="rect">
            <a:avLst/>
          </a:prstGeom>
        </p:spPr>
        <p:txBody>
          <a:bodyPr>
            <a:noAutofit/>
          </a:bodyPr>
          <a:lstStyle>
            <a:lvl1pPr marL="0" marR="0" indent="0" algn="l" defTabSz="457155" rtl="0" eaLnBrk="1" fontAlgn="base" latinLnBrk="0" hangingPunct="1">
              <a:lnSpc>
                <a:spcPct val="100000"/>
              </a:lnSpc>
              <a:spcBef>
                <a:spcPct val="20000"/>
              </a:spcBef>
              <a:spcAft>
                <a:spcPct val="0"/>
              </a:spcAft>
              <a:buClr>
                <a:schemeClr val="accent1"/>
              </a:buClr>
              <a:buSzTx/>
              <a:buFontTx/>
              <a:buNone/>
              <a:tabLst/>
              <a:defRPr sz="2000" b="1" i="0" baseline="0">
                <a:solidFill>
                  <a:schemeClr val="accent1"/>
                </a:solidFill>
              </a:defRPr>
            </a:lvl1pPr>
          </a:lstStyle>
          <a:p>
            <a:pPr marL="0" marR="0" lvl="0" indent="0" algn="l" defTabSz="457155" rtl="0" eaLnBrk="1" fontAlgn="base" latinLnBrk="0" hangingPunct="1">
              <a:lnSpc>
                <a:spcPct val="100000"/>
              </a:lnSpc>
              <a:spcBef>
                <a:spcPct val="20000"/>
              </a:spcBef>
              <a:spcAft>
                <a:spcPct val="0"/>
              </a:spcAft>
              <a:buClr>
                <a:schemeClr val="accent1"/>
              </a:buClr>
              <a:buSzTx/>
              <a:buFontTx/>
              <a:buNone/>
              <a:tabLst/>
              <a:defRPr/>
            </a:pPr>
            <a:r>
              <a:rPr lang="en-US"/>
              <a:t>Click to edit text. Main idea, quote, or phrase three lines and under may go in this text box. For text over three lines adjust the size of this box.</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Title 3"/>
          <p:cNvSpPr>
            <a:spLocks noGrp="1"/>
          </p:cNvSpPr>
          <p:nvPr>
            <p:ph type="title" hasCustomPrompt="1"/>
          </p:nvPr>
        </p:nvSpPr>
        <p:spPr>
          <a:xfrm>
            <a:off x="546099" y="230189"/>
            <a:ext cx="8058151" cy="906196"/>
          </a:xfrm>
        </p:spPr>
        <p:txBody>
          <a:bodyPr/>
          <a:lstStyle/>
          <a:p>
            <a:r>
              <a:rPr lang="en-US" dirty="0" smtClean="0"/>
              <a:t>Click to Edit Title</a:t>
            </a:r>
            <a:endParaRPr lang="en-US"/>
          </a:p>
        </p:txBody>
      </p:sp>
    </p:spTree>
    <p:extLst>
      <p:ext uri="{BB962C8B-B14F-4D97-AF65-F5344CB8AC3E}">
        <p14:creationId xmlns:p14="http://schemas.microsoft.com/office/powerpoint/2010/main" val="339893700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Categories Horizontal">
    <p:spTree>
      <p:nvGrpSpPr>
        <p:cNvPr id="1" name=""/>
        <p:cNvGrpSpPr/>
        <p:nvPr/>
      </p:nvGrpSpPr>
      <p:grpSpPr>
        <a:xfrm>
          <a:off x="0" y="0"/>
          <a:ext cx="0" cy="0"/>
          <a:chOff x="0" y="0"/>
          <a:chExt cx="0" cy="0"/>
        </a:xfrm>
      </p:grpSpPr>
      <p:sp>
        <p:nvSpPr>
          <p:cNvPr id="16" name="Text Placeholder 15"/>
          <p:cNvSpPr>
            <a:spLocks noGrp="1"/>
          </p:cNvSpPr>
          <p:nvPr>
            <p:ph type="body" sz="quarter" idx="17" hasCustomPrompt="1"/>
          </p:nvPr>
        </p:nvSpPr>
        <p:spPr>
          <a:xfrm>
            <a:off x="553152" y="1852640"/>
            <a:ext cx="2895600"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2" name="Title 1"/>
          <p:cNvSpPr>
            <a:spLocks noGrp="1"/>
          </p:cNvSpPr>
          <p:nvPr>
            <p:ph type="title" hasCustomPrompt="1"/>
          </p:nvPr>
        </p:nvSpPr>
        <p:spPr/>
        <p:txBody>
          <a:bodyPr/>
          <a:lstStyle/>
          <a:p>
            <a:r>
              <a:rPr lang="en-US" dirty="0"/>
              <a:t>Click to Edit Title</a:t>
            </a:r>
            <a:endParaRPr lang="en-US"/>
          </a:p>
        </p:txBody>
      </p:sp>
      <p:sp>
        <p:nvSpPr>
          <p:cNvPr id="13" name="Text Placeholder 11"/>
          <p:cNvSpPr>
            <a:spLocks noGrp="1"/>
          </p:cNvSpPr>
          <p:nvPr>
            <p:ph type="body" sz="quarter" idx="15" hasCustomPrompt="1"/>
          </p:nvPr>
        </p:nvSpPr>
        <p:spPr>
          <a:xfrm>
            <a:off x="3830320" y="3258869"/>
            <a:ext cx="4775518" cy="1010961"/>
          </a:xfrm>
          <a:prstGeom prst="rect">
            <a:avLst/>
          </a:prstGeom>
        </p:spPr>
        <p:txBody>
          <a:bodyPr>
            <a:noAutofit/>
          </a:bodyPr>
          <a:lstStyle>
            <a:lvl1pPr>
              <a:defRPr sz="1400"/>
            </a:lvl1pPr>
          </a:lstStyle>
          <a:p>
            <a:pPr lvl="0"/>
            <a:r>
              <a:rPr lang="en-US" dirty="0"/>
              <a:t>Add text here</a:t>
            </a:r>
          </a:p>
          <a:p>
            <a:pPr lvl="0"/>
            <a:endParaRPr lang="en-US"/>
          </a:p>
        </p:txBody>
      </p:sp>
      <p:sp>
        <p:nvSpPr>
          <p:cNvPr id="14" name="Text Placeholder 11"/>
          <p:cNvSpPr>
            <a:spLocks noGrp="1"/>
          </p:cNvSpPr>
          <p:nvPr>
            <p:ph type="body" sz="quarter" idx="16" hasCustomPrompt="1"/>
          </p:nvPr>
        </p:nvSpPr>
        <p:spPr>
          <a:xfrm>
            <a:off x="3830320" y="4660949"/>
            <a:ext cx="4775518" cy="1010961"/>
          </a:xfrm>
          <a:prstGeom prst="rect">
            <a:avLst/>
          </a:prstGeom>
        </p:spPr>
        <p:txBody>
          <a:bodyPr>
            <a:noAutofit/>
          </a:bodyPr>
          <a:lstStyle>
            <a:lvl1pPr>
              <a:defRPr sz="1400"/>
            </a:lvl1pPr>
          </a:lstStyle>
          <a:p>
            <a:pPr lvl="0"/>
            <a:r>
              <a:rPr lang="en-US" dirty="0"/>
              <a:t>Add text here</a:t>
            </a:r>
          </a:p>
          <a:p>
            <a:pPr lvl="0"/>
            <a:endParaRPr lang="en-US"/>
          </a:p>
        </p:txBody>
      </p:sp>
      <p:sp>
        <p:nvSpPr>
          <p:cNvPr id="17" name="Text Placeholder 15"/>
          <p:cNvSpPr>
            <a:spLocks noGrp="1"/>
          </p:cNvSpPr>
          <p:nvPr>
            <p:ph type="body" sz="quarter" idx="18" hasCustomPrompt="1"/>
          </p:nvPr>
        </p:nvSpPr>
        <p:spPr>
          <a:xfrm>
            <a:off x="553152" y="3342640"/>
            <a:ext cx="2895600"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18" name="Text Placeholder 15"/>
          <p:cNvSpPr>
            <a:spLocks noGrp="1"/>
          </p:cNvSpPr>
          <p:nvPr>
            <p:ph type="body" sz="quarter" idx="19" hasCustomPrompt="1"/>
          </p:nvPr>
        </p:nvSpPr>
        <p:spPr>
          <a:xfrm>
            <a:off x="553152" y="4744720"/>
            <a:ext cx="2895600"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4" name="Slide Number Placeholder 3"/>
          <p:cNvSpPr>
            <a:spLocks noGrp="1"/>
          </p:cNvSpPr>
          <p:nvPr>
            <p:ph type="sldNum" sz="quarter" idx="20"/>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21" name="Text Placeholder 11"/>
          <p:cNvSpPr>
            <a:spLocks noGrp="1"/>
          </p:cNvSpPr>
          <p:nvPr>
            <p:ph type="body" sz="quarter" idx="21" hasCustomPrompt="1"/>
          </p:nvPr>
        </p:nvSpPr>
        <p:spPr>
          <a:xfrm>
            <a:off x="3830320" y="1746869"/>
            <a:ext cx="4775518" cy="1010961"/>
          </a:xfrm>
          <a:prstGeom prst="rect">
            <a:avLst/>
          </a:prstGeom>
        </p:spPr>
        <p:txBody>
          <a:bodyPr>
            <a:noAutofit/>
          </a:bodyPr>
          <a:lstStyle>
            <a:lvl1pPr>
              <a:defRPr sz="1400"/>
            </a:lvl1pPr>
          </a:lstStyle>
          <a:p>
            <a:pPr lvl="0"/>
            <a:r>
              <a:rPr lang="en-US" dirty="0"/>
              <a:t>Add text here</a:t>
            </a:r>
          </a:p>
          <a:p>
            <a:pPr lvl="0"/>
            <a:endParaRPr lang="en-US"/>
          </a:p>
        </p:txBody>
      </p:sp>
    </p:spTree>
    <p:extLst>
      <p:ext uri="{BB962C8B-B14F-4D97-AF65-F5344CB8AC3E}">
        <p14:creationId xmlns:p14="http://schemas.microsoft.com/office/powerpoint/2010/main" val="398377456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Categories Vertical">
    <p:spTree>
      <p:nvGrpSpPr>
        <p:cNvPr id="1" name=""/>
        <p:cNvGrpSpPr/>
        <p:nvPr/>
      </p:nvGrpSpPr>
      <p:grpSpPr>
        <a:xfrm>
          <a:off x="0" y="0"/>
          <a:ext cx="0" cy="0"/>
          <a:chOff x="0" y="0"/>
          <a:chExt cx="0" cy="0"/>
        </a:xfrm>
      </p:grpSpPr>
      <p:sp>
        <p:nvSpPr>
          <p:cNvPr id="12" name="Text Placeholder 15"/>
          <p:cNvSpPr>
            <a:spLocks noGrp="1"/>
          </p:cNvSpPr>
          <p:nvPr>
            <p:ph type="body" sz="quarter" idx="17" hasCustomPrompt="1"/>
          </p:nvPr>
        </p:nvSpPr>
        <p:spPr>
          <a:xfrm>
            <a:off x="544513" y="1567520"/>
            <a:ext cx="3827156"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2" name="Title 1"/>
          <p:cNvSpPr>
            <a:spLocks noGrp="1"/>
          </p:cNvSpPr>
          <p:nvPr>
            <p:ph type="title" hasCustomPrompt="1"/>
          </p:nvPr>
        </p:nvSpPr>
        <p:spPr/>
        <p:txBody>
          <a:bodyPr/>
          <a:lstStyle/>
          <a:p>
            <a:r>
              <a:rPr lang="en-US" dirty="0"/>
              <a:t>Click to Edit Title</a:t>
            </a:r>
            <a:endParaRPr lang="en-US"/>
          </a:p>
        </p:txBody>
      </p:sp>
      <p:sp>
        <p:nvSpPr>
          <p:cNvPr id="19" name="Text Placeholder 12"/>
          <p:cNvSpPr>
            <a:spLocks noGrp="1"/>
          </p:cNvSpPr>
          <p:nvPr>
            <p:ph type="body" sz="quarter" idx="11" hasCustomPrompt="1"/>
          </p:nvPr>
        </p:nvSpPr>
        <p:spPr>
          <a:xfrm>
            <a:off x="541306" y="2471040"/>
            <a:ext cx="3839002" cy="1918080"/>
          </a:xfrm>
          <a:prstGeom prst="rect">
            <a:avLst/>
          </a:prstGeom>
        </p:spPr>
        <p:txBody>
          <a:bodyPr>
            <a:noAutofit/>
          </a:bodyPr>
          <a:lstStyle>
            <a:lvl1pPr>
              <a:defRPr sz="1500"/>
            </a:lvl1pPr>
            <a:lvl2pPr>
              <a:lnSpc>
                <a:spcPts val="1800"/>
              </a:lnSpc>
              <a:defRPr sz="1500"/>
            </a:lvl2pPr>
            <a:lvl3pPr>
              <a:lnSpc>
                <a:spcPts val="1800"/>
              </a:lnSpc>
              <a:defRPr sz="1500"/>
            </a:lvl3pPr>
            <a:lvl4pPr>
              <a:lnSpc>
                <a:spcPts val="1800"/>
              </a:lnSpc>
              <a:defRPr sz="1500"/>
            </a:lvl4pPr>
            <a:lvl5pPr>
              <a:lnSpc>
                <a:spcPts val="1800"/>
              </a:lnSpc>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9" name="Text Placeholder 5"/>
          <p:cNvSpPr>
            <a:spLocks noGrp="1"/>
          </p:cNvSpPr>
          <p:nvPr>
            <p:ph type="body" sz="quarter" idx="22" hasCustomPrompt="1"/>
          </p:nvPr>
        </p:nvSpPr>
        <p:spPr>
          <a:xfrm>
            <a:off x="544299" y="4523228"/>
            <a:ext cx="8060802" cy="1455652"/>
          </a:xfrm>
          <a:prstGeom prst="rect">
            <a:avLst/>
          </a:prstGeom>
        </p:spPr>
        <p:txBody>
          <a:bodyPr>
            <a:normAutofit/>
          </a:bodyPr>
          <a:lstStyle>
            <a:lvl1pPr marL="0" indent="0">
              <a:buFontTx/>
              <a:buNone/>
              <a:defRPr sz="2000" b="1" i="0" baseline="0">
                <a:solidFill>
                  <a:schemeClr val="accent1"/>
                </a:solidFill>
              </a:defRPr>
            </a:lvl1pPr>
          </a:lstStyle>
          <a:p>
            <a:pPr lvl="0"/>
            <a:r>
              <a:rPr lang="en-US"/>
              <a:t>Click to edit text. Conclusion or summary based on the two boxes above may go here. The text in the box may be up to four lines in this space.</a:t>
            </a:r>
          </a:p>
        </p:txBody>
      </p:sp>
      <p:sp>
        <p:nvSpPr>
          <p:cNvPr id="4" name="Slide Number Placeholder 3"/>
          <p:cNvSpPr>
            <a:spLocks noGrp="1"/>
          </p:cNvSpPr>
          <p:nvPr>
            <p:ph type="sldNum" sz="quarter" idx="2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3" name="Text Placeholder 15"/>
          <p:cNvSpPr>
            <a:spLocks noGrp="1"/>
          </p:cNvSpPr>
          <p:nvPr>
            <p:ph type="body" sz="quarter" idx="24" hasCustomPrompt="1"/>
          </p:nvPr>
        </p:nvSpPr>
        <p:spPr>
          <a:xfrm>
            <a:off x="4769306" y="1567520"/>
            <a:ext cx="3827156" cy="80264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14" name="Text Placeholder 12"/>
          <p:cNvSpPr>
            <a:spLocks noGrp="1"/>
          </p:cNvSpPr>
          <p:nvPr>
            <p:ph type="body" sz="quarter" idx="25" hasCustomPrompt="1"/>
          </p:nvPr>
        </p:nvSpPr>
        <p:spPr>
          <a:xfrm>
            <a:off x="4766099" y="2471040"/>
            <a:ext cx="3839002" cy="1918080"/>
          </a:xfrm>
          <a:prstGeom prst="rect">
            <a:avLst/>
          </a:prstGeom>
        </p:spPr>
        <p:txBody>
          <a:bodyPr>
            <a:noAutofit/>
          </a:bodyPr>
          <a:lstStyle>
            <a:lvl1pPr>
              <a:defRPr sz="1500"/>
            </a:lvl1pPr>
            <a:lvl2pPr>
              <a:lnSpc>
                <a:spcPts val="1800"/>
              </a:lnSpc>
              <a:defRPr sz="1500"/>
            </a:lvl2pPr>
            <a:lvl3pPr>
              <a:lnSpc>
                <a:spcPts val="1800"/>
              </a:lnSpc>
              <a:defRPr sz="1500"/>
            </a:lvl3pPr>
            <a:lvl4pPr>
              <a:lnSpc>
                <a:spcPts val="1800"/>
              </a:lnSpc>
              <a:defRPr sz="1500"/>
            </a:lvl4pPr>
            <a:lvl5pPr>
              <a:lnSpc>
                <a:spcPts val="1800"/>
              </a:lnSpc>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726978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Flow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26" name="Text Placeholder 12"/>
          <p:cNvSpPr>
            <a:spLocks noGrp="1"/>
          </p:cNvSpPr>
          <p:nvPr>
            <p:ph type="body" sz="quarter" idx="21" hasCustomPrompt="1"/>
          </p:nvPr>
        </p:nvSpPr>
        <p:spPr>
          <a:xfrm>
            <a:off x="6756214" y="2471040"/>
            <a:ext cx="1841536" cy="3490559"/>
          </a:xfrm>
          <a:prstGeom prst="rect">
            <a:avLst/>
          </a:prstGeom>
        </p:spPr>
        <p:txBody>
          <a:bodyPr>
            <a:noAutofit/>
          </a:bodyPr>
          <a:lstStyle>
            <a:lvl1pPr marL="0" indent="-137160">
              <a:lnSpc>
                <a:spcPct val="100000"/>
              </a:lnSpc>
              <a:buClr>
                <a:schemeClr val="accent4"/>
              </a:buClr>
              <a:defRPr sz="1100"/>
            </a:lvl1pPr>
            <a:lvl2pPr marL="270000" indent="-136800">
              <a:lnSpc>
                <a:spcPct val="100000"/>
              </a:lnSpc>
              <a:buClr>
                <a:schemeClr val="accent4"/>
              </a:buClr>
              <a:defRPr sz="1100"/>
            </a:lvl2pPr>
            <a:lvl3pPr marL="360000" indent="-136800" algn="l">
              <a:lnSpc>
                <a:spcPct val="100000"/>
              </a:lnSpc>
              <a:buClr>
                <a:schemeClr val="accent4"/>
              </a:buClr>
              <a:defRPr sz="1100"/>
            </a:lvl3pPr>
            <a:lvl4pPr marL="511200" indent="-136800">
              <a:lnSpc>
                <a:spcPct val="100000"/>
              </a:lnSpc>
              <a:buClr>
                <a:schemeClr val="accent4"/>
              </a:buClr>
              <a:defRPr sz="1100"/>
            </a:lvl4pPr>
            <a:lvl5pPr marL="655200" indent="-136800">
              <a:lnSpc>
                <a:spcPct val="100000"/>
              </a:lnSpc>
              <a:buClr>
                <a:schemeClr val="accent4"/>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7" name="Text Placeholder 15"/>
          <p:cNvSpPr>
            <a:spLocks noGrp="1"/>
          </p:cNvSpPr>
          <p:nvPr>
            <p:ph type="body" sz="quarter" idx="23" hasCustomPrompt="1"/>
          </p:nvPr>
        </p:nvSpPr>
        <p:spPr>
          <a:xfrm>
            <a:off x="544513" y="1567520"/>
            <a:ext cx="1840033" cy="802640"/>
          </a:xfrm>
          <a:prstGeom prst="rect">
            <a:avLst/>
          </a:prstGeom>
          <a:solidFill>
            <a:schemeClr val="accent3"/>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3" name="Text Placeholder 12"/>
          <p:cNvSpPr>
            <a:spLocks noGrp="1"/>
          </p:cNvSpPr>
          <p:nvPr>
            <p:ph type="body" sz="quarter" idx="28" hasCustomPrompt="1"/>
          </p:nvPr>
        </p:nvSpPr>
        <p:spPr>
          <a:xfrm>
            <a:off x="4685576" y="2471040"/>
            <a:ext cx="1841536" cy="3490559"/>
          </a:xfrm>
          <a:prstGeom prst="rect">
            <a:avLst/>
          </a:prstGeom>
        </p:spPr>
        <p:txBody>
          <a:bodyPr>
            <a:noAutofit/>
          </a:bodyPr>
          <a:lstStyle>
            <a:lvl1pPr marL="0" indent="-137160">
              <a:lnSpc>
                <a:spcPct val="100000"/>
              </a:lnSpc>
              <a:buClr>
                <a:schemeClr val="accent2"/>
              </a:buClr>
              <a:defRPr sz="1100"/>
            </a:lvl1pPr>
            <a:lvl2pPr marL="270000" indent="-136800">
              <a:lnSpc>
                <a:spcPct val="100000"/>
              </a:lnSpc>
              <a:buClr>
                <a:schemeClr val="accent2"/>
              </a:buClr>
              <a:defRPr sz="1100"/>
            </a:lvl2pPr>
            <a:lvl3pPr marL="360000" indent="-136800" algn="l">
              <a:lnSpc>
                <a:spcPct val="100000"/>
              </a:lnSpc>
              <a:buClr>
                <a:schemeClr val="accent2"/>
              </a:buClr>
              <a:defRPr sz="1100"/>
            </a:lvl3pPr>
            <a:lvl4pPr marL="511200" indent="-136800">
              <a:lnSpc>
                <a:spcPct val="100000"/>
              </a:lnSpc>
              <a:buClr>
                <a:schemeClr val="accent2"/>
              </a:buClr>
              <a:defRPr sz="1100"/>
            </a:lvl4pPr>
            <a:lvl5pPr marL="655200" indent="-136800">
              <a:lnSpc>
                <a:spcPct val="100000"/>
              </a:lnSpc>
              <a:buClr>
                <a:schemeClr val="accent2"/>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a:p>
        </p:txBody>
      </p:sp>
      <p:sp>
        <p:nvSpPr>
          <p:cNvPr id="34" name="Text Placeholder 12"/>
          <p:cNvSpPr>
            <a:spLocks noGrp="1"/>
          </p:cNvSpPr>
          <p:nvPr>
            <p:ph type="body" sz="quarter" idx="29" hasCustomPrompt="1"/>
          </p:nvPr>
        </p:nvSpPr>
        <p:spPr>
          <a:xfrm>
            <a:off x="2614937" y="2471040"/>
            <a:ext cx="1841536" cy="3490559"/>
          </a:xfrm>
          <a:prstGeom prst="rect">
            <a:avLst/>
          </a:prstGeom>
        </p:spPr>
        <p:txBody>
          <a:bodyPr>
            <a:noAutofit/>
          </a:bodyPr>
          <a:lstStyle>
            <a:lvl1pPr marL="0" indent="-137160">
              <a:lnSpc>
                <a:spcPct val="100000"/>
              </a:lnSpc>
              <a:buClr>
                <a:schemeClr val="accent5"/>
              </a:buClr>
              <a:defRPr sz="1100"/>
            </a:lvl1pPr>
            <a:lvl2pPr marL="270000" indent="-136800">
              <a:lnSpc>
                <a:spcPct val="100000"/>
              </a:lnSpc>
              <a:buClr>
                <a:schemeClr val="accent5"/>
              </a:buClr>
              <a:defRPr sz="1100"/>
            </a:lvl2pPr>
            <a:lvl3pPr marL="360000" indent="-136800" algn="l">
              <a:lnSpc>
                <a:spcPct val="100000"/>
              </a:lnSpc>
              <a:buClr>
                <a:schemeClr val="accent5"/>
              </a:buClr>
              <a:defRPr sz="1100"/>
            </a:lvl3pPr>
            <a:lvl4pPr marL="511200" indent="-136800">
              <a:lnSpc>
                <a:spcPct val="100000"/>
              </a:lnSpc>
              <a:buClr>
                <a:schemeClr val="accent5"/>
              </a:buClr>
              <a:defRPr sz="1100"/>
            </a:lvl4pPr>
            <a:lvl5pPr marL="655200" indent="-136800">
              <a:lnSpc>
                <a:spcPct val="100000"/>
              </a:lnSpc>
              <a:buClr>
                <a:schemeClr val="accent5"/>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a:p>
        </p:txBody>
      </p:sp>
      <p:sp>
        <p:nvSpPr>
          <p:cNvPr id="35" name="Text Placeholder 12"/>
          <p:cNvSpPr>
            <a:spLocks noGrp="1"/>
          </p:cNvSpPr>
          <p:nvPr>
            <p:ph type="body" sz="quarter" idx="30" hasCustomPrompt="1"/>
          </p:nvPr>
        </p:nvSpPr>
        <p:spPr>
          <a:xfrm>
            <a:off x="544298" y="2471040"/>
            <a:ext cx="1841536" cy="3490559"/>
          </a:xfrm>
          <a:prstGeom prst="rect">
            <a:avLst/>
          </a:prstGeom>
        </p:spPr>
        <p:txBody>
          <a:bodyPr>
            <a:noAutofit/>
          </a:bodyPr>
          <a:lstStyle>
            <a:lvl1pPr marL="0" indent="-137160">
              <a:lnSpc>
                <a:spcPct val="100000"/>
              </a:lnSpc>
              <a:buClr>
                <a:schemeClr val="accent3"/>
              </a:buClr>
              <a:defRPr sz="1100"/>
            </a:lvl1pPr>
            <a:lvl2pPr marL="270000" indent="-136800">
              <a:lnSpc>
                <a:spcPct val="100000"/>
              </a:lnSpc>
              <a:buClr>
                <a:schemeClr val="accent3"/>
              </a:buClr>
              <a:defRPr sz="1100"/>
            </a:lvl2pPr>
            <a:lvl3pPr marL="360000" indent="-136800" algn="l">
              <a:lnSpc>
                <a:spcPct val="100000"/>
              </a:lnSpc>
              <a:buClr>
                <a:schemeClr val="accent3"/>
              </a:buClr>
              <a:defRPr sz="1100"/>
            </a:lvl3pPr>
            <a:lvl4pPr marL="511200" indent="-136800">
              <a:lnSpc>
                <a:spcPct val="100000"/>
              </a:lnSpc>
              <a:buClr>
                <a:schemeClr val="accent3"/>
              </a:buClr>
              <a:defRPr sz="1100"/>
            </a:lvl4pPr>
            <a:lvl5pPr marL="655200" indent="-136800">
              <a:lnSpc>
                <a:spcPct val="100000"/>
              </a:lnSpc>
              <a:buClr>
                <a:schemeClr val="accent3"/>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a:p>
        </p:txBody>
      </p:sp>
      <p:sp>
        <p:nvSpPr>
          <p:cNvPr id="36" name="Text Placeholder 15"/>
          <p:cNvSpPr>
            <a:spLocks noGrp="1"/>
          </p:cNvSpPr>
          <p:nvPr>
            <p:ph type="body" sz="quarter" idx="31" hasCustomPrompt="1"/>
          </p:nvPr>
        </p:nvSpPr>
        <p:spPr>
          <a:xfrm>
            <a:off x="2618031" y="1567520"/>
            <a:ext cx="1840033" cy="802640"/>
          </a:xfrm>
          <a:prstGeom prst="rect">
            <a:avLst/>
          </a:prstGeom>
          <a:solidFill>
            <a:schemeClr val="accent5"/>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7" name="Text Placeholder 15"/>
          <p:cNvSpPr>
            <a:spLocks noGrp="1"/>
          </p:cNvSpPr>
          <p:nvPr>
            <p:ph type="body" sz="quarter" idx="32" hasCustomPrompt="1"/>
          </p:nvPr>
        </p:nvSpPr>
        <p:spPr>
          <a:xfrm>
            <a:off x="4682909" y="1567520"/>
            <a:ext cx="1840033" cy="802640"/>
          </a:xfrm>
          <a:prstGeom prst="rect">
            <a:avLst/>
          </a:prstGeom>
          <a:solidFill>
            <a:schemeClr val="accent2"/>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8" name="Text Placeholder 15"/>
          <p:cNvSpPr>
            <a:spLocks noGrp="1"/>
          </p:cNvSpPr>
          <p:nvPr>
            <p:ph type="body" sz="quarter" idx="33" hasCustomPrompt="1"/>
          </p:nvPr>
        </p:nvSpPr>
        <p:spPr>
          <a:xfrm>
            <a:off x="6765067" y="1567520"/>
            <a:ext cx="1840033" cy="802640"/>
          </a:xfrm>
          <a:prstGeom prst="rect">
            <a:avLst/>
          </a:prstGeom>
          <a:solidFill>
            <a:schemeClr val="accent4"/>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Tree>
    <p:extLst>
      <p:ext uri="{BB962C8B-B14F-4D97-AF65-F5344CB8AC3E}">
        <p14:creationId xmlns:p14="http://schemas.microsoft.com/office/powerpoint/2010/main" val="14761472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52763" y="1455918"/>
            <a:ext cx="8048057" cy="406251"/>
          </a:xfrm>
          <a:prstGeom prst="rect">
            <a:avLst/>
          </a:prstGeom>
        </p:spPr>
        <p:txBody>
          <a:bodyPr lIns="144000" rIns="144000">
            <a:normAutofit/>
          </a:bodyPr>
          <a:lstStyle>
            <a:lvl1pPr marL="0" indent="0">
              <a:buFontTx/>
              <a:buNone/>
              <a:defRPr sz="2000" b="1" i="0"/>
            </a:lvl1pPr>
          </a:lstStyle>
          <a:p>
            <a:pPr lvl="0"/>
            <a:r>
              <a:rPr lang="en-US"/>
              <a:t>Name</a:t>
            </a:r>
          </a:p>
        </p:txBody>
      </p:sp>
      <p:sp>
        <p:nvSpPr>
          <p:cNvPr id="8" name="Text Placeholder 2"/>
          <p:cNvSpPr>
            <a:spLocks noGrp="1"/>
          </p:cNvSpPr>
          <p:nvPr>
            <p:ph idx="13" hasCustomPrompt="1"/>
          </p:nvPr>
        </p:nvSpPr>
        <p:spPr bwMode="auto">
          <a:xfrm>
            <a:off x="552763" y="1894050"/>
            <a:ext cx="8044541" cy="678898"/>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marL="74250" indent="0">
              <a:buNone/>
              <a:defRPr/>
            </a:lvl1pPr>
            <a:lvl2pPr marL="272250" indent="0">
              <a:buNone/>
              <a:defRPr/>
            </a:lvl2pPr>
            <a:lvl3pPr marL="538650" indent="0">
              <a:buNone/>
              <a:defRPr/>
            </a:lvl3pPr>
            <a:lvl4pPr marL="822622" indent="0">
              <a:buNone/>
              <a:defRPr/>
            </a:lvl4pPr>
            <a:lvl5pPr marL="1038622" indent="0">
              <a:buNone/>
              <a:defRPr/>
            </a:lvl5pPr>
          </a:lstStyle>
          <a:p>
            <a:r>
              <a:rPr lang="en-US"/>
              <a:t>Title</a:t>
            </a:r>
          </a:p>
        </p:txBody>
      </p:sp>
      <p:sp>
        <p:nvSpPr>
          <p:cNvPr id="4" name="Title 3"/>
          <p:cNvSpPr>
            <a:spLocks noGrp="1"/>
          </p:cNvSpPr>
          <p:nvPr>
            <p:ph type="title" hasCustomPrompt="1"/>
          </p:nvPr>
        </p:nvSpPr>
        <p:spPr/>
        <p:txBody>
          <a:bodyPr/>
          <a:lstStyle/>
          <a:p>
            <a:r>
              <a:rPr lang="en-US" dirty="0"/>
              <a:t>Contact Information</a:t>
            </a:r>
            <a:endParaRPr lang="en-US"/>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0" name="Text Placeholder 2"/>
          <p:cNvSpPr>
            <a:spLocks noGrp="1"/>
          </p:cNvSpPr>
          <p:nvPr>
            <p:ph idx="16" hasCustomPrompt="1"/>
          </p:nvPr>
        </p:nvSpPr>
        <p:spPr bwMode="auto">
          <a:xfrm>
            <a:off x="963607" y="4021568"/>
            <a:ext cx="7595542" cy="332612"/>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74250" indent="0">
              <a:buNone/>
              <a:defRPr/>
            </a:lvl1pPr>
            <a:lvl2pPr marL="272250" indent="0">
              <a:buNone/>
              <a:defRPr/>
            </a:lvl2pPr>
            <a:lvl3pPr marL="538650" indent="0">
              <a:buNone/>
              <a:defRPr/>
            </a:lvl3pPr>
            <a:lvl4pPr marL="822622" indent="0">
              <a:buNone/>
              <a:defRPr/>
            </a:lvl4pPr>
            <a:lvl5pPr marL="1038622" indent="0">
              <a:buNone/>
              <a:defRPr/>
            </a:lvl5pPr>
          </a:lstStyle>
          <a:p>
            <a:pPr lvl="0"/>
            <a:r>
              <a:rPr lang="en-US"/>
              <a:t>+00 (0)12 3456 7890</a:t>
            </a:r>
          </a:p>
        </p:txBody>
      </p:sp>
      <p:sp>
        <p:nvSpPr>
          <p:cNvPr id="11" name="Text Placeholder 2"/>
          <p:cNvSpPr>
            <a:spLocks noGrp="1"/>
          </p:cNvSpPr>
          <p:nvPr>
            <p:ph idx="17" hasCustomPrompt="1"/>
          </p:nvPr>
        </p:nvSpPr>
        <p:spPr bwMode="auto">
          <a:xfrm>
            <a:off x="539101" y="5561872"/>
            <a:ext cx="8058203" cy="361383"/>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marL="74250" indent="0">
              <a:buNone/>
              <a:defRPr b="1" i="0">
                <a:solidFill>
                  <a:schemeClr val="accent1"/>
                </a:solidFill>
              </a:defRPr>
            </a:lvl1pPr>
            <a:lvl2pPr marL="272250" indent="0">
              <a:buNone/>
              <a:defRPr/>
            </a:lvl2pPr>
            <a:lvl3pPr marL="538650" indent="0">
              <a:buNone/>
              <a:defRPr/>
            </a:lvl3pPr>
            <a:lvl4pPr marL="822622" indent="0">
              <a:buNone/>
              <a:defRPr/>
            </a:lvl4pPr>
            <a:lvl5pPr marL="1038622" indent="0">
              <a:buNone/>
              <a:defRPr/>
            </a:lvl5pPr>
          </a:lstStyle>
          <a:p>
            <a:pPr lvl="0"/>
            <a:r>
              <a:rPr lang="en-US"/>
              <a:t>www.gs1[country].org</a:t>
            </a:r>
          </a:p>
        </p:txBody>
      </p:sp>
      <p:sp>
        <p:nvSpPr>
          <p:cNvPr id="13" name="Text Placeholder 2"/>
          <p:cNvSpPr>
            <a:spLocks noGrp="1"/>
          </p:cNvSpPr>
          <p:nvPr>
            <p:ph idx="19" hasCustomPrompt="1"/>
          </p:nvPr>
        </p:nvSpPr>
        <p:spPr bwMode="auto">
          <a:xfrm>
            <a:off x="963607" y="5049637"/>
            <a:ext cx="7595542" cy="329251"/>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74250" indent="0">
              <a:buNone/>
              <a:defRPr/>
            </a:lvl1pPr>
            <a:lvl2pPr marL="272250" indent="0">
              <a:buNone/>
              <a:defRPr/>
            </a:lvl2pPr>
            <a:lvl3pPr marL="538650" indent="0">
              <a:buNone/>
              <a:defRPr/>
            </a:lvl3pPr>
            <a:lvl4pPr marL="822622" indent="0">
              <a:buNone/>
              <a:defRPr/>
            </a:lvl4pPr>
            <a:lvl5pPr marL="1038622" indent="0">
              <a:buNone/>
              <a:defRPr/>
            </a:lvl5pPr>
          </a:lstStyle>
          <a:p>
            <a:pPr lvl="0"/>
            <a:r>
              <a:rPr lang="en-US"/>
              <a:t>name@gs1[country].org</a:t>
            </a:r>
          </a:p>
        </p:txBody>
      </p:sp>
      <p:sp>
        <p:nvSpPr>
          <p:cNvPr id="17" name="Text Placeholder 2"/>
          <p:cNvSpPr>
            <a:spLocks noGrp="1"/>
          </p:cNvSpPr>
          <p:nvPr>
            <p:ph idx="20" hasCustomPrompt="1"/>
          </p:nvPr>
        </p:nvSpPr>
        <p:spPr bwMode="auto">
          <a:xfrm>
            <a:off x="963607" y="4367618"/>
            <a:ext cx="7595542" cy="325892"/>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74250" indent="0">
              <a:buNone/>
              <a:defRPr/>
            </a:lvl1pPr>
            <a:lvl2pPr marL="272250" indent="0">
              <a:buNone/>
              <a:defRPr/>
            </a:lvl2pPr>
            <a:lvl3pPr marL="538650" indent="0">
              <a:buNone/>
              <a:defRPr/>
            </a:lvl3pPr>
            <a:lvl4pPr marL="822622" indent="0">
              <a:buNone/>
              <a:defRPr/>
            </a:lvl4pPr>
            <a:lvl5pPr marL="1038622" indent="0">
              <a:buNone/>
              <a:defRPr/>
            </a:lvl5pPr>
          </a:lstStyle>
          <a:p>
            <a:pPr lvl="0"/>
            <a:r>
              <a:rPr lang="en-US"/>
              <a:t>+00 (0)12 3456 7890</a:t>
            </a:r>
          </a:p>
        </p:txBody>
      </p:sp>
      <p:sp>
        <p:nvSpPr>
          <p:cNvPr id="18" name="Text Placeholder 2"/>
          <p:cNvSpPr>
            <a:spLocks noGrp="1"/>
          </p:cNvSpPr>
          <p:nvPr>
            <p:ph idx="21" hasCustomPrompt="1"/>
          </p:nvPr>
        </p:nvSpPr>
        <p:spPr bwMode="auto">
          <a:xfrm>
            <a:off x="963607" y="4706948"/>
            <a:ext cx="7595542" cy="329251"/>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74250" indent="0">
              <a:buNone/>
              <a:defRPr/>
            </a:lvl1pPr>
            <a:lvl2pPr marL="272250" indent="0">
              <a:buNone/>
              <a:defRPr/>
            </a:lvl2pPr>
            <a:lvl3pPr marL="538650" indent="0">
              <a:buNone/>
              <a:defRPr/>
            </a:lvl3pPr>
            <a:lvl4pPr marL="822622" indent="0">
              <a:buNone/>
              <a:defRPr/>
            </a:lvl4pPr>
            <a:lvl5pPr marL="1038622" indent="0">
              <a:buNone/>
              <a:defRPr/>
            </a:lvl5pPr>
          </a:lstStyle>
          <a:p>
            <a:pPr lvl="0"/>
            <a:r>
              <a:rPr lang="en-US"/>
              <a:t>+00 (0)12 3456 7890</a:t>
            </a:r>
          </a:p>
        </p:txBody>
      </p:sp>
      <p:sp>
        <p:nvSpPr>
          <p:cNvPr id="19" name="Text Placeholder 2"/>
          <p:cNvSpPr>
            <a:spLocks noGrp="1"/>
          </p:cNvSpPr>
          <p:nvPr>
            <p:ph idx="22" hasCustomPrompt="1"/>
          </p:nvPr>
        </p:nvSpPr>
        <p:spPr bwMode="auto">
          <a:xfrm>
            <a:off x="552763" y="2645460"/>
            <a:ext cx="8044541" cy="1324474"/>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marL="74250" indent="0">
              <a:buNone/>
              <a:defRPr b="0" baseline="0"/>
            </a:lvl1pPr>
            <a:lvl2pPr marL="272250" indent="0">
              <a:buNone/>
              <a:defRPr/>
            </a:lvl2pPr>
            <a:lvl3pPr marL="538650" indent="0">
              <a:buNone/>
              <a:defRPr/>
            </a:lvl3pPr>
            <a:lvl4pPr marL="822622" indent="0">
              <a:buNone/>
              <a:defRPr/>
            </a:lvl4pPr>
            <a:lvl5pPr marL="1038622" indent="0">
              <a:buNone/>
              <a:defRPr/>
            </a:lvl5pPr>
          </a:lstStyle>
          <a:p>
            <a:pPr lvl="0"/>
            <a:r>
              <a:rPr lang="en-US"/>
              <a:t>GS1 [Country] Address</a:t>
            </a:r>
          </a:p>
        </p:txBody>
      </p:sp>
      <p:sp>
        <p:nvSpPr>
          <p:cNvPr id="21" name="Content Placeholder 20"/>
          <p:cNvSpPr>
            <a:spLocks noGrp="1"/>
          </p:cNvSpPr>
          <p:nvPr>
            <p:ph sz="quarter" idx="23" hasCustomPrompt="1"/>
          </p:nvPr>
        </p:nvSpPr>
        <p:spPr>
          <a:xfrm>
            <a:off x="506107" y="4023096"/>
            <a:ext cx="438450" cy="329829"/>
          </a:xfrm>
          <a:prstGeom prst="rect">
            <a:avLst/>
          </a:prstGeom>
        </p:spPr>
        <p:txBody>
          <a:bodyPr vert="horz" lIns="144000"/>
          <a:lstStyle>
            <a:lvl1pPr marL="74250" indent="0">
              <a:spcBef>
                <a:spcPts val="0"/>
              </a:spcBef>
              <a:buFontTx/>
              <a:buNone/>
              <a:defRPr b="1" i="0"/>
            </a:lvl1pPr>
            <a:lvl2pPr marL="272250" indent="0">
              <a:spcBef>
                <a:spcPts val="0"/>
              </a:spcBef>
              <a:buFontTx/>
              <a:buNone/>
              <a:defRPr b="1" i="0"/>
            </a:lvl2pPr>
            <a:lvl3pPr marL="538650" indent="0">
              <a:spcBef>
                <a:spcPts val="0"/>
              </a:spcBef>
              <a:buFontTx/>
              <a:buNone/>
              <a:defRPr b="1" i="0"/>
            </a:lvl3pPr>
            <a:lvl4pPr marL="0" indent="0">
              <a:spcBef>
                <a:spcPts val="0"/>
              </a:spcBef>
              <a:buFontTx/>
              <a:buNone/>
              <a:defRPr sz="1800" b="1" i="0"/>
            </a:lvl4pPr>
            <a:lvl5pPr marL="1038622" indent="0">
              <a:spcBef>
                <a:spcPts val="0"/>
              </a:spcBef>
              <a:buFontTx/>
              <a:buNone/>
              <a:defRPr b="1" i="0"/>
            </a:lvl5pPr>
          </a:lstStyle>
          <a:p>
            <a:pPr lvl="3"/>
            <a:r>
              <a:rPr lang="en-US"/>
              <a:t>T</a:t>
            </a:r>
          </a:p>
        </p:txBody>
      </p:sp>
      <p:sp>
        <p:nvSpPr>
          <p:cNvPr id="23" name="Content Placeholder 20"/>
          <p:cNvSpPr>
            <a:spLocks noGrp="1"/>
          </p:cNvSpPr>
          <p:nvPr>
            <p:ph sz="quarter" idx="24" hasCustomPrompt="1"/>
          </p:nvPr>
        </p:nvSpPr>
        <p:spPr>
          <a:xfrm>
            <a:off x="506107" y="4365062"/>
            <a:ext cx="438450" cy="329829"/>
          </a:xfrm>
          <a:prstGeom prst="rect">
            <a:avLst/>
          </a:prstGeom>
        </p:spPr>
        <p:txBody>
          <a:bodyPr vert="horz" lIns="144000"/>
          <a:lstStyle>
            <a:lvl1pPr marL="74250" indent="0">
              <a:spcBef>
                <a:spcPts val="0"/>
              </a:spcBef>
              <a:buFontTx/>
              <a:buNone/>
              <a:defRPr b="1" i="0"/>
            </a:lvl1pPr>
            <a:lvl2pPr marL="272250" indent="0">
              <a:spcBef>
                <a:spcPts val="0"/>
              </a:spcBef>
              <a:buFontTx/>
              <a:buNone/>
              <a:defRPr b="1" i="0"/>
            </a:lvl2pPr>
            <a:lvl3pPr marL="538650" indent="0">
              <a:spcBef>
                <a:spcPts val="0"/>
              </a:spcBef>
              <a:buFontTx/>
              <a:buNone/>
              <a:defRPr b="1" i="0"/>
            </a:lvl3pPr>
            <a:lvl4pPr marL="0" indent="0">
              <a:spcBef>
                <a:spcPts val="0"/>
              </a:spcBef>
              <a:buFontTx/>
              <a:buNone/>
              <a:defRPr sz="1800" b="1" i="0"/>
            </a:lvl4pPr>
            <a:lvl5pPr marL="1038622" indent="0">
              <a:spcBef>
                <a:spcPts val="0"/>
              </a:spcBef>
              <a:buFontTx/>
              <a:buNone/>
              <a:defRPr b="1" i="0"/>
            </a:lvl5pPr>
          </a:lstStyle>
          <a:p>
            <a:pPr lvl="3"/>
            <a:r>
              <a:rPr lang="en-US"/>
              <a:t>D</a:t>
            </a:r>
          </a:p>
        </p:txBody>
      </p:sp>
      <p:sp>
        <p:nvSpPr>
          <p:cNvPr id="24" name="Content Placeholder 20"/>
          <p:cNvSpPr>
            <a:spLocks noGrp="1"/>
          </p:cNvSpPr>
          <p:nvPr>
            <p:ph sz="quarter" idx="25" hasCustomPrompt="1"/>
          </p:nvPr>
        </p:nvSpPr>
        <p:spPr>
          <a:xfrm>
            <a:off x="506107" y="4707028"/>
            <a:ext cx="438450" cy="329829"/>
          </a:xfrm>
          <a:prstGeom prst="rect">
            <a:avLst/>
          </a:prstGeom>
        </p:spPr>
        <p:txBody>
          <a:bodyPr vert="horz" lIns="144000"/>
          <a:lstStyle>
            <a:lvl1pPr marL="74250" indent="0">
              <a:spcBef>
                <a:spcPts val="0"/>
              </a:spcBef>
              <a:buFontTx/>
              <a:buNone/>
              <a:defRPr b="1" i="0"/>
            </a:lvl1pPr>
            <a:lvl2pPr marL="272250" indent="0">
              <a:spcBef>
                <a:spcPts val="0"/>
              </a:spcBef>
              <a:buFontTx/>
              <a:buNone/>
              <a:defRPr b="1" i="0"/>
            </a:lvl2pPr>
            <a:lvl3pPr marL="538650" indent="0">
              <a:spcBef>
                <a:spcPts val="0"/>
              </a:spcBef>
              <a:buFontTx/>
              <a:buNone/>
              <a:defRPr b="1" i="0"/>
            </a:lvl3pPr>
            <a:lvl4pPr marL="0" indent="0">
              <a:spcBef>
                <a:spcPts val="0"/>
              </a:spcBef>
              <a:buFontTx/>
              <a:buNone/>
              <a:defRPr sz="1800" b="1" i="0"/>
            </a:lvl4pPr>
            <a:lvl5pPr marL="1038622" indent="0">
              <a:spcBef>
                <a:spcPts val="0"/>
              </a:spcBef>
              <a:buFontTx/>
              <a:buNone/>
              <a:defRPr b="1" i="0"/>
            </a:lvl5pPr>
          </a:lstStyle>
          <a:p>
            <a:pPr lvl="3"/>
            <a:r>
              <a:rPr lang="en-US"/>
              <a:t>M</a:t>
            </a:r>
          </a:p>
        </p:txBody>
      </p:sp>
      <p:sp>
        <p:nvSpPr>
          <p:cNvPr id="25" name="Content Placeholder 20"/>
          <p:cNvSpPr>
            <a:spLocks noGrp="1"/>
          </p:cNvSpPr>
          <p:nvPr>
            <p:ph sz="quarter" idx="26" hasCustomPrompt="1"/>
          </p:nvPr>
        </p:nvSpPr>
        <p:spPr>
          <a:xfrm>
            <a:off x="506107" y="5048995"/>
            <a:ext cx="438450" cy="329829"/>
          </a:xfrm>
          <a:prstGeom prst="rect">
            <a:avLst/>
          </a:prstGeom>
        </p:spPr>
        <p:txBody>
          <a:bodyPr vert="horz" lIns="144000"/>
          <a:lstStyle>
            <a:lvl1pPr marL="74250" indent="0">
              <a:spcBef>
                <a:spcPts val="0"/>
              </a:spcBef>
              <a:buFontTx/>
              <a:buNone/>
              <a:defRPr b="1" i="0"/>
            </a:lvl1pPr>
            <a:lvl2pPr marL="272250" indent="0">
              <a:spcBef>
                <a:spcPts val="0"/>
              </a:spcBef>
              <a:buFontTx/>
              <a:buNone/>
              <a:defRPr b="1" i="0"/>
            </a:lvl2pPr>
            <a:lvl3pPr marL="538650" indent="0">
              <a:spcBef>
                <a:spcPts val="0"/>
              </a:spcBef>
              <a:buFontTx/>
              <a:buNone/>
              <a:defRPr b="1" i="0"/>
            </a:lvl3pPr>
            <a:lvl4pPr marL="0" indent="0">
              <a:spcBef>
                <a:spcPts val="0"/>
              </a:spcBef>
              <a:buFontTx/>
              <a:buNone/>
              <a:defRPr sz="1800" b="1" i="0"/>
            </a:lvl4pPr>
            <a:lvl5pPr marL="1038622" indent="0">
              <a:spcBef>
                <a:spcPts val="0"/>
              </a:spcBef>
              <a:buFontTx/>
              <a:buNone/>
              <a:defRPr b="1" i="0"/>
            </a:lvl5pPr>
          </a:lstStyle>
          <a:p>
            <a:pPr lvl="3"/>
            <a:r>
              <a:rPr lang="en-US"/>
              <a:t>E</a:t>
            </a:r>
          </a:p>
        </p:txBody>
      </p:sp>
    </p:spTree>
    <p:extLst>
      <p:ext uri="{BB962C8B-B14F-4D97-AF65-F5344CB8AC3E}">
        <p14:creationId xmlns:p14="http://schemas.microsoft.com/office/powerpoint/2010/main" val="301135279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Colour Block">
    <p:bg>
      <p:bgPr>
        <a:blipFill dpi="0" rotWithShape="1">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ext Placeholder 19"/>
          <p:cNvSpPr>
            <a:spLocks noGrp="1"/>
          </p:cNvSpPr>
          <p:nvPr>
            <p:ph type="body" sz="quarter" idx="12" hasCustomPrompt="1"/>
          </p:nvPr>
        </p:nvSpPr>
        <p:spPr>
          <a:xfrm>
            <a:off x="804207" y="4771595"/>
            <a:ext cx="7547005" cy="205052"/>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a:t>Click to Add Presenter Name, Title, Company</a:t>
            </a:r>
          </a:p>
        </p:txBody>
      </p:sp>
      <p:sp>
        <p:nvSpPr>
          <p:cNvPr id="12" name="Text Placeholder 19"/>
          <p:cNvSpPr>
            <a:spLocks noGrp="1"/>
          </p:cNvSpPr>
          <p:nvPr>
            <p:ph type="body" sz="quarter" idx="14" hasCustomPrompt="1"/>
          </p:nvPr>
        </p:nvSpPr>
        <p:spPr>
          <a:xfrm>
            <a:off x="804207" y="5055119"/>
            <a:ext cx="7547005" cy="205052"/>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a:t>Click to Add Date</a:t>
            </a:r>
          </a:p>
        </p:txBody>
      </p:sp>
      <p:sp>
        <p:nvSpPr>
          <p:cNvPr id="13" name="Title 2"/>
          <p:cNvSpPr>
            <a:spLocks noGrp="1"/>
          </p:cNvSpPr>
          <p:nvPr>
            <p:ph type="title" hasCustomPrompt="1"/>
          </p:nvPr>
        </p:nvSpPr>
        <p:spPr>
          <a:xfrm>
            <a:off x="804207" y="2883945"/>
            <a:ext cx="7546491" cy="891165"/>
          </a:xfrm>
          <a:prstGeom prst="rect">
            <a:avLst/>
          </a:prstGeom>
        </p:spPr>
        <p:txBody>
          <a:bodyPr lIns="0" tIns="0" rIns="0" bIns="0" anchor="t" anchorCtr="0"/>
          <a:lstStyle>
            <a:lvl1pPr algn="l">
              <a:lnSpc>
                <a:spcPts val="3000"/>
              </a:lnSpc>
              <a:defRPr sz="2400" b="0" i="0" cap="none" spc="90" baseline="0">
                <a:solidFill>
                  <a:srgbClr val="FFFFFF"/>
                </a:solidFill>
                <a:latin typeface="Verdana"/>
                <a:cs typeface="Verdana"/>
              </a:defRPr>
            </a:lvl1pPr>
          </a:lstStyle>
          <a:p>
            <a:r>
              <a:rPr lang="en-US" dirty="0"/>
              <a:t>Title of Presentation</a:t>
            </a:r>
            <a:br>
              <a:rPr lang="en-US" dirty="0"/>
            </a:br>
            <a:r>
              <a:rPr lang="en-US" dirty="0"/>
              <a:t>Second Line Title</a:t>
            </a:r>
          </a:p>
        </p:txBody>
      </p:sp>
      <p:sp>
        <p:nvSpPr>
          <p:cNvPr id="15" name="Text Placeholder 19"/>
          <p:cNvSpPr>
            <a:spLocks noGrp="1"/>
          </p:cNvSpPr>
          <p:nvPr>
            <p:ph type="body" sz="quarter" idx="11" hasCustomPrompt="1"/>
          </p:nvPr>
        </p:nvSpPr>
        <p:spPr>
          <a:xfrm>
            <a:off x="804208" y="3857509"/>
            <a:ext cx="7547004" cy="704692"/>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a:t>Click to Add Subtitle</a:t>
            </a:r>
          </a:p>
        </p:txBody>
      </p:sp>
      <p:cxnSp>
        <p:nvCxnSpPr>
          <p:cNvPr id="8" name="Straight Connector 7"/>
          <p:cNvCxnSpPr/>
          <p:nvPr userDrawn="1"/>
        </p:nvCxnSpPr>
        <p:spPr>
          <a:xfrm>
            <a:off x="793404" y="4657760"/>
            <a:ext cx="551872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 name="Picture Placeholder 4"/>
          <p:cNvSpPr>
            <a:spLocks noGrp="1"/>
          </p:cNvSpPr>
          <p:nvPr>
            <p:ph type="pic" sz="quarter" idx="15" hasCustomPrompt="1"/>
          </p:nvPr>
        </p:nvSpPr>
        <p:spPr>
          <a:xfrm>
            <a:off x="602268" y="5919788"/>
            <a:ext cx="1949450" cy="576262"/>
          </a:xfrm>
          <a:prstGeom prst="rect">
            <a:avLst/>
          </a:prstGeom>
          <a:noFill/>
        </p:spPr>
        <p:txBody>
          <a:bodyPr anchor="t" anchorCtr="0">
            <a:normAutofit/>
          </a:bodyPr>
          <a:lstStyle>
            <a:lvl1pPr marL="0" indent="0" algn="l">
              <a:buNone/>
              <a:defRPr sz="900" b="0" i="0" spc="0">
                <a:solidFill>
                  <a:srgbClr val="B1B3B3"/>
                </a:solidFill>
                <a:latin typeface="Verdana"/>
                <a:cs typeface="Verdana"/>
              </a:defRPr>
            </a:lvl1pPr>
          </a:lstStyle>
          <a:p>
            <a:r>
              <a:rPr lang="en-US"/>
              <a:t>Optional partner logo can be placed here. This box will not appear if not used.</a:t>
            </a:r>
          </a:p>
        </p:txBody>
      </p:sp>
    </p:spTree>
    <p:extLst>
      <p:ext uri="{BB962C8B-B14F-4D97-AF65-F5344CB8AC3E}">
        <p14:creationId xmlns:p14="http://schemas.microsoft.com/office/powerpoint/2010/main" val="170105189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a:ln/>
        </p:spPr>
        <p:txBody>
          <a:bodyPr/>
          <a:lstStyle>
            <a:lvl1pPr>
              <a:defRPr/>
            </a:lvl1pPr>
          </a:lstStyle>
          <a:p>
            <a:pPr>
              <a:defRPr/>
            </a:pPr>
            <a:fld id="{BC23DA05-D832-450E-87A9-8206DDC82CBC}" type="slidenum">
              <a:rPr lang="en-GB" altLang="en-US"/>
              <a:pPr>
                <a:defRPr/>
              </a:pPr>
              <a:t>‹#›</a:t>
            </a:fld>
            <a:endParaRPr lang="en-GB" altLang="en-US"/>
          </a:p>
        </p:txBody>
      </p:sp>
    </p:spTree>
    <p:extLst>
      <p:ext uri="{BB962C8B-B14F-4D97-AF65-F5344CB8AC3E}">
        <p14:creationId xmlns:p14="http://schemas.microsoft.com/office/powerpoint/2010/main" val="1902512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theme" Target="../theme/theme10.xml"/><Relationship Id="rId5" Type="http://schemas.openxmlformats.org/officeDocument/2006/relationships/image" Target="../media/image16.png"/><Relationship Id="rId4" Type="http://schemas.openxmlformats.org/officeDocument/2006/relationships/image" Target="../media/image15.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slideLayout" Target="../slideLayouts/slideLayout69.xml"/><Relationship Id="rId26" Type="http://schemas.openxmlformats.org/officeDocument/2006/relationships/image" Target="../media/image18.png"/><Relationship Id="rId3" Type="http://schemas.openxmlformats.org/officeDocument/2006/relationships/slideLayout" Target="../slideLayouts/slideLayout54.xml"/><Relationship Id="rId21" Type="http://schemas.openxmlformats.org/officeDocument/2006/relationships/slideLayout" Target="../slideLayouts/slideLayout72.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5" Type="http://schemas.openxmlformats.org/officeDocument/2006/relationships/image" Target="../media/image17.png"/><Relationship Id="rId2" Type="http://schemas.openxmlformats.org/officeDocument/2006/relationships/slideLayout" Target="../slideLayouts/slideLayout53.xml"/><Relationship Id="rId16" Type="http://schemas.openxmlformats.org/officeDocument/2006/relationships/slideLayout" Target="../slideLayouts/slideLayout67.xml"/><Relationship Id="rId20" Type="http://schemas.openxmlformats.org/officeDocument/2006/relationships/slideLayout" Target="../slideLayouts/slideLayout71.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24" Type="http://schemas.openxmlformats.org/officeDocument/2006/relationships/theme" Target="../theme/theme11.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23" Type="http://schemas.openxmlformats.org/officeDocument/2006/relationships/slideLayout" Target="../slideLayouts/slideLayout74.xml"/><Relationship Id="rId10" Type="http://schemas.openxmlformats.org/officeDocument/2006/relationships/slideLayout" Target="../slideLayouts/slideLayout61.xml"/><Relationship Id="rId19" Type="http://schemas.openxmlformats.org/officeDocument/2006/relationships/slideLayout" Target="../slideLayouts/slideLayout70.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 Id="rId22" Type="http://schemas.openxmlformats.org/officeDocument/2006/relationships/slideLayout" Target="../slideLayouts/slideLayout73.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slideLayout" Target="../slideLayouts/slideLayout87.xml"/><Relationship Id="rId18" Type="http://schemas.openxmlformats.org/officeDocument/2006/relationships/slideLayout" Target="../slideLayouts/slideLayout92.xml"/><Relationship Id="rId3" Type="http://schemas.openxmlformats.org/officeDocument/2006/relationships/slideLayout" Target="../slideLayouts/slideLayout77.xml"/><Relationship Id="rId21" Type="http://schemas.openxmlformats.org/officeDocument/2006/relationships/slideLayout" Target="../slideLayouts/slideLayout95.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17" Type="http://schemas.openxmlformats.org/officeDocument/2006/relationships/slideLayout" Target="../slideLayouts/slideLayout91.xml"/><Relationship Id="rId2" Type="http://schemas.openxmlformats.org/officeDocument/2006/relationships/slideLayout" Target="../slideLayouts/slideLayout76.xml"/><Relationship Id="rId16" Type="http://schemas.openxmlformats.org/officeDocument/2006/relationships/slideLayout" Target="../slideLayouts/slideLayout90.xml"/><Relationship Id="rId20" Type="http://schemas.openxmlformats.org/officeDocument/2006/relationships/slideLayout" Target="../slideLayouts/slideLayout94.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24" Type="http://schemas.openxmlformats.org/officeDocument/2006/relationships/image" Target="../media/image23.png"/><Relationship Id="rId5" Type="http://schemas.openxmlformats.org/officeDocument/2006/relationships/slideLayout" Target="../slideLayouts/slideLayout79.xml"/><Relationship Id="rId15" Type="http://schemas.openxmlformats.org/officeDocument/2006/relationships/slideLayout" Target="../slideLayouts/slideLayout89.xml"/><Relationship Id="rId23" Type="http://schemas.openxmlformats.org/officeDocument/2006/relationships/image" Target="../media/image22.png"/><Relationship Id="rId10" Type="http://schemas.openxmlformats.org/officeDocument/2006/relationships/slideLayout" Target="../slideLayouts/slideLayout84.xml"/><Relationship Id="rId19" Type="http://schemas.openxmlformats.org/officeDocument/2006/relationships/slideLayout" Target="../slideLayouts/slideLayout93.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 Id="rId22" Type="http://schemas.openxmlformats.org/officeDocument/2006/relationships/theme" Target="../theme/theme12.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18" Type="http://schemas.openxmlformats.org/officeDocument/2006/relationships/slideLayout" Target="../slideLayouts/slideLayout22.xml"/><Relationship Id="rId3" Type="http://schemas.openxmlformats.org/officeDocument/2006/relationships/slideLayout" Target="../slideLayouts/slideLayout7.xml"/><Relationship Id="rId21" Type="http://schemas.openxmlformats.org/officeDocument/2006/relationships/image" Target="../media/image6.png"/><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slideLayout" Target="../slideLayouts/slideLayout21.xml"/><Relationship Id="rId2" Type="http://schemas.openxmlformats.org/officeDocument/2006/relationships/slideLayout" Target="../slideLayouts/slideLayout6.xml"/><Relationship Id="rId16" Type="http://schemas.openxmlformats.org/officeDocument/2006/relationships/slideLayout" Target="../slideLayouts/slideLayout20.xml"/><Relationship Id="rId20" Type="http://schemas.openxmlformats.org/officeDocument/2006/relationships/image" Target="../media/image5.png"/><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slideLayout" Target="../slideLayouts/slideLayout19.xml"/><Relationship Id="rId10" Type="http://schemas.openxmlformats.org/officeDocument/2006/relationships/slideLayout" Target="../slideLayouts/slideLayout14.xml"/><Relationship Id="rId19" Type="http://schemas.openxmlformats.org/officeDocument/2006/relationships/theme" Target="../theme/theme3.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25.xml"/><Relationship Id="rId7" Type="http://schemas.openxmlformats.org/officeDocument/2006/relationships/theme" Target="../theme/theme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image" Target="../media/image6.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0.xml"/><Relationship Id="rId1" Type="http://schemas.openxmlformats.org/officeDocument/2006/relationships/slideLayout" Target="../slideLayouts/slideLayout29.xml"/><Relationship Id="rId5" Type="http://schemas.openxmlformats.org/officeDocument/2006/relationships/image" Target="../media/image6.png"/><Relationship Id="rId4" Type="http://schemas.openxmlformats.org/officeDocument/2006/relationships/image" Target="../media/image7.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3" Type="http://schemas.openxmlformats.org/officeDocument/2006/relationships/slideLayout" Target="../slideLayouts/slideLayout33.xml"/><Relationship Id="rId21" Type="http://schemas.openxmlformats.org/officeDocument/2006/relationships/image" Target="../media/image7.png"/><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theme" Target="../theme/theme6.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image" Target="../media/image14.png"/><Relationship Id="rId10" Type="http://schemas.openxmlformats.org/officeDocument/2006/relationships/slideLayout" Target="../slideLayouts/slideLayout40.xml"/><Relationship Id="rId19" Type="http://schemas.openxmlformats.org/officeDocument/2006/relationships/slideLayout" Target="../slideLayouts/slideLayout49.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7.xml"/><Relationship Id="rId1" Type="http://schemas.openxmlformats.org/officeDocument/2006/relationships/slideLayout" Target="../slideLayouts/slideLayout50.xml"/><Relationship Id="rId5" Type="http://schemas.openxmlformats.org/officeDocument/2006/relationships/image" Target="../media/image14.png"/><Relationship Id="rId4" Type="http://schemas.openxmlformats.org/officeDocument/2006/relationships/image" Target="../media/image6.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9.xml"/><Relationship Id="rId1" Type="http://schemas.openxmlformats.org/officeDocument/2006/relationships/slideLayout" Target="../slideLayouts/slideLayout5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p:cNvPicPr>
          <p:nvPr userDrawn="1"/>
        </p:nvPicPr>
        <p:blipFill>
          <a:blip r:embed="rId4" cstate="print">
            <a:extLst>
              <a:ext uri="{28A0092B-C50C-407E-A947-70E740481C1C}">
                <a14:useLocalDpi xmlns:a14="http://schemas.microsoft.com/office/drawing/2010/main" val="0"/>
              </a:ext>
            </a:extLst>
          </a:blip>
          <a:stretch>
            <a:fillRect/>
          </a:stretch>
        </p:blipFill>
        <p:spPr>
          <a:xfrm>
            <a:off x="582899" y="881788"/>
            <a:ext cx="2714396" cy="798173"/>
          </a:xfrm>
          <a:prstGeom prst="rect">
            <a:avLst/>
          </a:prstGeom>
        </p:spPr>
      </p:pic>
      <p:pic>
        <p:nvPicPr>
          <p:cNvPr id="8" name="Picture 7" descr="14GSGL0011_D08_PPT_Cover_Global-Language-of-Business.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635932" y="1285418"/>
            <a:ext cx="1911160" cy="103635"/>
          </a:xfrm>
          <a:prstGeom prst="rect">
            <a:avLst/>
          </a:prstGeom>
        </p:spPr>
      </p:pic>
    </p:spTree>
    <p:extLst>
      <p:ext uri="{BB962C8B-B14F-4D97-AF65-F5344CB8AC3E}">
        <p14:creationId xmlns:p14="http://schemas.microsoft.com/office/powerpoint/2010/main" val="3524010020"/>
      </p:ext>
    </p:extLst>
  </p:cSld>
  <p:clrMap bg1="lt1" tx1="dk1" bg2="lt2" tx2="dk2" accent1="accent1" accent2="accent2" accent3="accent3" accent4="accent4" accent5="accent5" accent6="accent6" hlink="hlink" folHlink="folHlink"/>
  <p:sldLayoutIdLst>
    <p:sldLayoutId id="2147483674" r:id="rId1"/>
    <p:sldLayoutId id="2147483751" r:id="rId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46099" y="230189"/>
            <a:ext cx="8058151" cy="906196"/>
          </a:xfrm>
          <a:prstGeom prst="rect">
            <a:avLst/>
          </a:prstGeom>
          <a:noFill/>
          <a:ln>
            <a:noFill/>
          </a:ln>
          <a:extLst/>
        </p:spPr>
        <p:txBody>
          <a:bodyPr vert="horz" wrap="square" lIns="0" tIns="45716" rIns="91431" bIns="45716" numCol="1" anchor="ctr" anchorCtr="0" compatLnSpc="1">
            <a:prstTxWarp prst="textNoShape">
              <a:avLst/>
            </a:prstTxWarp>
          </a:bodyPr>
          <a:lstStyle/>
          <a:p>
            <a:pPr lvl="0"/>
            <a:r>
              <a:rPr lang="en-US" dirty="0" smtClean="0"/>
              <a:t>Click to Edit Title</a:t>
            </a:r>
            <a:endParaRPr lang="en-US" dirty="0"/>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9243" y="6243041"/>
            <a:ext cx="1511999" cy="444606"/>
          </a:xfrm>
          <a:prstGeom prst="rect">
            <a:avLst/>
          </a:prstGeom>
        </p:spPr>
      </p:pic>
      <p:sp>
        <p:nvSpPr>
          <p:cNvPr id="7" name="Slide Number Placeholder 9"/>
          <p:cNvSpPr>
            <a:spLocks noGrp="1"/>
          </p:cNvSpPr>
          <p:nvPr>
            <p:ph type="sldNum" sz="quarter" idx="4"/>
          </p:nvPr>
        </p:nvSpPr>
        <p:spPr>
          <a:xfrm>
            <a:off x="8356551" y="6350405"/>
            <a:ext cx="247535" cy="200260"/>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US"/>
              <a:pPr fontAlgn="base">
                <a:spcAft>
                  <a:spcPct val="0"/>
                </a:spcAft>
                <a:defRPr/>
              </a:pPr>
              <a:t>‹#›</a:t>
            </a:fld>
            <a:endParaRPr lang="en-US" dirty="0"/>
          </a:p>
        </p:txBody>
      </p:sp>
      <p:sp>
        <p:nvSpPr>
          <p:cNvPr id="8" name="Rectangle 7"/>
          <p:cNvSpPr/>
          <p:nvPr userDrawn="1"/>
        </p:nvSpPr>
        <p:spPr>
          <a:xfrm>
            <a:off x="7694642" y="220422"/>
            <a:ext cx="923584" cy="923584"/>
          </a:xfrm>
          <a:prstGeom prst="rect">
            <a:avLst/>
          </a:prstGeom>
          <a:blipFill rotWithShape="1">
            <a:blip r:embed="rId4"/>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888B8D"/>
              </a:solidFill>
            </a:endParaRPr>
          </a:p>
        </p:txBody>
      </p:sp>
      <p:sp>
        <p:nvSpPr>
          <p:cNvPr id="9" name="Rectangle 8"/>
          <p:cNvSpPr/>
          <p:nvPr userDrawn="1"/>
        </p:nvSpPr>
        <p:spPr>
          <a:xfrm>
            <a:off x="539628" y="1251598"/>
            <a:ext cx="8068760" cy="64706"/>
          </a:xfrm>
          <a:prstGeom prst="rect">
            <a:avLst/>
          </a:prstGeom>
          <a:solidFill>
            <a:srgbClr val="00B6DE"/>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pic>
        <p:nvPicPr>
          <p:cNvPr id="2" name="Picture 1"/>
          <p:cNvPicPr>
            <a:picLocks noChangeAspect="1"/>
          </p:cNvPicPr>
          <p:nvPr userDrawn="1"/>
        </p:nvPicPr>
        <p:blipFill>
          <a:blip r:embed="rId5"/>
          <a:stretch>
            <a:fillRect/>
          </a:stretch>
        </p:blipFill>
        <p:spPr>
          <a:xfrm>
            <a:off x="6116464" y="6355576"/>
            <a:ext cx="2737341" cy="195089"/>
          </a:xfrm>
          <a:prstGeom prst="rect">
            <a:avLst/>
          </a:prstGeom>
        </p:spPr>
      </p:pic>
    </p:spTree>
    <p:extLst>
      <p:ext uri="{BB962C8B-B14F-4D97-AF65-F5344CB8AC3E}">
        <p14:creationId xmlns:p14="http://schemas.microsoft.com/office/powerpoint/2010/main" val="2788507927"/>
      </p:ext>
    </p:extLst>
  </p:cSld>
  <p:clrMap bg1="lt1" tx1="dk1" bg2="lt2" tx2="dk2" accent1="accent1" accent2="accent2" accent3="accent3" accent4="accent4" accent5="accent5" accent6="accent6" hlink="hlink" folHlink="folHlink"/>
  <p:timing>
    <p:tnLst>
      <p:par>
        <p:cTn id="1" dur="indefinite" restart="never" nodeType="tmRoot"/>
      </p:par>
    </p:tnLst>
  </p:timing>
  <p:hf hdr="0" ftr="0" dt="0"/>
  <p:txStyles>
    <p:titleStyle>
      <a:lvl1pPr algn="l" defTabSz="457155" rtl="0" eaLnBrk="1" fontAlgn="base" hangingPunct="1">
        <a:spcBef>
          <a:spcPct val="0"/>
        </a:spcBef>
        <a:spcAft>
          <a:spcPct val="0"/>
        </a:spcAft>
        <a:defRPr sz="2800" kern="1200" cap="none" spc="0">
          <a:solidFill>
            <a:schemeClr val="tx2"/>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p:titleStyle>
    <p:bodyStyle>
      <a:lvl1pPr marL="360000" marR="0" indent="-285750" algn="l" defTabSz="457155" rtl="0" eaLnBrk="1" fontAlgn="base" latinLnBrk="0" hangingPunct="1">
        <a:lnSpc>
          <a:spcPct val="110000"/>
        </a:lnSpc>
        <a:spcBef>
          <a:spcPts val="400"/>
        </a:spcBef>
        <a:spcAft>
          <a:spcPct val="0"/>
        </a:spcAft>
        <a:buClr>
          <a:schemeClr val="accent1"/>
        </a:buClr>
        <a:buSzTx/>
        <a:buFont typeface="Arial"/>
        <a:buChar char="•"/>
        <a:tabLst/>
        <a:defRPr sz="1700" b="0" i="0" kern="1200" baseline="0">
          <a:solidFill>
            <a:schemeClr val="tx2"/>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5" rtl="0" eaLnBrk="1" latinLnBrk="0" hangingPunct="1">
        <a:defRPr sz="1800" kern="1200">
          <a:solidFill>
            <a:schemeClr val="tx1"/>
          </a:solidFill>
          <a:latin typeface="+mn-lt"/>
          <a:ea typeface="+mn-ea"/>
          <a:cs typeface="+mn-cs"/>
        </a:defRPr>
      </a:lvl1pPr>
      <a:lvl2pPr marL="457155" algn="l" defTabSz="457155" rtl="0" eaLnBrk="1" latinLnBrk="0" hangingPunct="1">
        <a:defRPr sz="1800" kern="1200">
          <a:solidFill>
            <a:schemeClr val="tx1"/>
          </a:solidFill>
          <a:latin typeface="+mn-lt"/>
          <a:ea typeface="+mn-ea"/>
          <a:cs typeface="+mn-cs"/>
        </a:defRPr>
      </a:lvl2pPr>
      <a:lvl3pPr marL="914310" algn="l" defTabSz="457155" rtl="0" eaLnBrk="1" latinLnBrk="0" hangingPunct="1">
        <a:defRPr sz="1800" kern="1200">
          <a:solidFill>
            <a:schemeClr val="tx1"/>
          </a:solidFill>
          <a:latin typeface="+mn-lt"/>
          <a:ea typeface="+mn-ea"/>
          <a:cs typeface="+mn-cs"/>
        </a:defRPr>
      </a:lvl3pPr>
      <a:lvl4pPr marL="1371466" algn="l" defTabSz="457155" rtl="0" eaLnBrk="1" latinLnBrk="0" hangingPunct="1">
        <a:defRPr sz="1800" kern="1200">
          <a:solidFill>
            <a:schemeClr val="tx1"/>
          </a:solidFill>
          <a:latin typeface="+mn-lt"/>
          <a:ea typeface="+mn-ea"/>
          <a:cs typeface="+mn-cs"/>
        </a:defRPr>
      </a:lvl4pPr>
      <a:lvl5pPr marL="1828622" algn="l" defTabSz="457155" rtl="0" eaLnBrk="1" latinLnBrk="0" hangingPunct="1">
        <a:defRPr sz="1800" kern="1200">
          <a:solidFill>
            <a:schemeClr val="tx1"/>
          </a:solidFill>
          <a:latin typeface="+mn-lt"/>
          <a:ea typeface="+mn-ea"/>
          <a:cs typeface="+mn-cs"/>
        </a:defRPr>
      </a:lvl5pPr>
      <a:lvl6pPr marL="2285777" algn="l" defTabSz="457155" rtl="0" eaLnBrk="1" latinLnBrk="0" hangingPunct="1">
        <a:defRPr sz="1800" kern="1200">
          <a:solidFill>
            <a:schemeClr val="tx1"/>
          </a:solidFill>
          <a:latin typeface="+mn-lt"/>
          <a:ea typeface="+mn-ea"/>
          <a:cs typeface="+mn-cs"/>
        </a:defRPr>
      </a:lvl6pPr>
      <a:lvl7pPr marL="2742932" algn="l" defTabSz="457155" rtl="0" eaLnBrk="1" latinLnBrk="0" hangingPunct="1">
        <a:defRPr sz="1800" kern="1200">
          <a:solidFill>
            <a:schemeClr val="tx1"/>
          </a:solidFill>
          <a:latin typeface="+mn-lt"/>
          <a:ea typeface="+mn-ea"/>
          <a:cs typeface="+mn-cs"/>
        </a:defRPr>
      </a:lvl7pPr>
      <a:lvl8pPr marL="3200087" algn="l" defTabSz="457155" rtl="0" eaLnBrk="1" latinLnBrk="0" hangingPunct="1">
        <a:defRPr sz="1800" kern="1200">
          <a:solidFill>
            <a:schemeClr val="tx1"/>
          </a:solidFill>
          <a:latin typeface="+mn-lt"/>
          <a:ea typeface="+mn-ea"/>
          <a:cs typeface="+mn-cs"/>
        </a:defRPr>
      </a:lvl8pPr>
      <a:lvl9pPr marL="3657243" algn="l" defTabSz="457155"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5"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46099" y="230189"/>
            <a:ext cx="8058151" cy="906196"/>
          </a:xfrm>
          <a:prstGeom prst="rect">
            <a:avLst/>
          </a:prstGeom>
          <a:noFill/>
          <a:ln>
            <a:noFill/>
          </a:ln>
          <a:extLst/>
        </p:spPr>
        <p:txBody>
          <a:bodyPr vert="horz" wrap="square" lIns="0" tIns="45716" rIns="91431" bIns="45716" numCol="1" anchor="ctr" anchorCtr="0" compatLnSpc="1">
            <a:prstTxWarp prst="textNoShape">
              <a:avLst/>
            </a:prstTxWarp>
          </a:bodyPr>
          <a:lstStyle/>
          <a:p>
            <a:pPr lvl="0"/>
            <a:r>
              <a:rPr lang="en-US" dirty="0" smtClean="0"/>
              <a:t>Click to Edit Title</a:t>
            </a:r>
            <a:endParaRPr lang="en-US" dirty="0"/>
          </a:p>
        </p:txBody>
      </p:sp>
      <p:sp>
        <p:nvSpPr>
          <p:cNvPr id="15" name="Text Placeholder 19"/>
          <p:cNvSpPr txBox="1">
            <a:spLocks/>
          </p:cNvSpPr>
          <p:nvPr/>
        </p:nvSpPr>
        <p:spPr>
          <a:xfrm>
            <a:off x="5555890" y="6414712"/>
            <a:ext cx="2300813" cy="13472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solidFill>
                  <a:srgbClr val="454545"/>
                </a:solidFill>
              </a:rPr>
              <a:t>© GS1</a:t>
            </a:r>
            <a:r>
              <a:rPr lang="en-US" baseline="0" dirty="0" smtClean="0">
                <a:solidFill>
                  <a:srgbClr val="454545"/>
                </a:solidFill>
              </a:rPr>
              <a:t> </a:t>
            </a:r>
            <a:r>
              <a:rPr lang="en-US" dirty="0" smtClean="0">
                <a:solidFill>
                  <a:srgbClr val="454545"/>
                </a:solidFill>
              </a:rPr>
              <a:t>2016</a:t>
            </a:r>
          </a:p>
        </p:txBody>
      </p:sp>
      <p:pic>
        <p:nvPicPr>
          <p:cNvPr id="6" name="Picture 5"/>
          <p:cNvPicPr>
            <a:picLocks noChangeAspect="1"/>
          </p:cNvPicPr>
          <p:nvPr/>
        </p:nvPicPr>
        <p:blipFill>
          <a:blip r:embed="rId26" cstate="email">
            <a:extLst>
              <a:ext uri="{28A0092B-C50C-407E-A947-70E740481C1C}">
                <a14:useLocalDpi xmlns:a14="http://schemas.microsoft.com/office/drawing/2010/main"/>
              </a:ext>
            </a:extLst>
          </a:blip>
          <a:stretch>
            <a:fillRect/>
          </a:stretch>
        </p:blipFill>
        <p:spPr>
          <a:xfrm>
            <a:off x="529243" y="6243041"/>
            <a:ext cx="1511999" cy="444606"/>
          </a:xfrm>
          <a:prstGeom prst="rect">
            <a:avLst/>
          </a:prstGeom>
        </p:spPr>
      </p:pic>
      <p:sp>
        <p:nvSpPr>
          <p:cNvPr id="7" name="Slide Number Placeholder 9"/>
          <p:cNvSpPr>
            <a:spLocks noGrp="1"/>
          </p:cNvSpPr>
          <p:nvPr>
            <p:ph type="sldNum" sz="quarter" idx="4"/>
          </p:nvPr>
        </p:nvSpPr>
        <p:spPr>
          <a:xfrm>
            <a:off x="8356551" y="6350405"/>
            <a:ext cx="247535" cy="200260"/>
          </a:xfrm>
          <a:prstGeom prst="rect">
            <a:avLst/>
          </a:prstGeom>
        </p:spPr>
        <p:txBody>
          <a:bodyPr vert="horz" wrap="square" lIns="0" tIns="0" rIns="0" bIns="0" numCol="1" anchor="ctr" anchorCtr="0" compatLnSpc="1">
            <a:prstTxWarp prst="textNoShape">
              <a:avLst/>
            </a:prstTxWarp>
          </a:bodyPr>
          <a:lstStyle>
            <a:lvl1pPr algn="r">
              <a:defRPr sz="1000" smtClean="0">
                <a:solidFill>
                  <a:srgbClr val="454545"/>
                </a:solidFill>
                <a:latin typeface="Verdana"/>
                <a:cs typeface="Verdana"/>
              </a:defRPr>
            </a:lvl1pPr>
          </a:lstStyle>
          <a:p>
            <a:pPr fontAlgn="base">
              <a:spcAft>
                <a:spcPct val="0"/>
              </a:spcAft>
              <a:defRPr/>
            </a:pPr>
            <a:fld id="{4472AB7F-E8D0-4874-A9B8-335B68DC5F05}" type="slidenum">
              <a:rPr lang="en-US" smtClean="0"/>
              <a:pPr fontAlgn="base">
                <a:spcAft>
                  <a:spcPct val="0"/>
                </a:spcAft>
                <a:defRPr/>
              </a:pPr>
              <a:t>‹#›</a:t>
            </a:fld>
            <a:endParaRPr lang="en-US" dirty="0"/>
          </a:p>
        </p:txBody>
      </p:sp>
    </p:spTree>
    <p:extLst>
      <p:ext uri="{BB962C8B-B14F-4D97-AF65-F5344CB8AC3E}">
        <p14:creationId xmlns:p14="http://schemas.microsoft.com/office/powerpoint/2010/main" val="3265913834"/>
      </p:ext>
    </p:extLst>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 id="2147483946" r:id="rId12"/>
    <p:sldLayoutId id="2147483947" r:id="rId13"/>
    <p:sldLayoutId id="2147483948" r:id="rId14"/>
    <p:sldLayoutId id="2147483949" r:id="rId15"/>
    <p:sldLayoutId id="2147483950" r:id="rId16"/>
    <p:sldLayoutId id="2147483951" r:id="rId17"/>
    <p:sldLayoutId id="2147483952" r:id="rId18"/>
    <p:sldLayoutId id="2147483953" r:id="rId19"/>
    <p:sldLayoutId id="2147483954" r:id="rId20"/>
    <p:sldLayoutId id="2147483955" r:id="rId21"/>
    <p:sldLayoutId id="2147483956" r:id="rId22"/>
    <p:sldLayoutId id="2147483957" r:id="rId23"/>
  </p:sldLayoutIdLst>
  <p:timing>
    <p:tnLst>
      <p:par>
        <p:cTn id="1" dur="indefinite" restart="never" nodeType="tmRoot"/>
      </p:par>
    </p:tnLst>
  </p:timing>
  <p:hf hdr="0" ftr="0" dt="0"/>
  <p:txStyles>
    <p:titleStyle>
      <a:lvl1pPr algn="l" defTabSz="457155" rtl="0" eaLnBrk="1" fontAlgn="base" hangingPunct="1">
        <a:spcBef>
          <a:spcPct val="0"/>
        </a:spcBef>
        <a:spcAft>
          <a:spcPct val="0"/>
        </a:spcAft>
        <a:defRPr sz="2800" kern="1200" cap="none" spc="0">
          <a:solidFill>
            <a:schemeClr val="tx2"/>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p:titleStyle>
    <p:bodyStyle>
      <a:lvl1pPr marL="360000" marR="0" indent="-285750" algn="l" defTabSz="457155" rtl="0" eaLnBrk="1" fontAlgn="base" latinLnBrk="0" hangingPunct="1">
        <a:lnSpc>
          <a:spcPct val="110000"/>
        </a:lnSpc>
        <a:spcBef>
          <a:spcPts val="400"/>
        </a:spcBef>
        <a:spcAft>
          <a:spcPct val="0"/>
        </a:spcAft>
        <a:buClr>
          <a:schemeClr val="accent1"/>
        </a:buClr>
        <a:buSzTx/>
        <a:buFont typeface="Arial"/>
        <a:buChar char="•"/>
        <a:tabLst/>
        <a:defRPr sz="1700" b="0" i="0" kern="1200" baseline="0">
          <a:solidFill>
            <a:schemeClr val="tx2"/>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5" rtl="0" eaLnBrk="1" latinLnBrk="0" hangingPunct="1">
        <a:defRPr sz="1800" kern="1200">
          <a:solidFill>
            <a:schemeClr val="tx1"/>
          </a:solidFill>
          <a:latin typeface="+mn-lt"/>
          <a:ea typeface="+mn-ea"/>
          <a:cs typeface="+mn-cs"/>
        </a:defRPr>
      </a:lvl1pPr>
      <a:lvl2pPr marL="457155" algn="l" defTabSz="457155" rtl="0" eaLnBrk="1" latinLnBrk="0" hangingPunct="1">
        <a:defRPr sz="1800" kern="1200">
          <a:solidFill>
            <a:schemeClr val="tx1"/>
          </a:solidFill>
          <a:latin typeface="+mn-lt"/>
          <a:ea typeface="+mn-ea"/>
          <a:cs typeface="+mn-cs"/>
        </a:defRPr>
      </a:lvl2pPr>
      <a:lvl3pPr marL="914310" algn="l" defTabSz="457155" rtl="0" eaLnBrk="1" latinLnBrk="0" hangingPunct="1">
        <a:defRPr sz="1800" kern="1200">
          <a:solidFill>
            <a:schemeClr val="tx1"/>
          </a:solidFill>
          <a:latin typeface="+mn-lt"/>
          <a:ea typeface="+mn-ea"/>
          <a:cs typeface="+mn-cs"/>
        </a:defRPr>
      </a:lvl3pPr>
      <a:lvl4pPr marL="1371466" algn="l" defTabSz="457155" rtl="0" eaLnBrk="1" latinLnBrk="0" hangingPunct="1">
        <a:defRPr sz="1800" kern="1200">
          <a:solidFill>
            <a:schemeClr val="tx1"/>
          </a:solidFill>
          <a:latin typeface="+mn-lt"/>
          <a:ea typeface="+mn-ea"/>
          <a:cs typeface="+mn-cs"/>
        </a:defRPr>
      </a:lvl4pPr>
      <a:lvl5pPr marL="1828622" algn="l" defTabSz="457155" rtl="0" eaLnBrk="1" latinLnBrk="0" hangingPunct="1">
        <a:defRPr sz="1800" kern="1200">
          <a:solidFill>
            <a:schemeClr val="tx1"/>
          </a:solidFill>
          <a:latin typeface="+mn-lt"/>
          <a:ea typeface="+mn-ea"/>
          <a:cs typeface="+mn-cs"/>
        </a:defRPr>
      </a:lvl5pPr>
      <a:lvl6pPr marL="2285777" algn="l" defTabSz="457155" rtl="0" eaLnBrk="1" latinLnBrk="0" hangingPunct="1">
        <a:defRPr sz="1800" kern="1200">
          <a:solidFill>
            <a:schemeClr val="tx1"/>
          </a:solidFill>
          <a:latin typeface="+mn-lt"/>
          <a:ea typeface="+mn-ea"/>
          <a:cs typeface="+mn-cs"/>
        </a:defRPr>
      </a:lvl6pPr>
      <a:lvl7pPr marL="2742932" algn="l" defTabSz="457155" rtl="0" eaLnBrk="1" latinLnBrk="0" hangingPunct="1">
        <a:defRPr sz="1800" kern="1200">
          <a:solidFill>
            <a:schemeClr val="tx1"/>
          </a:solidFill>
          <a:latin typeface="+mn-lt"/>
          <a:ea typeface="+mn-ea"/>
          <a:cs typeface="+mn-cs"/>
        </a:defRPr>
      </a:lvl7pPr>
      <a:lvl8pPr marL="3200087" algn="l" defTabSz="457155" rtl="0" eaLnBrk="1" latinLnBrk="0" hangingPunct="1">
        <a:defRPr sz="1800" kern="1200">
          <a:solidFill>
            <a:schemeClr val="tx1"/>
          </a:solidFill>
          <a:latin typeface="+mn-lt"/>
          <a:ea typeface="+mn-ea"/>
          <a:cs typeface="+mn-cs"/>
        </a:defRPr>
      </a:lvl8pPr>
      <a:lvl9pPr marL="3657243" algn="l" defTabSz="457155"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46099" y="230189"/>
            <a:ext cx="8058151" cy="906196"/>
          </a:xfrm>
          <a:prstGeom prst="rect">
            <a:avLst/>
          </a:prstGeom>
          <a:noFill/>
          <a:ln>
            <a:noFill/>
          </a:ln>
          <a:extLst/>
        </p:spPr>
        <p:txBody>
          <a:bodyPr vert="horz" wrap="square" lIns="0" tIns="45716" rIns="91431" bIns="45716" numCol="1" anchor="ctr" anchorCtr="0" compatLnSpc="1">
            <a:prstTxWarp prst="textNoShape">
              <a:avLst/>
            </a:prstTxWarp>
          </a:bodyPr>
          <a:lstStyle/>
          <a:p>
            <a:pPr lvl="0"/>
            <a:r>
              <a:rPr lang="en-US" dirty="0"/>
              <a:t>Click to Edit Title</a:t>
            </a:r>
          </a:p>
        </p:txBody>
      </p:sp>
      <p:sp>
        <p:nvSpPr>
          <p:cNvPr id="15" name="Text Placeholder 19"/>
          <p:cNvSpPr txBox="1">
            <a:spLocks/>
          </p:cNvSpPr>
          <p:nvPr userDrawn="1"/>
        </p:nvSpPr>
        <p:spPr>
          <a:xfrm>
            <a:off x="5555890" y="6414712"/>
            <a:ext cx="2300813" cy="13472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26334"/>
              </a:buClr>
            </a:pPr>
            <a:r>
              <a:rPr lang="en-US" dirty="0">
                <a:solidFill>
                  <a:srgbClr val="454545"/>
                </a:solidFill>
              </a:rPr>
              <a:t>© GS1 2016</a:t>
            </a:r>
          </a:p>
        </p:txBody>
      </p:sp>
      <p:pic>
        <p:nvPicPr>
          <p:cNvPr id="6" name="Picture 5"/>
          <p:cNvPicPr>
            <a:picLocks noChangeAspect="1"/>
          </p:cNvPicPr>
          <p:nvPr userDrawn="1"/>
        </p:nvPicPr>
        <p:blipFill>
          <a:blip r:embed="rId24" cstate="email">
            <a:extLst>
              <a:ext uri="{28A0092B-C50C-407E-A947-70E740481C1C}">
                <a14:useLocalDpi xmlns:a14="http://schemas.microsoft.com/office/drawing/2010/main"/>
              </a:ext>
            </a:extLst>
          </a:blip>
          <a:stretch>
            <a:fillRect/>
          </a:stretch>
        </p:blipFill>
        <p:spPr>
          <a:xfrm>
            <a:off x="529243" y="6243041"/>
            <a:ext cx="1511999" cy="444606"/>
          </a:xfrm>
          <a:prstGeom prst="rect">
            <a:avLst/>
          </a:prstGeom>
        </p:spPr>
      </p:pic>
      <p:sp>
        <p:nvSpPr>
          <p:cNvPr id="7" name="Slide Number Placeholder 9"/>
          <p:cNvSpPr>
            <a:spLocks noGrp="1"/>
          </p:cNvSpPr>
          <p:nvPr>
            <p:ph type="sldNum" sz="quarter" idx="4"/>
          </p:nvPr>
        </p:nvSpPr>
        <p:spPr>
          <a:xfrm>
            <a:off x="8356551" y="6350405"/>
            <a:ext cx="247535" cy="200260"/>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3317881919"/>
      </p:ext>
    </p:extLst>
  </p:cSld>
  <p:clrMap bg1="lt1" tx1="dk1" bg2="lt2" tx2="dk2" accent1="accent1" accent2="accent2" accent3="accent3" accent4="accent4" accent5="accent5" accent6="accent6" hlink="hlink" folHlink="folHlink"/>
  <p:sldLayoutIdLst>
    <p:sldLayoutId id="2147483959" r:id="rId1"/>
    <p:sldLayoutId id="2147483960"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 id="2147483969" r:id="rId11"/>
    <p:sldLayoutId id="2147483970" r:id="rId12"/>
    <p:sldLayoutId id="2147483971" r:id="rId13"/>
    <p:sldLayoutId id="2147483972" r:id="rId14"/>
    <p:sldLayoutId id="2147483973" r:id="rId15"/>
    <p:sldLayoutId id="2147483974" r:id="rId16"/>
    <p:sldLayoutId id="2147483975" r:id="rId17"/>
    <p:sldLayoutId id="2147483976" r:id="rId18"/>
    <p:sldLayoutId id="2147483977" r:id="rId19"/>
    <p:sldLayoutId id="2147483978" r:id="rId20"/>
    <p:sldLayoutId id="2147483979" r:id="rId21"/>
  </p:sldLayoutIdLst>
  <p:hf hdr="0" ftr="0" dt="0"/>
  <p:txStyles>
    <p:titleStyle>
      <a:lvl1pPr algn="l" defTabSz="457155" rtl="0" eaLnBrk="1" fontAlgn="base" hangingPunct="1">
        <a:spcBef>
          <a:spcPct val="0"/>
        </a:spcBef>
        <a:spcAft>
          <a:spcPct val="0"/>
        </a:spcAft>
        <a:defRPr sz="2800" kern="1200" cap="none" spc="0">
          <a:solidFill>
            <a:schemeClr val="tx2"/>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p:titleStyle>
    <p:bodyStyle>
      <a:lvl1pPr marL="360000" marR="0" indent="-285750" algn="l" defTabSz="457155" rtl="0" eaLnBrk="1" fontAlgn="base" latinLnBrk="0" hangingPunct="1">
        <a:lnSpc>
          <a:spcPct val="110000"/>
        </a:lnSpc>
        <a:spcBef>
          <a:spcPts val="400"/>
        </a:spcBef>
        <a:spcAft>
          <a:spcPct val="0"/>
        </a:spcAft>
        <a:buClr>
          <a:schemeClr val="accent1"/>
        </a:buClr>
        <a:buSzTx/>
        <a:buFont typeface="Arial"/>
        <a:buChar char="•"/>
        <a:tabLst/>
        <a:defRPr sz="1700" b="0" i="0" kern="1200" baseline="0">
          <a:solidFill>
            <a:schemeClr val="tx2"/>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5" rtl="0" eaLnBrk="1" latinLnBrk="0" hangingPunct="1">
        <a:defRPr sz="1800" kern="1200">
          <a:solidFill>
            <a:schemeClr val="tx1"/>
          </a:solidFill>
          <a:latin typeface="+mn-lt"/>
          <a:ea typeface="+mn-ea"/>
          <a:cs typeface="+mn-cs"/>
        </a:defRPr>
      </a:lvl1pPr>
      <a:lvl2pPr marL="457155" algn="l" defTabSz="457155" rtl="0" eaLnBrk="1" latinLnBrk="0" hangingPunct="1">
        <a:defRPr sz="1800" kern="1200">
          <a:solidFill>
            <a:schemeClr val="tx1"/>
          </a:solidFill>
          <a:latin typeface="+mn-lt"/>
          <a:ea typeface="+mn-ea"/>
          <a:cs typeface="+mn-cs"/>
        </a:defRPr>
      </a:lvl2pPr>
      <a:lvl3pPr marL="914310" algn="l" defTabSz="457155" rtl="0" eaLnBrk="1" latinLnBrk="0" hangingPunct="1">
        <a:defRPr sz="1800" kern="1200">
          <a:solidFill>
            <a:schemeClr val="tx1"/>
          </a:solidFill>
          <a:latin typeface="+mn-lt"/>
          <a:ea typeface="+mn-ea"/>
          <a:cs typeface="+mn-cs"/>
        </a:defRPr>
      </a:lvl3pPr>
      <a:lvl4pPr marL="1371466" algn="l" defTabSz="457155" rtl="0" eaLnBrk="1" latinLnBrk="0" hangingPunct="1">
        <a:defRPr sz="1800" kern="1200">
          <a:solidFill>
            <a:schemeClr val="tx1"/>
          </a:solidFill>
          <a:latin typeface="+mn-lt"/>
          <a:ea typeface="+mn-ea"/>
          <a:cs typeface="+mn-cs"/>
        </a:defRPr>
      </a:lvl4pPr>
      <a:lvl5pPr marL="1828622" algn="l" defTabSz="457155" rtl="0" eaLnBrk="1" latinLnBrk="0" hangingPunct="1">
        <a:defRPr sz="1800" kern="1200">
          <a:solidFill>
            <a:schemeClr val="tx1"/>
          </a:solidFill>
          <a:latin typeface="+mn-lt"/>
          <a:ea typeface="+mn-ea"/>
          <a:cs typeface="+mn-cs"/>
        </a:defRPr>
      </a:lvl5pPr>
      <a:lvl6pPr marL="2285777" algn="l" defTabSz="457155" rtl="0" eaLnBrk="1" latinLnBrk="0" hangingPunct="1">
        <a:defRPr sz="1800" kern="1200">
          <a:solidFill>
            <a:schemeClr val="tx1"/>
          </a:solidFill>
          <a:latin typeface="+mn-lt"/>
          <a:ea typeface="+mn-ea"/>
          <a:cs typeface="+mn-cs"/>
        </a:defRPr>
      </a:lvl6pPr>
      <a:lvl7pPr marL="2742932" algn="l" defTabSz="457155" rtl="0" eaLnBrk="1" latinLnBrk="0" hangingPunct="1">
        <a:defRPr sz="1800" kern="1200">
          <a:solidFill>
            <a:schemeClr val="tx1"/>
          </a:solidFill>
          <a:latin typeface="+mn-lt"/>
          <a:ea typeface="+mn-ea"/>
          <a:cs typeface="+mn-cs"/>
        </a:defRPr>
      </a:lvl7pPr>
      <a:lvl8pPr marL="3200087" algn="l" defTabSz="457155" rtl="0" eaLnBrk="1" latinLnBrk="0" hangingPunct="1">
        <a:defRPr sz="1800" kern="1200">
          <a:solidFill>
            <a:schemeClr val="tx1"/>
          </a:solidFill>
          <a:latin typeface="+mn-lt"/>
          <a:ea typeface="+mn-ea"/>
          <a:cs typeface="+mn-cs"/>
        </a:defRPr>
      </a:lvl8pPr>
      <a:lvl9pPr marL="3657243" algn="l" defTabSz="45715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p:cNvPicPr>
          <p:nvPr userDrawn="1"/>
        </p:nvPicPr>
        <p:blipFill>
          <a:blip r:embed="rId4" cstate="print">
            <a:extLst>
              <a:ext uri="{28A0092B-C50C-407E-A947-70E740481C1C}">
                <a14:useLocalDpi xmlns:a14="http://schemas.microsoft.com/office/drawing/2010/main" val="0"/>
              </a:ext>
            </a:extLst>
          </a:blip>
          <a:stretch>
            <a:fillRect/>
          </a:stretch>
        </p:blipFill>
        <p:spPr>
          <a:xfrm>
            <a:off x="582899" y="881788"/>
            <a:ext cx="2714396" cy="798173"/>
          </a:xfrm>
          <a:prstGeom prst="rect">
            <a:avLst/>
          </a:prstGeom>
        </p:spPr>
      </p:pic>
      <p:pic>
        <p:nvPicPr>
          <p:cNvPr id="9" name="Picture 8" descr="14GSGL0011_D08_PPT_Cover_Global-Language-of-Business.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635932" y="1285418"/>
            <a:ext cx="1911160" cy="103635"/>
          </a:xfrm>
          <a:prstGeom prst="rect">
            <a:avLst/>
          </a:prstGeom>
        </p:spPr>
      </p:pic>
    </p:spTree>
    <p:extLst>
      <p:ext uri="{BB962C8B-B14F-4D97-AF65-F5344CB8AC3E}">
        <p14:creationId xmlns:p14="http://schemas.microsoft.com/office/powerpoint/2010/main" val="2732107837"/>
      </p:ext>
    </p:extLst>
  </p:cSld>
  <p:clrMap bg1="lt1" tx1="dk1" bg2="lt2" tx2="dk2" accent1="accent1" accent2="accent2" accent3="accent3" accent4="accent4" accent5="accent5" accent6="accent6" hlink="hlink" folHlink="folHlink"/>
  <p:sldLayoutIdLst>
    <p:sldLayoutId id="2147483807" r:id="rId1"/>
    <p:sldLayoutId id="2147483850" r:id="rId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0"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46099" y="230189"/>
            <a:ext cx="8058151" cy="906196"/>
          </a:xfrm>
          <a:prstGeom prst="rect">
            <a:avLst/>
          </a:prstGeom>
          <a:noFill/>
          <a:ln>
            <a:noFill/>
          </a:ln>
          <a:extLst/>
        </p:spPr>
        <p:txBody>
          <a:bodyPr vert="horz" wrap="square" lIns="0" tIns="45716" rIns="91431" bIns="45716" numCol="1" anchor="ctr" anchorCtr="0" compatLnSpc="1">
            <a:prstTxWarp prst="textNoShape">
              <a:avLst/>
            </a:prstTxWarp>
          </a:bodyPr>
          <a:lstStyle/>
          <a:p>
            <a:pPr lvl="0"/>
            <a:r>
              <a:rPr lang="en-US" dirty="0" smtClean="0"/>
              <a:t>Click to Edit Title</a:t>
            </a:r>
            <a:endParaRPr lang="en-US" dirty="0"/>
          </a:p>
        </p:txBody>
      </p:sp>
      <p:sp>
        <p:nvSpPr>
          <p:cNvPr id="15" name="Text Placeholder 19"/>
          <p:cNvSpPr txBox="1">
            <a:spLocks/>
          </p:cNvSpPr>
          <p:nvPr userDrawn="1"/>
        </p:nvSpPr>
        <p:spPr>
          <a:xfrm>
            <a:off x="5555890" y="6414712"/>
            <a:ext cx="2300813" cy="13472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solidFill>
                  <a:srgbClr val="454545"/>
                </a:solidFill>
              </a:rPr>
              <a:t>© GS1</a:t>
            </a:r>
            <a:r>
              <a:rPr lang="en-US" baseline="0" dirty="0" smtClean="0">
                <a:solidFill>
                  <a:srgbClr val="454545"/>
                </a:solidFill>
              </a:rPr>
              <a:t> </a:t>
            </a:r>
            <a:r>
              <a:rPr lang="en-US" dirty="0" smtClean="0">
                <a:solidFill>
                  <a:srgbClr val="454545"/>
                </a:solidFill>
              </a:rPr>
              <a:t>2015</a:t>
            </a:r>
          </a:p>
        </p:txBody>
      </p:sp>
      <p:pic>
        <p:nvPicPr>
          <p:cNvPr id="6" name="Picture 5"/>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529243" y="6243041"/>
            <a:ext cx="1511999" cy="444606"/>
          </a:xfrm>
          <a:prstGeom prst="rect">
            <a:avLst/>
          </a:prstGeom>
        </p:spPr>
      </p:pic>
      <p:sp>
        <p:nvSpPr>
          <p:cNvPr id="7" name="Slide Number Placeholder 9"/>
          <p:cNvSpPr>
            <a:spLocks noGrp="1"/>
          </p:cNvSpPr>
          <p:nvPr>
            <p:ph type="sldNum" sz="quarter" idx="4"/>
          </p:nvPr>
        </p:nvSpPr>
        <p:spPr>
          <a:xfrm>
            <a:off x="8356551" y="6350405"/>
            <a:ext cx="247535" cy="200260"/>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2454644457"/>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 id="2147483822" r:id="rId12"/>
    <p:sldLayoutId id="2147483824" r:id="rId13"/>
    <p:sldLayoutId id="2147483829" r:id="rId14"/>
    <p:sldLayoutId id="2147483823" r:id="rId15"/>
    <p:sldLayoutId id="2147483826" r:id="rId16"/>
    <p:sldLayoutId id="2147483827" r:id="rId17"/>
    <p:sldLayoutId id="2147483828" r:id="rId18"/>
  </p:sldLayoutIdLst>
  <p:timing>
    <p:tnLst>
      <p:par>
        <p:cTn id="1" dur="indefinite" restart="never" nodeType="tmRoot"/>
      </p:par>
    </p:tnLst>
  </p:timing>
  <p:hf hdr="0" ftr="0" dt="0"/>
  <p:txStyles>
    <p:titleStyle>
      <a:lvl1pPr algn="l" defTabSz="457155" rtl="0" eaLnBrk="1" fontAlgn="base" hangingPunct="1">
        <a:spcBef>
          <a:spcPct val="0"/>
        </a:spcBef>
        <a:spcAft>
          <a:spcPct val="0"/>
        </a:spcAft>
        <a:defRPr sz="2800" kern="1200" cap="none" spc="0">
          <a:solidFill>
            <a:schemeClr val="tx2"/>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p:titleStyle>
    <p:bodyStyle>
      <a:lvl1pPr marL="360000" marR="0" indent="-285750" algn="l" defTabSz="457155" rtl="0" eaLnBrk="1" fontAlgn="base" latinLnBrk="0" hangingPunct="1">
        <a:lnSpc>
          <a:spcPct val="110000"/>
        </a:lnSpc>
        <a:spcBef>
          <a:spcPts val="400"/>
        </a:spcBef>
        <a:spcAft>
          <a:spcPct val="0"/>
        </a:spcAft>
        <a:buClr>
          <a:schemeClr val="accent1"/>
        </a:buClr>
        <a:buSzTx/>
        <a:buFont typeface="Arial"/>
        <a:buChar char="•"/>
        <a:tabLst/>
        <a:defRPr sz="1700" b="0" i="0" kern="1200" baseline="0">
          <a:solidFill>
            <a:schemeClr val="tx2"/>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5" rtl="0" eaLnBrk="1" latinLnBrk="0" hangingPunct="1">
        <a:defRPr sz="1800" kern="1200">
          <a:solidFill>
            <a:schemeClr val="tx1"/>
          </a:solidFill>
          <a:latin typeface="+mn-lt"/>
          <a:ea typeface="+mn-ea"/>
          <a:cs typeface="+mn-cs"/>
        </a:defRPr>
      </a:lvl1pPr>
      <a:lvl2pPr marL="457155" algn="l" defTabSz="457155" rtl="0" eaLnBrk="1" latinLnBrk="0" hangingPunct="1">
        <a:defRPr sz="1800" kern="1200">
          <a:solidFill>
            <a:schemeClr val="tx1"/>
          </a:solidFill>
          <a:latin typeface="+mn-lt"/>
          <a:ea typeface="+mn-ea"/>
          <a:cs typeface="+mn-cs"/>
        </a:defRPr>
      </a:lvl2pPr>
      <a:lvl3pPr marL="914310" algn="l" defTabSz="457155" rtl="0" eaLnBrk="1" latinLnBrk="0" hangingPunct="1">
        <a:defRPr sz="1800" kern="1200">
          <a:solidFill>
            <a:schemeClr val="tx1"/>
          </a:solidFill>
          <a:latin typeface="+mn-lt"/>
          <a:ea typeface="+mn-ea"/>
          <a:cs typeface="+mn-cs"/>
        </a:defRPr>
      </a:lvl3pPr>
      <a:lvl4pPr marL="1371466" algn="l" defTabSz="457155" rtl="0" eaLnBrk="1" latinLnBrk="0" hangingPunct="1">
        <a:defRPr sz="1800" kern="1200">
          <a:solidFill>
            <a:schemeClr val="tx1"/>
          </a:solidFill>
          <a:latin typeface="+mn-lt"/>
          <a:ea typeface="+mn-ea"/>
          <a:cs typeface="+mn-cs"/>
        </a:defRPr>
      </a:lvl4pPr>
      <a:lvl5pPr marL="1828622" algn="l" defTabSz="457155" rtl="0" eaLnBrk="1" latinLnBrk="0" hangingPunct="1">
        <a:defRPr sz="1800" kern="1200">
          <a:solidFill>
            <a:schemeClr val="tx1"/>
          </a:solidFill>
          <a:latin typeface="+mn-lt"/>
          <a:ea typeface="+mn-ea"/>
          <a:cs typeface="+mn-cs"/>
        </a:defRPr>
      </a:lvl5pPr>
      <a:lvl6pPr marL="2285777" algn="l" defTabSz="457155" rtl="0" eaLnBrk="1" latinLnBrk="0" hangingPunct="1">
        <a:defRPr sz="1800" kern="1200">
          <a:solidFill>
            <a:schemeClr val="tx1"/>
          </a:solidFill>
          <a:latin typeface="+mn-lt"/>
          <a:ea typeface="+mn-ea"/>
          <a:cs typeface="+mn-cs"/>
        </a:defRPr>
      </a:lvl6pPr>
      <a:lvl7pPr marL="2742932" algn="l" defTabSz="457155" rtl="0" eaLnBrk="1" latinLnBrk="0" hangingPunct="1">
        <a:defRPr sz="1800" kern="1200">
          <a:solidFill>
            <a:schemeClr val="tx1"/>
          </a:solidFill>
          <a:latin typeface="+mn-lt"/>
          <a:ea typeface="+mn-ea"/>
          <a:cs typeface="+mn-cs"/>
        </a:defRPr>
      </a:lvl7pPr>
      <a:lvl8pPr marL="3200087" algn="l" defTabSz="457155" rtl="0" eaLnBrk="1" latinLnBrk="0" hangingPunct="1">
        <a:defRPr sz="1800" kern="1200">
          <a:solidFill>
            <a:schemeClr val="tx1"/>
          </a:solidFill>
          <a:latin typeface="+mn-lt"/>
          <a:ea typeface="+mn-ea"/>
          <a:cs typeface="+mn-cs"/>
        </a:defRPr>
      </a:lvl8pPr>
      <a:lvl9pPr marL="3657243" algn="l" defTabSz="457155"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8" cstate="print"/>
          <a:stretch>
            <a:fillRect/>
          </a:stretch>
        </a:blip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529243" y="6243041"/>
            <a:ext cx="1511999" cy="444606"/>
          </a:xfrm>
          <a:prstGeom prst="rect">
            <a:avLst/>
          </a:prstGeom>
        </p:spPr>
      </p:pic>
      <p:sp>
        <p:nvSpPr>
          <p:cNvPr id="15" name="Text Placeholder 19"/>
          <p:cNvSpPr txBox="1">
            <a:spLocks/>
          </p:cNvSpPr>
          <p:nvPr userDrawn="1"/>
        </p:nvSpPr>
        <p:spPr>
          <a:xfrm>
            <a:off x="5555890" y="6414712"/>
            <a:ext cx="2300813" cy="13472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solidFill>
                  <a:srgbClr val="454545"/>
                </a:solidFill>
              </a:rPr>
              <a:t>© GS1</a:t>
            </a:r>
            <a:r>
              <a:rPr lang="en-US" baseline="0" dirty="0" smtClean="0">
                <a:solidFill>
                  <a:srgbClr val="454545"/>
                </a:solidFill>
              </a:rPr>
              <a:t> </a:t>
            </a:r>
            <a:r>
              <a:rPr lang="en-US" dirty="0" smtClean="0">
                <a:solidFill>
                  <a:srgbClr val="454545"/>
                </a:solidFill>
              </a:rPr>
              <a:t>2015</a:t>
            </a:r>
          </a:p>
        </p:txBody>
      </p:sp>
      <p:sp>
        <p:nvSpPr>
          <p:cNvPr id="5" name="Slide Number Placeholder 9"/>
          <p:cNvSpPr>
            <a:spLocks noGrp="1"/>
          </p:cNvSpPr>
          <p:nvPr>
            <p:ph type="sldNum" sz="quarter" idx="4"/>
          </p:nvPr>
        </p:nvSpPr>
        <p:spPr>
          <a:xfrm>
            <a:off x="8356551" y="6350405"/>
            <a:ext cx="247535" cy="200260"/>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4211020604"/>
      </p:ext>
    </p:extLst>
  </p:cSld>
  <p:clrMap bg1="lt1" tx1="dk1" bg2="lt2" tx2="dk2" accent1="accent1" accent2="accent2" accent3="accent3" accent4="accent4" accent5="accent5" accent6="accent6" hlink="hlink" folHlink="folHlink"/>
  <p:sldLayoutIdLst>
    <p:sldLayoutId id="2147483722" r:id="rId1"/>
    <p:sldLayoutId id="2147483727" r:id="rId2"/>
    <p:sldLayoutId id="2147483793" r:id="rId3"/>
    <p:sldLayoutId id="2147483796" r:id="rId4"/>
    <p:sldLayoutId id="2147483794" r:id="rId5"/>
    <p:sldLayoutId id="2147483797" r:id="rId6"/>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cstate="print"/>
          <a:stretch>
            <a:fillRect/>
          </a:stretch>
        </a:blip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29243" y="6243041"/>
            <a:ext cx="1511999" cy="444606"/>
          </a:xfrm>
          <a:prstGeom prst="rect">
            <a:avLst/>
          </a:prstGeom>
        </p:spPr>
      </p:pic>
      <p:sp>
        <p:nvSpPr>
          <p:cNvPr id="7" name="Slide Number Placeholder 9"/>
          <p:cNvSpPr>
            <a:spLocks noGrp="1"/>
          </p:cNvSpPr>
          <p:nvPr>
            <p:ph type="sldNum" sz="quarter" idx="4"/>
          </p:nvPr>
        </p:nvSpPr>
        <p:spPr>
          <a:xfrm>
            <a:off x="8356551" y="6350405"/>
            <a:ext cx="247535" cy="200260"/>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US"/>
              <a:pPr fontAlgn="base">
                <a:spcAft>
                  <a:spcPct val="0"/>
                </a:spcAft>
                <a:defRPr/>
              </a:pPr>
              <a:t>‹#›</a:t>
            </a:fld>
            <a:endParaRPr lang="en-US" dirty="0"/>
          </a:p>
        </p:txBody>
      </p:sp>
      <p:sp>
        <p:nvSpPr>
          <p:cNvPr id="6" name="Text Placeholder 19"/>
          <p:cNvSpPr txBox="1">
            <a:spLocks/>
          </p:cNvSpPr>
          <p:nvPr userDrawn="1"/>
        </p:nvSpPr>
        <p:spPr>
          <a:xfrm>
            <a:off x="5555890" y="6414712"/>
            <a:ext cx="2300813" cy="13472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solidFill>
                  <a:srgbClr val="454545"/>
                </a:solidFill>
              </a:rPr>
              <a:t>© GS1</a:t>
            </a:r>
            <a:r>
              <a:rPr lang="en-US" baseline="0" dirty="0" smtClean="0">
                <a:solidFill>
                  <a:srgbClr val="454545"/>
                </a:solidFill>
              </a:rPr>
              <a:t> </a:t>
            </a:r>
            <a:r>
              <a:rPr lang="en-US" dirty="0" smtClean="0">
                <a:solidFill>
                  <a:srgbClr val="454545"/>
                </a:solidFill>
              </a:rPr>
              <a:t>2015</a:t>
            </a:r>
          </a:p>
        </p:txBody>
      </p:sp>
    </p:spTree>
    <p:extLst>
      <p:ext uri="{BB962C8B-B14F-4D97-AF65-F5344CB8AC3E}">
        <p14:creationId xmlns:p14="http://schemas.microsoft.com/office/powerpoint/2010/main" val="2031240878"/>
      </p:ext>
    </p:extLst>
  </p:cSld>
  <p:clrMap bg1="lt1" tx1="dk1" bg2="lt2" tx2="dk2" accent1="accent1" accent2="accent2" accent3="accent3" accent4="accent4" accent5="accent5" accent6="accent6" hlink="hlink" folHlink="folHlink"/>
  <p:sldLayoutIdLst>
    <p:sldLayoutId id="2147483849" r:id="rId1"/>
    <p:sldLayoutId id="2147483770" r:id="rId2"/>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1"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46099" y="230189"/>
            <a:ext cx="8058151" cy="906196"/>
          </a:xfrm>
          <a:prstGeom prst="rect">
            <a:avLst/>
          </a:prstGeom>
          <a:noFill/>
          <a:ln>
            <a:noFill/>
          </a:ln>
          <a:extLst/>
        </p:spPr>
        <p:txBody>
          <a:bodyPr vert="horz" wrap="square" lIns="0" tIns="45716" rIns="91431" bIns="45716" numCol="1" anchor="ctr" anchorCtr="0" compatLnSpc="1">
            <a:prstTxWarp prst="textNoShape">
              <a:avLst/>
            </a:prstTxWarp>
          </a:bodyPr>
          <a:lstStyle/>
          <a:p>
            <a:pPr lvl="0"/>
            <a:r>
              <a:rPr lang="en-US" dirty="0" smtClean="0"/>
              <a:t>Click to Edit Title</a:t>
            </a:r>
            <a:endParaRPr lang="en-US" dirty="0"/>
          </a:p>
        </p:txBody>
      </p:sp>
      <p:pic>
        <p:nvPicPr>
          <p:cNvPr id="6" name="Picture 5"/>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529243" y="6243041"/>
            <a:ext cx="1511999" cy="444606"/>
          </a:xfrm>
          <a:prstGeom prst="rect">
            <a:avLst/>
          </a:prstGeom>
        </p:spPr>
      </p:pic>
      <p:sp>
        <p:nvSpPr>
          <p:cNvPr id="7" name="Slide Number Placeholder 9"/>
          <p:cNvSpPr>
            <a:spLocks noGrp="1"/>
          </p:cNvSpPr>
          <p:nvPr>
            <p:ph type="sldNum" sz="quarter" idx="4"/>
          </p:nvPr>
        </p:nvSpPr>
        <p:spPr>
          <a:xfrm>
            <a:off x="8356551" y="6350405"/>
            <a:ext cx="247535" cy="200260"/>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US"/>
              <a:pPr fontAlgn="base">
                <a:spcAft>
                  <a:spcPct val="0"/>
                </a:spcAft>
                <a:defRPr/>
              </a:pPr>
              <a:t>‹#›</a:t>
            </a:fld>
            <a:endParaRPr lang="en-US" dirty="0"/>
          </a:p>
        </p:txBody>
      </p:sp>
      <p:sp>
        <p:nvSpPr>
          <p:cNvPr id="8" name="Rectangle 7"/>
          <p:cNvSpPr/>
          <p:nvPr userDrawn="1"/>
        </p:nvSpPr>
        <p:spPr>
          <a:xfrm>
            <a:off x="7694642" y="220422"/>
            <a:ext cx="923584" cy="923584"/>
          </a:xfrm>
          <a:prstGeom prst="rect">
            <a:avLst/>
          </a:prstGeom>
          <a:blipFill rotWithShape="1">
            <a:blip r:embed="rId23" cstate="print"/>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chemeClr val="bg2"/>
              </a:solidFill>
            </a:endParaRPr>
          </a:p>
        </p:txBody>
      </p:sp>
      <p:sp>
        <p:nvSpPr>
          <p:cNvPr id="9" name="Rectangle 8"/>
          <p:cNvSpPr/>
          <p:nvPr userDrawn="1"/>
        </p:nvSpPr>
        <p:spPr>
          <a:xfrm>
            <a:off x="539628" y="1251598"/>
            <a:ext cx="8068760" cy="64706"/>
          </a:xfrm>
          <a:prstGeom prst="rect">
            <a:avLst/>
          </a:prstGeom>
          <a:solidFill>
            <a:srgbClr val="00B6DE"/>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 Placeholder 19"/>
          <p:cNvSpPr txBox="1">
            <a:spLocks/>
          </p:cNvSpPr>
          <p:nvPr userDrawn="1"/>
        </p:nvSpPr>
        <p:spPr>
          <a:xfrm>
            <a:off x="5555890" y="6414712"/>
            <a:ext cx="2300813" cy="13472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solidFill>
                  <a:srgbClr val="454545"/>
                </a:solidFill>
              </a:rPr>
              <a:t>© GS1</a:t>
            </a:r>
            <a:r>
              <a:rPr lang="en-US" baseline="0" dirty="0" smtClean="0">
                <a:solidFill>
                  <a:srgbClr val="454545"/>
                </a:solidFill>
              </a:rPr>
              <a:t> </a:t>
            </a:r>
            <a:r>
              <a:rPr lang="en-US" dirty="0" smtClean="0">
                <a:solidFill>
                  <a:srgbClr val="454545"/>
                </a:solidFill>
              </a:rPr>
              <a:t>2015</a:t>
            </a:r>
          </a:p>
        </p:txBody>
      </p:sp>
    </p:spTree>
    <p:extLst>
      <p:ext uri="{BB962C8B-B14F-4D97-AF65-F5344CB8AC3E}">
        <p14:creationId xmlns:p14="http://schemas.microsoft.com/office/powerpoint/2010/main" val="1904710829"/>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3" r:id="rId12"/>
    <p:sldLayoutId id="2147483844" r:id="rId13"/>
    <p:sldLayoutId id="2147483845" r:id="rId14"/>
    <p:sldLayoutId id="2147483842" r:id="rId15"/>
    <p:sldLayoutId id="2147483846" r:id="rId16"/>
    <p:sldLayoutId id="2147483847" r:id="rId17"/>
    <p:sldLayoutId id="2147483848" r:id="rId18"/>
    <p:sldLayoutId id="2147483851" r:id="rId19"/>
  </p:sldLayoutIdLst>
  <p:timing>
    <p:tnLst>
      <p:par>
        <p:cTn id="1" dur="indefinite" restart="never" nodeType="tmRoot"/>
      </p:par>
    </p:tnLst>
  </p:timing>
  <p:hf hdr="0" ftr="0" dt="0"/>
  <p:txStyles>
    <p:titleStyle>
      <a:lvl1pPr algn="l" defTabSz="457155" rtl="0" eaLnBrk="1" fontAlgn="base" hangingPunct="1">
        <a:spcBef>
          <a:spcPct val="0"/>
        </a:spcBef>
        <a:spcAft>
          <a:spcPct val="0"/>
        </a:spcAft>
        <a:defRPr sz="2800" kern="1200" cap="none" spc="0">
          <a:solidFill>
            <a:schemeClr val="tx2"/>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p:titleStyle>
    <p:bodyStyle>
      <a:lvl1pPr marL="360000" marR="0" indent="-285750" algn="l" defTabSz="457155" rtl="0" eaLnBrk="1" fontAlgn="base" latinLnBrk="0" hangingPunct="1">
        <a:lnSpc>
          <a:spcPct val="110000"/>
        </a:lnSpc>
        <a:spcBef>
          <a:spcPts val="400"/>
        </a:spcBef>
        <a:spcAft>
          <a:spcPct val="0"/>
        </a:spcAft>
        <a:buClr>
          <a:schemeClr val="accent1"/>
        </a:buClr>
        <a:buSzTx/>
        <a:buFont typeface="Arial"/>
        <a:buChar char="•"/>
        <a:tabLst/>
        <a:defRPr sz="1700" b="0" i="0" kern="1200" baseline="0">
          <a:solidFill>
            <a:schemeClr val="tx2"/>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5" rtl="0" eaLnBrk="1" latinLnBrk="0" hangingPunct="1">
        <a:defRPr sz="1800" kern="1200">
          <a:solidFill>
            <a:schemeClr val="tx1"/>
          </a:solidFill>
          <a:latin typeface="+mn-lt"/>
          <a:ea typeface="+mn-ea"/>
          <a:cs typeface="+mn-cs"/>
        </a:defRPr>
      </a:lvl1pPr>
      <a:lvl2pPr marL="457155" algn="l" defTabSz="457155" rtl="0" eaLnBrk="1" latinLnBrk="0" hangingPunct="1">
        <a:defRPr sz="1800" kern="1200">
          <a:solidFill>
            <a:schemeClr val="tx1"/>
          </a:solidFill>
          <a:latin typeface="+mn-lt"/>
          <a:ea typeface="+mn-ea"/>
          <a:cs typeface="+mn-cs"/>
        </a:defRPr>
      </a:lvl2pPr>
      <a:lvl3pPr marL="914310" algn="l" defTabSz="457155" rtl="0" eaLnBrk="1" latinLnBrk="0" hangingPunct="1">
        <a:defRPr sz="1800" kern="1200">
          <a:solidFill>
            <a:schemeClr val="tx1"/>
          </a:solidFill>
          <a:latin typeface="+mn-lt"/>
          <a:ea typeface="+mn-ea"/>
          <a:cs typeface="+mn-cs"/>
        </a:defRPr>
      </a:lvl3pPr>
      <a:lvl4pPr marL="1371466" algn="l" defTabSz="457155" rtl="0" eaLnBrk="1" latinLnBrk="0" hangingPunct="1">
        <a:defRPr sz="1800" kern="1200">
          <a:solidFill>
            <a:schemeClr val="tx1"/>
          </a:solidFill>
          <a:latin typeface="+mn-lt"/>
          <a:ea typeface="+mn-ea"/>
          <a:cs typeface="+mn-cs"/>
        </a:defRPr>
      </a:lvl4pPr>
      <a:lvl5pPr marL="1828622" algn="l" defTabSz="457155" rtl="0" eaLnBrk="1" latinLnBrk="0" hangingPunct="1">
        <a:defRPr sz="1800" kern="1200">
          <a:solidFill>
            <a:schemeClr val="tx1"/>
          </a:solidFill>
          <a:latin typeface="+mn-lt"/>
          <a:ea typeface="+mn-ea"/>
          <a:cs typeface="+mn-cs"/>
        </a:defRPr>
      </a:lvl5pPr>
      <a:lvl6pPr marL="2285777" algn="l" defTabSz="457155" rtl="0" eaLnBrk="1" latinLnBrk="0" hangingPunct="1">
        <a:defRPr sz="1800" kern="1200">
          <a:solidFill>
            <a:schemeClr val="tx1"/>
          </a:solidFill>
          <a:latin typeface="+mn-lt"/>
          <a:ea typeface="+mn-ea"/>
          <a:cs typeface="+mn-cs"/>
        </a:defRPr>
      </a:lvl6pPr>
      <a:lvl7pPr marL="2742932" algn="l" defTabSz="457155" rtl="0" eaLnBrk="1" latinLnBrk="0" hangingPunct="1">
        <a:defRPr sz="1800" kern="1200">
          <a:solidFill>
            <a:schemeClr val="tx1"/>
          </a:solidFill>
          <a:latin typeface="+mn-lt"/>
          <a:ea typeface="+mn-ea"/>
          <a:cs typeface="+mn-cs"/>
        </a:defRPr>
      </a:lvl7pPr>
      <a:lvl8pPr marL="3200087" algn="l" defTabSz="457155" rtl="0" eaLnBrk="1" latinLnBrk="0" hangingPunct="1">
        <a:defRPr sz="1800" kern="1200">
          <a:solidFill>
            <a:schemeClr val="tx1"/>
          </a:solidFill>
          <a:latin typeface="+mn-lt"/>
          <a:ea typeface="+mn-ea"/>
          <a:cs typeface="+mn-cs"/>
        </a:defRPr>
      </a:lvl8pPr>
      <a:lvl9pPr marL="3657243" algn="l" defTabSz="457155"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46099" y="230189"/>
            <a:ext cx="8058151" cy="906196"/>
          </a:xfrm>
          <a:prstGeom prst="rect">
            <a:avLst/>
          </a:prstGeom>
          <a:noFill/>
          <a:ln>
            <a:noFill/>
          </a:ln>
          <a:extLst/>
        </p:spPr>
        <p:txBody>
          <a:bodyPr vert="horz" wrap="square" lIns="0" tIns="45716" rIns="91431" bIns="45716" numCol="1" anchor="ctr" anchorCtr="0" compatLnSpc="1">
            <a:prstTxWarp prst="textNoShape">
              <a:avLst/>
            </a:prstTxWarp>
          </a:bodyPr>
          <a:lstStyle/>
          <a:p>
            <a:pPr lvl="0"/>
            <a:r>
              <a:rPr lang="en-US" dirty="0" smtClean="0"/>
              <a:t>Click to Edit Title</a:t>
            </a:r>
            <a:endParaRPr lang="en-US" dirty="0"/>
          </a:p>
        </p:txBody>
      </p:sp>
      <p:sp>
        <p:nvSpPr>
          <p:cNvPr id="15" name="Text Placeholder 19"/>
          <p:cNvSpPr txBox="1">
            <a:spLocks/>
          </p:cNvSpPr>
          <p:nvPr userDrawn="1"/>
        </p:nvSpPr>
        <p:spPr>
          <a:xfrm>
            <a:off x="5555890" y="6414712"/>
            <a:ext cx="2300813" cy="13472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26334"/>
              </a:buClr>
            </a:pPr>
            <a:r>
              <a:rPr lang="en-US" dirty="0" smtClean="0">
                <a:solidFill>
                  <a:srgbClr val="454545"/>
                </a:solidFill>
              </a:rPr>
              <a:t>© GS1 2015</a:t>
            </a:r>
          </a:p>
        </p:txBody>
      </p:sp>
      <p:pic>
        <p:nvPicPr>
          <p:cNvPr id="6" name="Picture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29243" y="6243041"/>
            <a:ext cx="1511999" cy="444606"/>
          </a:xfrm>
          <a:prstGeom prst="rect">
            <a:avLst/>
          </a:prstGeom>
        </p:spPr>
      </p:pic>
      <p:sp>
        <p:nvSpPr>
          <p:cNvPr id="7" name="Slide Number Placeholder 9"/>
          <p:cNvSpPr>
            <a:spLocks noGrp="1"/>
          </p:cNvSpPr>
          <p:nvPr>
            <p:ph type="sldNum" sz="quarter" idx="4"/>
          </p:nvPr>
        </p:nvSpPr>
        <p:spPr>
          <a:xfrm>
            <a:off x="8356551" y="6350405"/>
            <a:ext cx="247535" cy="200260"/>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US"/>
              <a:pPr fontAlgn="base">
                <a:spcAft>
                  <a:spcPct val="0"/>
                </a:spcAft>
                <a:defRPr/>
              </a:pPr>
              <a:t>‹#›</a:t>
            </a:fld>
            <a:endParaRPr lang="en-US" dirty="0"/>
          </a:p>
        </p:txBody>
      </p:sp>
      <p:sp>
        <p:nvSpPr>
          <p:cNvPr id="8" name="Rectangle 7"/>
          <p:cNvSpPr/>
          <p:nvPr userDrawn="1"/>
        </p:nvSpPr>
        <p:spPr>
          <a:xfrm>
            <a:off x="7694642" y="220422"/>
            <a:ext cx="923584" cy="923584"/>
          </a:xfrm>
          <a:prstGeom prst="rect">
            <a:avLst/>
          </a:prstGeom>
          <a:blipFill rotWithShape="1">
            <a:blip r:embed="rId5" cstate="print"/>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888B8D"/>
              </a:solidFill>
            </a:endParaRPr>
          </a:p>
        </p:txBody>
      </p:sp>
      <p:sp>
        <p:nvSpPr>
          <p:cNvPr id="9" name="Rectangle 8"/>
          <p:cNvSpPr/>
          <p:nvPr userDrawn="1"/>
        </p:nvSpPr>
        <p:spPr>
          <a:xfrm>
            <a:off x="539628" y="1251598"/>
            <a:ext cx="8068760" cy="64706"/>
          </a:xfrm>
          <a:prstGeom prst="rect">
            <a:avLst/>
          </a:prstGeom>
          <a:solidFill>
            <a:srgbClr val="00B6DE"/>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560291935"/>
      </p:ext>
    </p:extLst>
  </p:cSld>
  <p:clrMap bg1="lt1" tx1="dk1" bg2="lt2" tx2="dk2" accent1="accent1" accent2="accent2" accent3="accent3" accent4="accent4" accent5="accent5" accent6="accent6" hlink="hlink" folHlink="folHlink"/>
  <p:sldLayoutIdLst>
    <p:sldLayoutId id="2147483926" r:id="rId1"/>
  </p:sldLayoutIdLst>
  <p:timing>
    <p:tnLst>
      <p:par>
        <p:cTn id="1" dur="indefinite" restart="never" nodeType="tmRoot"/>
      </p:par>
    </p:tnLst>
  </p:timing>
  <p:hf hdr="0" ftr="0" dt="0"/>
  <p:txStyles>
    <p:titleStyle>
      <a:lvl1pPr algn="l" defTabSz="457155" rtl="0" eaLnBrk="1" fontAlgn="base" hangingPunct="1">
        <a:spcBef>
          <a:spcPct val="0"/>
        </a:spcBef>
        <a:spcAft>
          <a:spcPct val="0"/>
        </a:spcAft>
        <a:defRPr sz="2800" kern="1200" cap="none" spc="0">
          <a:solidFill>
            <a:schemeClr val="tx2"/>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p:titleStyle>
    <p:bodyStyle>
      <a:lvl1pPr marL="360000" marR="0" indent="-285750" algn="l" defTabSz="457155" rtl="0" eaLnBrk="1" fontAlgn="base" latinLnBrk="0" hangingPunct="1">
        <a:lnSpc>
          <a:spcPct val="110000"/>
        </a:lnSpc>
        <a:spcBef>
          <a:spcPts val="400"/>
        </a:spcBef>
        <a:spcAft>
          <a:spcPct val="0"/>
        </a:spcAft>
        <a:buClr>
          <a:schemeClr val="accent1"/>
        </a:buClr>
        <a:buSzTx/>
        <a:buFont typeface="Arial"/>
        <a:buChar char="•"/>
        <a:tabLst/>
        <a:defRPr sz="1700" b="0" i="0" kern="1200" baseline="0">
          <a:solidFill>
            <a:schemeClr val="tx2"/>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5" rtl="0" eaLnBrk="1" latinLnBrk="0" hangingPunct="1">
        <a:defRPr sz="1800" kern="1200">
          <a:solidFill>
            <a:schemeClr val="tx1"/>
          </a:solidFill>
          <a:latin typeface="+mn-lt"/>
          <a:ea typeface="+mn-ea"/>
          <a:cs typeface="+mn-cs"/>
        </a:defRPr>
      </a:lvl1pPr>
      <a:lvl2pPr marL="457155" algn="l" defTabSz="457155" rtl="0" eaLnBrk="1" latinLnBrk="0" hangingPunct="1">
        <a:defRPr sz="1800" kern="1200">
          <a:solidFill>
            <a:schemeClr val="tx1"/>
          </a:solidFill>
          <a:latin typeface="+mn-lt"/>
          <a:ea typeface="+mn-ea"/>
          <a:cs typeface="+mn-cs"/>
        </a:defRPr>
      </a:lvl2pPr>
      <a:lvl3pPr marL="914310" algn="l" defTabSz="457155" rtl="0" eaLnBrk="1" latinLnBrk="0" hangingPunct="1">
        <a:defRPr sz="1800" kern="1200">
          <a:solidFill>
            <a:schemeClr val="tx1"/>
          </a:solidFill>
          <a:latin typeface="+mn-lt"/>
          <a:ea typeface="+mn-ea"/>
          <a:cs typeface="+mn-cs"/>
        </a:defRPr>
      </a:lvl3pPr>
      <a:lvl4pPr marL="1371466" algn="l" defTabSz="457155" rtl="0" eaLnBrk="1" latinLnBrk="0" hangingPunct="1">
        <a:defRPr sz="1800" kern="1200">
          <a:solidFill>
            <a:schemeClr val="tx1"/>
          </a:solidFill>
          <a:latin typeface="+mn-lt"/>
          <a:ea typeface="+mn-ea"/>
          <a:cs typeface="+mn-cs"/>
        </a:defRPr>
      </a:lvl4pPr>
      <a:lvl5pPr marL="1828622" algn="l" defTabSz="457155" rtl="0" eaLnBrk="1" latinLnBrk="0" hangingPunct="1">
        <a:defRPr sz="1800" kern="1200">
          <a:solidFill>
            <a:schemeClr val="tx1"/>
          </a:solidFill>
          <a:latin typeface="+mn-lt"/>
          <a:ea typeface="+mn-ea"/>
          <a:cs typeface="+mn-cs"/>
        </a:defRPr>
      </a:lvl5pPr>
      <a:lvl6pPr marL="2285777" algn="l" defTabSz="457155" rtl="0" eaLnBrk="1" latinLnBrk="0" hangingPunct="1">
        <a:defRPr sz="1800" kern="1200">
          <a:solidFill>
            <a:schemeClr val="tx1"/>
          </a:solidFill>
          <a:latin typeface="+mn-lt"/>
          <a:ea typeface="+mn-ea"/>
          <a:cs typeface="+mn-cs"/>
        </a:defRPr>
      </a:lvl6pPr>
      <a:lvl7pPr marL="2742932" algn="l" defTabSz="457155" rtl="0" eaLnBrk="1" latinLnBrk="0" hangingPunct="1">
        <a:defRPr sz="1800" kern="1200">
          <a:solidFill>
            <a:schemeClr val="tx1"/>
          </a:solidFill>
          <a:latin typeface="+mn-lt"/>
          <a:ea typeface="+mn-ea"/>
          <a:cs typeface="+mn-cs"/>
        </a:defRPr>
      </a:lvl7pPr>
      <a:lvl8pPr marL="3200087" algn="l" defTabSz="457155" rtl="0" eaLnBrk="1" latinLnBrk="0" hangingPunct="1">
        <a:defRPr sz="1800" kern="1200">
          <a:solidFill>
            <a:schemeClr val="tx1"/>
          </a:solidFill>
          <a:latin typeface="+mn-lt"/>
          <a:ea typeface="+mn-ea"/>
          <a:cs typeface="+mn-cs"/>
        </a:defRPr>
      </a:lvl8pPr>
      <a:lvl9pPr marL="3657243" algn="l" defTabSz="457155"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46099" y="230189"/>
            <a:ext cx="8058151" cy="906196"/>
          </a:xfrm>
          <a:prstGeom prst="rect">
            <a:avLst/>
          </a:prstGeom>
          <a:noFill/>
          <a:ln>
            <a:noFill/>
          </a:ln>
          <a:extLst/>
        </p:spPr>
        <p:txBody>
          <a:bodyPr vert="horz" wrap="square" lIns="0" tIns="45716" rIns="91431" bIns="45716" numCol="1" anchor="ctr" anchorCtr="0" compatLnSpc="1">
            <a:prstTxWarp prst="textNoShape">
              <a:avLst/>
            </a:prstTxWarp>
          </a:bodyPr>
          <a:lstStyle/>
          <a:p>
            <a:pPr lvl="0"/>
            <a:r>
              <a:rPr lang="en-US" dirty="0" smtClean="0"/>
              <a:t>Click to Edit Title</a:t>
            </a:r>
            <a:endParaRPr lang="en-US" dirty="0"/>
          </a:p>
        </p:txBody>
      </p:sp>
      <p:sp>
        <p:nvSpPr>
          <p:cNvPr id="15" name="Text Placeholder 19"/>
          <p:cNvSpPr txBox="1">
            <a:spLocks/>
          </p:cNvSpPr>
          <p:nvPr userDrawn="1"/>
        </p:nvSpPr>
        <p:spPr>
          <a:xfrm>
            <a:off x="5555890" y="6416749"/>
            <a:ext cx="2673710" cy="13472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26334"/>
              </a:buClr>
              <a:defRPr/>
            </a:pPr>
            <a:r>
              <a:rPr lang="en-US" sz="700" dirty="0" smtClean="0">
                <a:solidFill>
                  <a:srgbClr val="F26334"/>
                </a:solidFill>
              </a:rPr>
              <a:t>© Copyright GS1 AISBL, 2012-2015. All Rights Reserved.</a:t>
            </a:r>
          </a:p>
          <a:p>
            <a:pPr>
              <a:buClr>
                <a:srgbClr val="F26334"/>
              </a:buClr>
            </a:pPr>
            <a:endParaRPr lang="en-US" dirty="0" smtClean="0">
              <a:solidFill>
                <a:srgbClr val="454545"/>
              </a:solidFill>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9243" y="6243041"/>
            <a:ext cx="1511999" cy="444606"/>
          </a:xfrm>
          <a:prstGeom prst="rect">
            <a:avLst/>
          </a:prstGeom>
        </p:spPr>
      </p:pic>
      <p:sp>
        <p:nvSpPr>
          <p:cNvPr id="7" name="Slide Number Placeholder 9"/>
          <p:cNvSpPr>
            <a:spLocks noGrp="1"/>
          </p:cNvSpPr>
          <p:nvPr>
            <p:ph type="sldNum" sz="quarter" idx="4"/>
          </p:nvPr>
        </p:nvSpPr>
        <p:spPr>
          <a:xfrm>
            <a:off x="8356551" y="6350405"/>
            <a:ext cx="247535" cy="200260"/>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3161540906"/>
      </p:ext>
    </p:extLst>
  </p:cSld>
  <p:clrMap bg1="lt1" tx1="dk1" bg2="lt2" tx2="dk2" accent1="accent1" accent2="accent2" accent3="accent3" accent4="accent4" accent5="accent5" accent6="accent6" hlink="hlink" folHlink="folHlink"/>
  <p:timing>
    <p:tnLst>
      <p:par>
        <p:cTn id="1" dur="indefinite" restart="never" nodeType="tmRoot"/>
      </p:par>
    </p:tnLst>
  </p:timing>
  <p:hf hdr="0" ftr="0" dt="0"/>
  <p:txStyles>
    <p:titleStyle>
      <a:lvl1pPr algn="l" defTabSz="457155" rtl="0" eaLnBrk="1" fontAlgn="base" hangingPunct="1">
        <a:spcBef>
          <a:spcPct val="0"/>
        </a:spcBef>
        <a:spcAft>
          <a:spcPct val="0"/>
        </a:spcAft>
        <a:defRPr sz="2800" kern="1200" cap="none" spc="0">
          <a:solidFill>
            <a:schemeClr val="tx2"/>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p:titleStyle>
    <p:bodyStyle>
      <a:lvl1pPr marL="360000" marR="0" indent="-285750" algn="l" defTabSz="457155" rtl="0" eaLnBrk="1" fontAlgn="base" latinLnBrk="0" hangingPunct="1">
        <a:lnSpc>
          <a:spcPct val="110000"/>
        </a:lnSpc>
        <a:spcBef>
          <a:spcPts val="400"/>
        </a:spcBef>
        <a:spcAft>
          <a:spcPct val="0"/>
        </a:spcAft>
        <a:buClr>
          <a:schemeClr val="accent1"/>
        </a:buClr>
        <a:buSzTx/>
        <a:buFont typeface="Arial"/>
        <a:buChar char="•"/>
        <a:tabLst/>
        <a:defRPr sz="1700" b="0" i="0" kern="1200" baseline="0">
          <a:solidFill>
            <a:schemeClr val="tx2"/>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5" rtl="0" eaLnBrk="1" latinLnBrk="0" hangingPunct="1">
        <a:defRPr sz="1800" kern="1200">
          <a:solidFill>
            <a:schemeClr val="tx1"/>
          </a:solidFill>
          <a:latin typeface="+mn-lt"/>
          <a:ea typeface="+mn-ea"/>
          <a:cs typeface="+mn-cs"/>
        </a:defRPr>
      </a:lvl1pPr>
      <a:lvl2pPr marL="457155" algn="l" defTabSz="457155" rtl="0" eaLnBrk="1" latinLnBrk="0" hangingPunct="1">
        <a:defRPr sz="1800" kern="1200">
          <a:solidFill>
            <a:schemeClr val="tx1"/>
          </a:solidFill>
          <a:latin typeface="+mn-lt"/>
          <a:ea typeface="+mn-ea"/>
          <a:cs typeface="+mn-cs"/>
        </a:defRPr>
      </a:lvl2pPr>
      <a:lvl3pPr marL="914310" algn="l" defTabSz="457155" rtl="0" eaLnBrk="1" latinLnBrk="0" hangingPunct="1">
        <a:defRPr sz="1800" kern="1200">
          <a:solidFill>
            <a:schemeClr val="tx1"/>
          </a:solidFill>
          <a:latin typeface="+mn-lt"/>
          <a:ea typeface="+mn-ea"/>
          <a:cs typeface="+mn-cs"/>
        </a:defRPr>
      </a:lvl3pPr>
      <a:lvl4pPr marL="1371466" algn="l" defTabSz="457155" rtl="0" eaLnBrk="1" latinLnBrk="0" hangingPunct="1">
        <a:defRPr sz="1800" kern="1200">
          <a:solidFill>
            <a:schemeClr val="tx1"/>
          </a:solidFill>
          <a:latin typeface="+mn-lt"/>
          <a:ea typeface="+mn-ea"/>
          <a:cs typeface="+mn-cs"/>
        </a:defRPr>
      </a:lvl4pPr>
      <a:lvl5pPr marL="1828622" algn="l" defTabSz="457155" rtl="0" eaLnBrk="1" latinLnBrk="0" hangingPunct="1">
        <a:defRPr sz="1800" kern="1200">
          <a:solidFill>
            <a:schemeClr val="tx1"/>
          </a:solidFill>
          <a:latin typeface="+mn-lt"/>
          <a:ea typeface="+mn-ea"/>
          <a:cs typeface="+mn-cs"/>
        </a:defRPr>
      </a:lvl5pPr>
      <a:lvl6pPr marL="2285777" algn="l" defTabSz="457155" rtl="0" eaLnBrk="1" latinLnBrk="0" hangingPunct="1">
        <a:defRPr sz="1800" kern="1200">
          <a:solidFill>
            <a:schemeClr val="tx1"/>
          </a:solidFill>
          <a:latin typeface="+mn-lt"/>
          <a:ea typeface="+mn-ea"/>
          <a:cs typeface="+mn-cs"/>
        </a:defRPr>
      </a:lvl6pPr>
      <a:lvl7pPr marL="2742932" algn="l" defTabSz="457155" rtl="0" eaLnBrk="1" latinLnBrk="0" hangingPunct="1">
        <a:defRPr sz="1800" kern="1200">
          <a:solidFill>
            <a:schemeClr val="tx1"/>
          </a:solidFill>
          <a:latin typeface="+mn-lt"/>
          <a:ea typeface="+mn-ea"/>
          <a:cs typeface="+mn-cs"/>
        </a:defRPr>
      </a:lvl7pPr>
      <a:lvl8pPr marL="3200087" algn="l" defTabSz="457155" rtl="0" eaLnBrk="1" latinLnBrk="0" hangingPunct="1">
        <a:defRPr sz="1800" kern="1200">
          <a:solidFill>
            <a:schemeClr val="tx1"/>
          </a:solidFill>
          <a:latin typeface="+mn-lt"/>
          <a:ea typeface="+mn-ea"/>
          <a:cs typeface="+mn-cs"/>
        </a:defRPr>
      </a:lvl8pPr>
      <a:lvl9pPr marL="3657243" algn="l" defTabSz="457155"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582899" y="881788"/>
            <a:ext cx="2714396" cy="798173"/>
          </a:xfrm>
          <a:prstGeom prst="rect">
            <a:avLst/>
          </a:prstGeom>
        </p:spPr>
      </p:pic>
      <p:pic>
        <p:nvPicPr>
          <p:cNvPr id="8" name="Picture 7" descr="14GSGL0011_D08_PPT_Cover_Global-Language-of-Business.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35932" y="1285418"/>
            <a:ext cx="1911160" cy="103635"/>
          </a:xfrm>
          <a:prstGeom prst="rect">
            <a:avLst/>
          </a:prstGeom>
        </p:spPr>
      </p:pic>
    </p:spTree>
    <p:extLst>
      <p:ext uri="{BB962C8B-B14F-4D97-AF65-F5344CB8AC3E}">
        <p14:creationId xmlns:p14="http://schemas.microsoft.com/office/powerpoint/2010/main" val="2408294267"/>
      </p:ext>
    </p:extLst>
  </p:cSld>
  <p:clrMap bg1="lt1" tx1="dk1" bg2="lt2" tx2="dk2" accent1="accent1" accent2="accent2" accent3="accent3" accent4="accent4" accent5="accent5" accent6="accent6" hlink="hlink" folHlink="folHlink"/>
  <p:sldLayoutIdLst>
    <p:sldLayoutId id="2147483906" r:id="rId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xml"/><Relationship Id="rId1" Type="http://schemas.openxmlformats.org/officeDocument/2006/relationships/slideLayout" Target="../slideLayouts/slideLayout53.xml"/></Relationships>
</file>

<file path=ppt/slides/_rels/slide1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xml"/><Relationship Id="rId1" Type="http://schemas.openxmlformats.org/officeDocument/2006/relationships/slideLayout" Target="../slideLayouts/slideLayout50.xml"/></Relationships>
</file>

<file path=ppt/slides/_rels/slide1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4.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14.xml.rels><?xml version="1.0" encoding="UTF-8" standalone="yes"?>
<Relationships xmlns="http://schemas.openxmlformats.org/package/2006/relationships"><Relationship Id="rId8" Type="http://schemas.openxmlformats.org/officeDocument/2006/relationships/image" Target="../media/image85.jpe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79.png"/><Relationship Id="rId1" Type="http://schemas.openxmlformats.org/officeDocument/2006/relationships/slideLayout" Target="../slideLayouts/slideLayout95.xml"/><Relationship Id="rId6" Type="http://schemas.openxmlformats.org/officeDocument/2006/relationships/image" Target="../media/image83.png"/><Relationship Id="rId5" Type="http://schemas.openxmlformats.org/officeDocument/2006/relationships/image" Target="../media/image82.jpeg"/><Relationship Id="rId10" Type="http://schemas.openxmlformats.org/officeDocument/2006/relationships/image" Target="../media/image87.png"/><Relationship Id="rId4" Type="http://schemas.openxmlformats.org/officeDocument/2006/relationships/image" Target="../media/image81.png"/><Relationship Id="rId9" Type="http://schemas.openxmlformats.org/officeDocument/2006/relationships/image" Target="../media/image86.png"/></Relationships>
</file>

<file path=ppt/slides/_rels/slide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52.xml"/><Relationship Id="rId5" Type="http://schemas.openxmlformats.org/officeDocument/2006/relationships/image" Target="../media/image27.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2.xml"/><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1.jpeg"/><Relationship Id="rId1" Type="http://schemas.openxmlformats.org/officeDocument/2006/relationships/slideLayout" Target="../slideLayouts/slideLayout5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52.xml"/></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2.xml"/><Relationship Id="rId4" Type="http://schemas.openxmlformats.org/officeDocument/2006/relationships/image" Target="../media/image30.png"/></Relationships>
</file>

<file path=ppt/slides/_rels/slide7.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50.png"/><Relationship Id="rId3" Type="http://schemas.openxmlformats.org/officeDocument/2006/relationships/image" Target="../media/image40.png"/><Relationship Id="rId7" Type="http://schemas.openxmlformats.org/officeDocument/2006/relationships/image" Target="../media/image44.png"/><Relationship Id="rId12" Type="http://schemas.openxmlformats.org/officeDocument/2006/relationships/image" Target="../media/image49.png"/><Relationship Id="rId2" Type="http://schemas.openxmlformats.org/officeDocument/2006/relationships/notesSlide" Target="../notesSlides/notesSlide2.xml"/><Relationship Id="rId1" Type="http://schemas.openxmlformats.org/officeDocument/2006/relationships/slideLayout" Target="../slideLayouts/slideLayout75.xml"/><Relationship Id="rId6" Type="http://schemas.openxmlformats.org/officeDocument/2006/relationships/image" Target="../media/image43.png"/><Relationship Id="rId11" Type="http://schemas.openxmlformats.org/officeDocument/2006/relationships/image" Target="../media/image48.png"/><Relationship Id="rId5" Type="http://schemas.openxmlformats.org/officeDocument/2006/relationships/image" Target="../media/image42.png"/><Relationship Id="rId15" Type="http://schemas.openxmlformats.org/officeDocument/2006/relationships/image" Target="../media/image5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png"/><Relationship Id="rId14" Type="http://schemas.openxmlformats.org/officeDocument/2006/relationships/image" Target="../media/image51.png"/></Relationships>
</file>

<file path=ppt/slides/_rels/slide8.xml.rels><?xml version="1.0" encoding="UTF-8" standalone="yes"?>
<Relationships xmlns="http://schemas.openxmlformats.org/package/2006/relationships"><Relationship Id="rId8" Type="http://schemas.openxmlformats.org/officeDocument/2006/relationships/image" Target="../media/image58.jpeg"/><Relationship Id="rId13" Type="http://schemas.openxmlformats.org/officeDocument/2006/relationships/image" Target="../media/image63.png"/><Relationship Id="rId18" Type="http://schemas.openxmlformats.org/officeDocument/2006/relationships/image" Target="../media/image68.jpeg"/><Relationship Id="rId3" Type="http://schemas.openxmlformats.org/officeDocument/2006/relationships/image" Target="../media/image53.jpeg"/><Relationship Id="rId7" Type="http://schemas.openxmlformats.org/officeDocument/2006/relationships/image" Target="../media/image57.png"/><Relationship Id="rId12" Type="http://schemas.openxmlformats.org/officeDocument/2006/relationships/image" Target="../media/image62.png"/><Relationship Id="rId17" Type="http://schemas.openxmlformats.org/officeDocument/2006/relationships/image" Target="../media/image67.png"/><Relationship Id="rId2" Type="http://schemas.openxmlformats.org/officeDocument/2006/relationships/notesSlide" Target="../notesSlides/notesSlide3.xml"/><Relationship Id="rId16" Type="http://schemas.openxmlformats.org/officeDocument/2006/relationships/image" Target="../media/image66.jpeg"/><Relationship Id="rId1" Type="http://schemas.openxmlformats.org/officeDocument/2006/relationships/slideLayout" Target="../slideLayouts/slideLayout49.xml"/><Relationship Id="rId6" Type="http://schemas.openxmlformats.org/officeDocument/2006/relationships/image" Target="../media/image56.jpeg"/><Relationship Id="rId11" Type="http://schemas.openxmlformats.org/officeDocument/2006/relationships/image" Target="../media/image61.jpeg"/><Relationship Id="rId5" Type="http://schemas.openxmlformats.org/officeDocument/2006/relationships/image" Target="../media/image55.jpeg"/><Relationship Id="rId15" Type="http://schemas.openxmlformats.org/officeDocument/2006/relationships/image" Target="../media/image65.jpeg"/><Relationship Id="rId10" Type="http://schemas.openxmlformats.org/officeDocument/2006/relationships/image" Target="../media/image60.jpeg"/><Relationship Id="rId4" Type="http://schemas.openxmlformats.org/officeDocument/2006/relationships/image" Target="../media/image54.jpeg"/><Relationship Id="rId9" Type="http://schemas.openxmlformats.org/officeDocument/2006/relationships/image" Target="../media/image59.jpeg"/><Relationship Id="rId14" Type="http://schemas.openxmlformats.org/officeDocument/2006/relationships/image" Target="../media/image64.jpeg"/></Relationships>
</file>

<file path=ppt/slides/_rels/slide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6.xml"/><Relationship Id="rId5" Type="http://schemas.openxmlformats.org/officeDocument/2006/relationships/hyperlink" Target="mailto:Diane.taillard@gs1.org" TargetMode="External"/><Relationship Id="rId4" Type="http://schemas.openxmlformats.org/officeDocument/2006/relationships/image" Target="../media/image7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z="2000" b="1" dirty="0"/>
              <a:t>Business practices and standards to enhance traceability and authentication through technologies</a:t>
            </a:r>
            <a:endParaRPr lang="en-US" sz="2000" b="1" dirty="0"/>
          </a:p>
        </p:txBody>
      </p:sp>
      <p:sp>
        <p:nvSpPr>
          <p:cNvPr id="2" name="Text Placeholder 1"/>
          <p:cNvSpPr>
            <a:spLocks noGrp="1"/>
          </p:cNvSpPr>
          <p:nvPr>
            <p:ph type="body" sz="quarter" idx="12"/>
          </p:nvPr>
        </p:nvSpPr>
        <p:spPr>
          <a:xfrm>
            <a:off x="761819" y="4753428"/>
            <a:ext cx="5546046" cy="205052"/>
          </a:xfrm>
        </p:spPr>
        <p:txBody>
          <a:bodyPr/>
          <a:lstStyle/>
          <a:p>
            <a:r>
              <a:rPr lang="en-AU" dirty="0" smtClean="0"/>
              <a:t>Diane Taillard</a:t>
            </a:r>
          </a:p>
          <a:p>
            <a:r>
              <a:rPr lang="en-AU" dirty="0" smtClean="0"/>
              <a:t>Director Consumer Safety &amp; Traceability, GS1 Global Office</a:t>
            </a:r>
            <a:endParaRPr lang="en-AU" dirty="0"/>
          </a:p>
        </p:txBody>
      </p:sp>
      <p:sp>
        <p:nvSpPr>
          <p:cNvPr id="3" name="Text Placeholder 2"/>
          <p:cNvSpPr>
            <a:spLocks noGrp="1"/>
          </p:cNvSpPr>
          <p:nvPr>
            <p:ph type="body" sz="quarter" idx="14"/>
          </p:nvPr>
        </p:nvSpPr>
        <p:spPr>
          <a:xfrm>
            <a:off x="804208" y="5230732"/>
            <a:ext cx="2005603" cy="205052"/>
          </a:xfrm>
        </p:spPr>
        <p:txBody>
          <a:bodyPr/>
          <a:lstStyle/>
          <a:p>
            <a:r>
              <a:rPr lang="en-AU" dirty="0" smtClean="0"/>
              <a:t>CEPS, 10 May 2017</a:t>
            </a:r>
            <a:endParaRPr lang="en-AU" dirty="0"/>
          </a:p>
        </p:txBody>
      </p:sp>
    </p:spTree>
    <p:extLst>
      <p:ext uri="{BB962C8B-B14F-4D97-AF65-F5344CB8AC3E}">
        <p14:creationId xmlns:p14="http://schemas.microsoft.com/office/powerpoint/2010/main" val="21414372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fontAlgn="base">
              <a:spcAft>
                <a:spcPct val="0"/>
              </a:spcAft>
              <a:defRPr/>
            </a:pPr>
            <a:fld id="{4472AB7F-E8D0-4874-A9B8-335B68DC5F05}" type="slidenum">
              <a:rPr lang="en-US" smtClean="0"/>
              <a:pPr fontAlgn="base">
                <a:spcAft>
                  <a:spcPct val="0"/>
                </a:spcAft>
                <a:defRPr/>
              </a:pPr>
              <a:t>10</a:t>
            </a:fld>
            <a:endParaRPr lang="en-US" dirty="0"/>
          </a:p>
        </p:txBody>
      </p:sp>
      <p:sp>
        <p:nvSpPr>
          <p:cNvPr id="3" name="Text Placeholder 2"/>
          <p:cNvSpPr>
            <a:spLocks noGrp="1"/>
          </p:cNvSpPr>
          <p:nvPr>
            <p:ph type="body" sz="quarter" idx="11"/>
          </p:nvPr>
        </p:nvSpPr>
        <p:spPr/>
        <p:txBody>
          <a:bodyPr/>
          <a:lstStyle/>
          <a:p>
            <a:endParaRPr lang="en-GB"/>
          </a:p>
        </p:txBody>
      </p:sp>
      <p:sp>
        <p:nvSpPr>
          <p:cNvPr id="4" name="Title 3"/>
          <p:cNvSpPr>
            <a:spLocks noGrp="1"/>
          </p:cNvSpPr>
          <p:nvPr>
            <p:ph type="title"/>
          </p:nvPr>
        </p:nvSpPr>
        <p:spPr/>
        <p:txBody>
          <a:bodyPr/>
          <a:lstStyle/>
          <a:p>
            <a:r>
              <a:rPr lang="en-US" dirty="0" smtClean="0"/>
              <a:t>ANNEX</a:t>
            </a:r>
            <a:endParaRPr lang="en-GB" dirty="0"/>
          </a:p>
        </p:txBody>
      </p:sp>
    </p:spTree>
    <p:extLst>
      <p:ext uri="{BB962C8B-B14F-4D97-AF65-F5344CB8AC3E}">
        <p14:creationId xmlns:p14="http://schemas.microsoft.com/office/powerpoint/2010/main" val="15770865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GS1 : a global, neutral</a:t>
            </a:r>
            <a:r>
              <a:rPr lang="en-US" dirty="0"/>
              <a:t>, </a:t>
            </a:r>
            <a:r>
              <a:rPr lang="en-US" dirty="0" smtClean="0"/>
              <a:t>not-for-profit, user driven </a:t>
            </a:r>
            <a:r>
              <a:rPr lang="en-US" dirty="0" err="1"/>
              <a:t>organisation</a:t>
            </a:r>
            <a:r>
              <a:rPr lang="en-US" dirty="0"/>
              <a:t> </a:t>
            </a:r>
            <a:endParaRPr lang="en-GB" dirty="0"/>
          </a:p>
        </p:txBody>
      </p:sp>
      <p:sp>
        <p:nvSpPr>
          <p:cNvPr id="3" name="Content Placeholder 2"/>
          <p:cNvSpPr>
            <a:spLocks noGrp="1"/>
          </p:cNvSpPr>
          <p:nvPr>
            <p:ph idx="11"/>
          </p:nvPr>
        </p:nvSpPr>
        <p:spPr/>
        <p:txBody>
          <a:bodyPr/>
          <a:lstStyle/>
          <a:p>
            <a:endParaRPr lang="en-GB" dirty="0"/>
          </a:p>
        </p:txBody>
      </p:sp>
      <p:sp>
        <p:nvSpPr>
          <p:cNvPr id="4" name="Slide Number Placeholder 3"/>
          <p:cNvSpPr>
            <a:spLocks noGrp="1"/>
          </p:cNvSpPr>
          <p:nvPr>
            <p:ph type="sldNum" sz="quarter" idx="12"/>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US" sz="1000" b="0" i="0" u="none" strike="noStrike" kern="1200" cap="none" spc="0" normalizeH="0" baseline="0" noProof="0" smtClean="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11</a:t>
            </a:fld>
            <a:endParaRPr kumimoji="0" lang="en-US" sz="1000" b="0" i="0" u="none" strike="noStrike" kern="1200" cap="none" spc="0" normalizeH="0" baseline="0" noProof="0" dirty="0">
              <a:ln>
                <a:noFill/>
              </a:ln>
              <a:solidFill>
                <a:srgbClr val="454545"/>
              </a:solidFill>
              <a:effectLst/>
              <a:uLnTx/>
              <a:uFillTx/>
              <a:latin typeface="Verdana"/>
              <a:ea typeface="+mn-ea"/>
              <a:cs typeface="Verdana"/>
            </a:endParaRPr>
          </a:p>
        </p:txBody>
      </p:sp>
      <p:pic>
        <p:nvPicPr>
          <p:cNvPr id="5" name="Picture 4"/>
          <p:cNvPicPr>
            <a:picLocks noChangeAspect="1"/>
          </p:cNvPicPr>
          <p:nvPr/>
        </p:nvPicPr>
        <p:blipFill>
          <a:blip r:embed="rId3"/>
          <a:stretch>
            <a:fillRect/>
          </a:stretch>
        </p:blipFill>
        <p:spPr>
          <a:xfrm>
            <a:off x="328612" y="2000250"/>
            <a:ext cx="8486775" cy="2857500"/>
          </a:xfrm>
          <a:prstGeom prst="rect">
            <a:avLst/>
          </a:prstGeom>
        </p:spPr>
      </p:pic>
    </p:spTree>
    <p:extLst>
      <p:ext uri="{BB962C8B-B14F-4D97-AF65-F5344CB8AC3E}">
        <p14:creationId xmlns:p14="http://schemas.microsoft.com/office/powerpoint/2010/main" val="19326837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524931" y="1434659"/>
            <a:ext cx="8555834" cy="424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buClr>
                <a:schemeClr val="accent2"/>
              </a:buClr>
              <a:buFontTx/>
              <a:buChar char="•"/>
            </a:pPr>
            <a:r>
              <a:rPr lang="de-CH" sz="1700" dirty="0" smtClean="0">
                <a:solidFill>
                  <a:schemeClr val="tx2"/>
                </a:solidFill>
              </a:rPr>
              <a:t>WHAT objects are the subject of event?</a:t>
            </a:r>
          </a:p>
          <a:p>
            <a:pPr lvl="1">
              <a:buClr>
                <a:schemeClr val="accent2"/>
              </a:buClr>
            </a:pPr>
            <a:r>
              <a:rPr lang="de-CH" sz="1700" dirty="0" smtClean="0">
                <a:solidFill>
                  <a:schemeClr val="tx2"/>
                </a:solidFill>
              </a:rPr>
              <a:t>Individual objects (SGTIN) or groupings (</a:t>
            </a:r>
            <a:r>
              <a:rPr lang="de-CH" sz="1700" dirty="0">
                <a:solidFill>
                  <a:schemeClr val="tx2"/>
                </a:solidFill>
              </a:rPr>
              <a:t>GTIN + Lot/batch</a:t>
            </a:r>
            <a:r>
              <a:rPr lang="de-CH" sz="1700" dirty="0" smtClean="0">
                <a:solidFill>
                  <a:schemeClr val="tx2"/>
                </a:solidFill>
              </a:rPr>
              <a:t>)</a:t>
            </a:r>
          </a:p>
          <a:p>
            <a:pPr marL="342900" indent="-342900">
              <a:spcBef>
                <a:spcPts val="1200"/>
              </a:spcBef>
              <a:buClr>
                <a:schemeClr val="accent2"/>
              </a:buClr>
              <a:buFontTx/>
              <a:buChar char="•"/>
            </a:pPr>
            <a:r>
              <a:rPr lang="de-CH" sz="1700" dirty="0" smtClean="0">
                <a:solidFill>
                  <a:schemeClr val="tx2"/>
                </a:solidFill>
              </a:rPr>
              <a:t>WHEN did this event take place?</a:t>
            </a:r>
            <a:endParaRPr lang="de-CH" sz="1700" dirty="0">
              <a:solidFill>
                <a:schemeClr val="tx2"/>
              </a:solidFill>
            </a:endParaRPr>
          </a:p>
          <a:p>
            <a:pPr lvl="1">
              <a:buClr>
                <a:schemeClr val="accent2"/>
              </a:buClr>
            </a:pPr>
            <a:r>
              <a:rPr lang="de-CH" sz="1700" dirty="0" smtClean="0">
                <a:solidFill>
                  <a:schemeClr val="tx2"/>
                </a:solidFill>
              </a:rPr>
              <a:t>Date, time and time zone</a:t>
            </a:r>
          </a:p>
          <a:p>
            <a:pPr marL="342900" indent="-342900">
              <a:spcBef>
                <a:spcPts val="1200"/>
              </a:spcBef>
              <a:buClr>
                <a:schemeClr val="accent2"/>
              </a:buClr>
              <a:buFontTx/>
              <a:buChar char="•"/>
            </a:pPr>
            <a:r>
              <a:rPr lang="de-CH" sz="1700" dirty="0" smtClean="0">
                <a:solidFill>
                  <a:schemeClr val="tx2"/>
                </a:solidFill>
              </a:rPr>
              <a:t>WHERE did this event take place?</a:t>
            </a:r>
          </a:p>
          <a:p>
            <a:pPr lvl="1">
              <a:buClr>
                <a:schemeClr val="accent2"/>
              </a:buClr>
            </a:pPr>
            <a:r>
              <a:rPr lang="de-CH" sz="1700" dirty="0" smtClean="0">
                <a:solidFill>
                  <a:schemeClr val="tx2"/>
                </a:solidFill>
              </a:rPr>
              <a:t>S</a:t>
            </a:r>
            <a:r>
              <a:rPr lang="de-CH" sz="1700" dirty="0">
                <a:solidFill>
                  <a:schemeClr val="tx2"/>
                </a:solidFill>
              </a:rPr>
              <a:t>GLN</a:t>
            </a:r>
            <a:r>
              <a:rPr lang="de-CH" sz="1700" dirty="0" smtClean="0">
                <a:solidFill>
                  <a:schemeClr val="tx2"/>
                </a:solidFill>
              </a:rPr>
              <a:t> of physical location &amp; object’s subsequent whereabouts</a:t>
            </a:r>
            <a:endParaRPr lang="de-CH" sz="1700" dirty="0">
              <a:solidFill>
                <a:schemeClr val="tx2"/>
              </a:solidFill>
            </a:endParaRPr>
          </a:p>
          <a:p>
            <a:pPr marL="342900" indent="-342900">
              <a:spcBef>
                <a:spcPts val="1200"/>
              </a:spcBef>
              <a:buClr>
                <a:schemeClr val="accent2"/>
              </a:buClr>
              <a:buFontTx/>
              <a:buChar char="•"/>
            </a:pPr>
            <a:r>
              <a:rPr lang="de-CH" sz="1700" dirty="0" smtClean="0">
                <a:solidFill>
                  <a:schemeClr val="tx2"/>
                </a:solidFill>
              </a:rPr>
              <a:t>WHY did this event take place?</a:t>
            </a:r>
          </a:p>
          <a:p>
            <a:pPr lvl="1">
              <a:buClr>
                <a:schemeClr val="accent2"/>
              </a:buClr>
            </a:pPr>
            <a:r>
              <a:rPr lang="de-CH" sz="1700" dirty="0">
                <a:solidFill>
                  <a:schemeClr val="tx2"/>
                </a:solidFill>
              </a:rPr>
              <a:t>i</a:t>
            </a:r>
            <a:r>
              <a:rPr lang="de-CH" sz="1700" dirty="0" smtClean="0">
                <a:solidFill>
                  <a:schemeClr val="tx2"/>
                </a:solidFill>
              </a:rPr>
              <a:t>ncluding...</a:t>
            </a:r>
            <a:endParaRPr lang="de-CH" sz="1700" dirty="0">
              <a:solidFill>
                <a:schemeClr val="tx2"/>
              </a:solidFill>
            </a:endParaRPr>
          </a:p>
          <a:p>
            <a:pPr marL="800100" lvl="1" indent="-342900">
              <a:buClr>
                <a:schemeClr val="accent2"/>
              </a:buClr>
              <a:buFont typeface="Verdana" panose="020B0604030504040204" pitchFamily="34" charset="0"/>
              <a:buChar char="-"/>
            </a:pPr>
            <a:r>
              <a:rPr lang="en-GB" sz="1700" dirty="0" smtClean="0">
                <a:solidFill>
                  <a:schemeClr val="tx2"/>
                </a:solidFill>
              </a:rPr>
              <a:t>Disposition (e.g., “expired”, “recalled”, “no pedigree match”)</a:t>
            </a:r>
            <a:endParaRPr lang="en-GB" sz="1700" dirty="0">
              <a:solidFill>
                <a:schemeClr val="tx2"/>
              </a:solidFill>
            </a:endParaRPr>
          </a:p>
          <a:p>
            <a:pPr marL="800100" lvl="1" indent="-342900">
              <a:buClr>
                <a:schemeClr val="accent2"/>
              </a:buClr>
              <a:buFont typeface="Verdana" panose="020B0604030504040204" pitchFamily="34" charset="0"/>
              <a:buChar char="-"/>
            </a:pPr>
            <a:r>
              <a:rPr lang="en-GB" sz="1700" dirty="0" smtClean="0">
                <a:solidFill>
                  <a:schemeClr val="tx2"/>
                </a:solidFill>
              </a:rPr>
              <a:t>Source/Destination to indicate . . .</a:t>
            </a:r>
          </a:p>
          <a:p>
            <a:pPr marL="1257300" lvl="2" indent="-342900">
              <a:buClr>
                <a:schemeClr val="accent2"/>
              </a:buClr>
              <a:buFontTx/>
              <a:buChar char="•"/>
            </a:pPr>
            <a:r>
              <a:rPr lang="en-GB" sz="1700" dirty="0" err="1">
                <a:solidFill>
                  <a:schemeClr val="tx2"/>
                </a:solidFill>
              </a:rPr>
              <a:t>t</a:t>
            </a:r>
            <a:r>
              <a:rPr lang="en-GB" sz="1700" dirty="0" err="1" smtClean="0">
                <a:solidFill>
                  <a:schemeClr val="tx2"/>
                </a:solidFill>
              </a:rPr>
              <a:t>r</a:t>
            </a:r>
            <a:r>
              <a:rPr lang="en-US" sz="1700" dirty="0" err="1" smtClean="0">
                <a:solidFill>
                  <a:schemeClr val="tx2"/>
                </a:solidFill>
              </a:rPr>
              <a:t>ansfer</a:t>
            </a:r>
            <a:r>
              <a:rPr lang="en-US" sz="1700" dirty="0">
                <a:solidFill>
                  <a:schemeClr val="tx2"/>
                </a:solidFill>
              </a:rPr>
              <a:t> </a:t>
            </a:r>
            <a:r>
              <a:rPr lang="en-US" sz="1700" dirty="0" smtClean="0">
                <a:solidFill>
                  <a:schemeClr val="tx2"/>
                </a:solidFill>
              </a:rPr>
              <a:t>of </a:t>
            </a:r>
            <a:r>
              <a:rPr lang="en-US" sz="1700" dirty="0">
                <a:solidFill>
                  <a:schemeClr val="tx2"/>
                </a:solidFill>
              </a:rPr>
              <a:t>ownership/responsibility/custody</a:t>
            </a:r>
            <a:r>
              <a:rPr lang="en-US" sz="1700" dirty="0" smtClean="0">
                <a:solidFill>
                  <a:schemeClr val="tx2"/>
                </a:solidFill>
              </a:rPr>
              <a:t>,</a:t>
            </a:r>
          </a:p>
          <a:p>
            <a:pPr marL="1257300" lvl="2" indent="-342900">
              <a:buClr>
                <a:schemeClr val="accent2"/>
              </a:buClr>
              <a:buFontTx/>
              <a:buChar char="•"/>
            </a:pPr>
            <a:r>
              <a:rPr lang="en-GB" sz="1700" dirty="0" smtClean="0">
                <a:solidFill>
                  <a:schemeClr val="tx2"/>
                </a:solidFill>
              </a:rPr>
              <a:t>intended party/location </a:t>
            </a:r>
            <a:r>
              <a:rPr lang="en-GB" sz="1700" dirty="0">
                <a:solidFill>
                  <a:schemeClr val="tx2"/>
                </a:solidFill>
              </a:rPr>
              <a:t>endpoints</a:t>
            </a:r>
            <a:r>
              <a:rPr lang="en-GB" sz="1700" dirty="0" smtClean="0">
                <a:solidFill>
                  <a:schemeClr val="tx2"/>
                </a:solidFill>
              </a:rPr>
              <a:t> </a:t>
            </a:r>
            <a:r>
              <a:rPr lang="en-GB" sz="1700" dirty="0">
                <a:solidFill>
                  <a:schemeClr val="tx2"/>
                </a:solidFill>
              </a:rPr>
              <a:t>of the transfer</a:t>
            </a:r>
            <a:endParaRPr lang="en-US" sz="1700" dirty="0">
              <a:solidFill>
                <a:schemeClr val="tx2"/>
              </a:solidFill>
            </a:endParaRPr>
          </a:p>
          <a:p>
            <a:pPr marL="800100" lvl="1" indent="-342900">
              <a:buClr>
                <a:srgbClr val="F26334"/>
              </a:buClr>
              <a:buFontTx/>
              <a:buChar char="•"/>
            </a:pPr>
            <a:endParaRPr lang="en-GB" sz="1700" i="1" dirty="0">
              <a:solidFill>
                <a:srgbClr val="454545"/>
              </a:solidFill>
            </a:endParaRPr>
          </a:p>
          <a:p>
            <a:pPr marL="342900" indent="-342900">
              <a:buClr>
                <a:srgbClr val="F26334"/>
              </a:buClr>
              <a:buFontTx/>
              <a:buChar char="•"/>
            </a:pPr>
            <a:endParaRPr lang="en-GB" sz="1700" b="1" dirty="0" smtClean="0">
              <a:solidFill>
                <a:srgbClr val="F26334"/>
              </a:solidFill>
            </a:endParaRPr>
          </a:p>
          <a:p>
            <a:pPr marL="342900" indent="-342900">
              <a:buClr>
                <a:srgbClr val="F26334"/>
              </a:buClr>
              <a:buFontTx/>
              <a:buChar char="•"/>
            </a:pPr>
            <a:endParaRPr lang="en-GB" sz="1700" dirty="0">
              <a:solidFill>
                <a:srgbClr val="454545"/>
              </a:solidFill>
            </a:endParaRPr>
          </a:p>
        </p:txBody>
      </p:sp>
      <p:sp>
        <p:nvSpPr>
          <p:cNvPr id="7" name="Title 1"/>
          <p:cNvSpPr>
            <a:spLocks noGrp="1"/>
          </p:cNvSpPr>
          <p:nvPr>
            <p:ph type="title"/>
          </p:nvPr>
        </p:nvSpPr>
        <p:spPr/>
        <p:txBody>
          <a:bodyPr/>
          <a:lstStyle/>
          <a:p>
            <a:r>
              <a:rPr lang="en-GB" dirty="0" smtClean="0"/>
              <a:t>EPCIS </a:t>
            </a:r>
            <a:r>
              <a:rPr lang="en-US" dirty="0" smtClean="0"/>
              <a:t>a </a:t>
            </a:r>
            <a:r>
              <a:rPr lang="en-US" dirty="0"/>
              <a:t>standard </a:t>
            </a:r>
            <a:r>
              <a:rPr lang="en-US" dirty="0" smtClean="0"/>
              <a:t>providing “Visibility”</a:t>
            </a:r>
            <a:endParaRPr lang="en-GB" dirty="0"/>
          </a:p>
        </p:txBody>
      </p:sp>
      <p:sp>
        <p:nvSpPr>
          <p:cNvPr id="4"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2C6C"/>
                </a:solidFill>
                <a:latin typeface="Arial" panose="020B0604020202020204" pitchFamily="34" charset="0"/>
                <a:cs typeface="Arial" panose="020B0604020202020204" pitchFamily="34" charset="0"/>
              </a:defRPr>
            </a:lvl1pPr>
            <a:lvl2pPr marL="742950" indent="-285750" eaLnBrk="0" hangingPunct="0">
              <a:defRPr>
                <a:solidFill>
                  <a:srgbClr val="002C6C"/>
                </a:solidFill>
                <a:latin typeface="Arial" panose="020B0604020202020204" pitchFamily="34" charset="0"/>
                <a:cs typeface="Arial" panose="020B0604020202020204" pitchFamily="34" charset="0"/>
              </a:defRPr>
            </a:lvl2pPr>
            <a:lvl3pPr marL="1143000" indent="-228600" eaLnBrk="0" hangingPunct="0">
              <a:defRPr>
                <a:solidFill>
                  <a:srgbClr val="002C6C"/>
                </a:solidFill>
                <a:latin typeface="Arial" panose="020B0604020202020204" pitchFamily="34" charset="0"/>
                <a:cs typeface="Arial" panose="020B0604020202020204" pitchFamily="34" charset="0"/>
              </a:defRPr>
            </a:lvl3pPr>
            <a:lvl4pPr marL="1600200" indent="-228600" eaLnBrk="0" hangingPunct="0">
              <a:defRPr>
                <a:solidFill>
                  <a:srgbClr val="002C6C"/>
                </a:solidFill>
                <a:latin typeface="Arial" panose="020B0604020202020204" pitchFamily="34" charset="0"/>
                <a:cs typeface="Arial" panose="020B0604020202020204" pitchFamily="34" charset="0"/>
              </a:defRPr>
            </a:lvl4pPr>
            <a:lvl5pPr marL="2057400" indent="-228600" eaLnBrk="0" hangingPunct="0">
              <a:defRPr>
                <a:solidFill>
                  <a:srgbClr val="002C6C"/>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rgbClr val="002C6C"/>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rgbClr val="002C6C"/>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rgbClr val="002C6C"/>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rgbClr val="002C6C"/>
                </a:solidFill>
                <a:latin typeface="Arial" panose="020B0604020202020204" pitchFamily="34" charset="0"/>
                <a:cs typeface="Arial" panose="020B0604020202020204" pitchFamily="34" charset="0"/>
              </a:defRPr>
            </a:lvl9pPr>
          </a:lstStyle>
          <a:p>
            <a:pPr eaLnBrk="1" hangingPunct="1"/>
            <a:fld id="{AB350B34-CFF4-4376-8F58-7D4BCFC92FF3}" type="slidenum">
              <a:rPr lang="en-GB" altLang="en-US" sz="1100">
                <a:solidFill>
                  <a:srgbClr val="454545"/>
                </a:solidFill>
              </a:rPr>
              <a:pPr eaLnBrk="1" hangingPunct="1"/>
              <a:t>12</a:t>
            </a:fld>
            <a:endParaRPr lang="en-GB" altLang="en-US" sz="1100" dirty="0">
              <a:solidFill>
                <a:srgbClr val="454545"/>
              </a:solidFill>
            </a:endParaRPr>
          </a:p>
        </p:txBody>
      </p:sp>
      <p:sp>
        <p:nvSpPr>
          <p:cNvPr id="2" name="TextBox 1"/>
          <p:cNvSpPr txBox="1"/>
          <p:nvPr/>
        </p:nvSpPr>
        <p:spPr>
          <a:xfrm>
            <a:off x="728252" y="5296057"/>
            <a:ext cx="7541443" cy="646331"/>
          </a:xfrm>
          <a:prstGeom prst="rect">
            <a:avLst/>
          </a:prstGeom>
          <a:noFill/>
        </p:spPr>
        <p:txBody>
          <a:bodyPr wrap="square" rtlCol="0">
            <a:spAutoFit/>
          </a:bodyPr>
          <a:lstStyle/>
          <a:p>
            <a:pPr lvl="1">
              <a:buClr>
                <a:srgbClr val="F26334"/>
              </a:buClr>
            </a:pPr>
            <a:r>
              <a:rPr lang="en-GB" b="1" dirty="0">
                <a:solidFill>
                  <a:srgbClr val="00B0F0"/>
                </a:solidFill>
              </a:rPr>
              <a:t>US FDA </a:t>
            </a:r>
            <a:r>
              <a:rPr lang="en-GB" b="1" dirty="0" smtClean="0">
                <a:solidFill>
                  <a:srgbClr val="00B0F0"/>
                </a:solidFill>
              </a:rPr>
              <a:t>references EPCIS </a:t>
            </a:r>
            <a:r>
              <a:rPr lang="en-GB" b="1" dirty="0">
                <a:solidFill>
                  <a:srgbClr val="00B0F0"/>
                </a:solidFill>
              </a:rPr>
              <a:t>as one of possible way for exchange of traceability data in their draft </a:t>
            </a:r>
            <a:r>
              <a:rPr lang="en-GB" b="1" dirty="0" smtClean="0">
                <a:solidFill>
                  <a:srgbClr val="00B0F0"/>
                </a:solidFill>
              </a:rPr>
              <a:t>guidance</a:t>
            </a:r>
            <a:endParaRPr lang="en-US" dirty="0">
              <a:solidFill>
                <a:srgbClr val="00B0F0"/>
              </a:solidFill>
            </a:endParaRPr>
          </a:p>
        </p:txBody>
      </p:sp>
      <p:pic>
        <p:nvPicPr>
          <p:cNvPr id="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40364" y="1700326"/>
            <a:ext cx="1297482" cy="116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3546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514800" y="88457"/>
            <a:ext cx="6877050" cy="935998"/>
          </a:xfrm>
        </p:spPr>
        <p:txBody>
          <a:bodyPr/>
          <a:lstStyle/>
          <a:p>
            <a:r>
              <a:rPr lang="fr-BE" dirty="0"/>
              <a:t>GS1 </a:t>
            </a:r>
            <a:r>
              <a:rPr lang="fr-BE" dirty="0" smtClean="0"/>
              <a:t>standards for </a:t>
            </a:r>
            <a:r>
              <a:rPr lang="fr-BE" dirty="0" err="1" smtClean="0"/>
              <a:t>Traceability</a:t>
            </a:r>
            <a:endParaRPr lang="en-US" dirty="0"/>
          </a:p>
        </p:txBody>
      </p:sp>
      <p:sp>
        <p:nvSpPr>
          <p:cNvPr id="2" name="Content Placeholder 1"/>
          <p:cNvSpPr>
            <a:spLocks noGrp="1"/>
          </p:cNvSpPr>
          <p:nvPr>
            <p:ph sz="half" idx="1"/>
          </p:nvPr>
        </p:nvSpPr>
        <p:spPr/>
        <p:txBody>
          <a:bodyPr/>
          <a:lstStyle/>
          <a:p>
            <a:endParaRPr lang="en-GB"/>
          </a:p>
        </p:txBody>
      </p:sp>
      <p:sp>
        <p:nvSpPr>
          <p:cNvPr id="10" name="Slide Number Placeholder 3"/>
          <p:cNvSpPr>
            <a:spLocks noGrp="1"/>
          </p:cNvSpPr>
          <p:nvPr>
            <p:ph type="sldNum" sz="quarter" idx="10"/>
          </p:nvPr>
        </p:nvSpPr>
        <p:spPr>
          <a:xfrm>
            <a:off x="8365591" y="6309320"/>
            <a:ext cx="247535" cy="20026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CC79DEDC-68FF-4BEB-8F75-CC4B5DDCCA61}" type="slidenum">
              <a:rPr lang="en-US" altLang="en-US">
                <a:solidFill>
                  <a:schemeClr val="tx2"/>
                </a:solidFill>
              </a:rPr>
              <a:pPr eaLnBrk="1" hangingPunct="1"/>
              <a:t>13</a:t>
            </a:fld>
            <a:endParaRPr lang="en-US" altLang="en-US">
              <a:solidFill>
                <a:schemeClr val="tx2"/>
              </a:solidFill>
            </a:endParaRPr>
          </a:p>
        </p:txBody>
      </p:sp>
      <p:grpSp>
        <p:nvGrpSpPr>
          <p:cNvPr id="11" name="Group 10"/>
          <p:cNvGrpSpPr/>
          <p:nvPr/>
        </p:nvGrpSpPr>
        <p:grpSpPr>
          <a:xfrm>
            <a:off x="466497" y="973372"/>
            <a:ext cx="8857770" cy="5516663"/>
            <a:chOff x="663338" y="1273076"/>
            <a:chExt cx="8015376" cy="4992016"/>
          </a:xfrm>
        </p:grpSpPr>
        <p:grpSp>
          <p:nvGrpSpPr>
            <p:cNvPr id="12" name="Group 11"/>
            <p:cNvGrpSpPr/>
            <p:nvPr/>
          </p:nvGrpSpPr>
          <p:grpSpPr>
            <a:xfrm>
              <a:off x="663338" y="1273076"/>
              <a:ext cx="8015376" cy="4992016"/>
              <a:chOff x="690375" y="1292481"/>
              <a:chExt cx="8015376" cy="4992016"/>
            </a:xfrm>
          </p:grpSpPr>
          <p:grpSp>
            <p:nvGrpSpPr>
              <p:cNvPr id="14" name="Group 13"/>
              <p:cNvGrpSpPr/>
              <p:nvPr/>
            </p:nvGrpSpPr>
            <p:grpSpPr>
              <a:xfrm>
                <a:off x="690375" y="1292481"/>
                <a:ext cx="7820025" cy="4987328"/>
                <a:chOff x="661988" y="1438275"/>
                <a:chExt cx="7820025" cy="4945063"/>
              </a:xfrm>
            </p:grpSpPr>
            <p:pic>
              <p:nvPicPr>
                <p:cNvPr id="16" name="Picture 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661988" y="1438275"/>
                  <a:ext cx="7820025" cy="494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p:cNvSpPr/>
                <p:nvPr/>
              </p:nvSpPr>
              <p:spPr>
                <a:xfrm>
                  <a:off x="1114266" y="5589240"/>
                  <a:ext cx="7346166" cy="739483"/>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solidFill>
                  </a:endParaRPr>
                </a:p>
              </p:txBody>
            </p:sp>
          </p:grpSp>
          <p:sp>
            <p:nvSpPr>
              <p:cNvPr id="15" name="Rectangle 14"/>
              <p:cNvSpPr/>
              <p:nvPr/>
            </p:nvSpPr>
            <p:spPr>
              <a:xfrm>
                <a:off x="7193583" y="5739356"/>
                <a:ext cx="1512168" cy="545141"/>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solidFill>
                </a:endParaRPr>
              </a:p>
            </p:txBody>
          </p:sp>
        </p:grpSp>
        <p:sp>
          <p:nvSpPr>
            <p:cNvPr id="13" name="Rectangle 12"/>
            <p:cNvSpPr/>
            <p:nvPr/>
          </p:nvSpPr>
          <p:spPr>
            <a:xfrm>
              <a:off x="667513" y="5484108"/>
              <a:ext cx="1341881" cy="348311"/>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solidFill>
              </a:endParaRPr>
            </a:p>
          </p:txBody>
        </p:sp>
      </p:grpSp>
      <p:sp>
        <p:nvSpPr>
          <p:cNvPr id="18" name="TextBox 17"/>
          <p:cNvSpPr txBox="1"/>
          <p:nvPr/>
        </p:nvSpPr>
        <p:spPr>
          <a:xfrm>
            <a:off x="479166" y="5701910"/>
            <a:ext cx="8618039" cy="272956"/>
          </a:xfrm>
          <a:prstGeom prst="rect">
            <a:avLst/>
          </a:prstGeom>
          <a:solidFill>
            <a:srgbClr val="F26334"/>
          </a:solidFill>
          <a:ln>
            <a:noFill/>
          </a:ln>
        </p:spPr>
        <p:txBody>
          <a:bodyPr wrap="square" rtlCol="0" anchor="ctr" anchorCtr="0">
            <a:noAutofit/>
          </a:bodyPr>
          <a:lstStyle/>
          <a:p>
            <a:endParaRPr lang="es-CL" sz="1000" b="1" dirty="0" smtClean="0">
              <a:solidFill>
                <a:schemeClr val="tx2"/>
              </a:solidFill>
              <a:latin typeface="Calibri" panose="020F0502020204030204" pitchFamily="34" charset="0"/>
            </a:endParaRPr>
          </a:p>
          <a:p>
            <a:r>
              <a:rPr lang="es-CL" sz="1050" b="1" dirty="0" smtClean="0">
                <a:solidFill>
                  <a:schemeClr val="bg1"/>
                </a:solidFill>
                <a:latin typeface="Calibri" panose="020F0502020204030204" pitchFamily="34" charset="0"/>
              </a:rPr>
              <a:t>USE : GS1 </a:t>
            </a:r>
            <a:r>
              <a:rPr lang="es-CL" sz="1050" b="1" dirty="0" err="1" smtClean="0">
                <a:solidFill>
                  <a:schemeClr val="bg1"/>
                </a:solidFill>
                <a:latin typeface="Calibri" panose="020F0502020204030204" pitchFamily="34" charset="0"/>
              </a:rPr>
              <a:t>Standards</a:t>
            </a:r>
            <a:r>
              <a:rPr lang="es-CL" sz="1050" b="1" dirty="0" smtClean="0">
                <a:solidFill>
                  <a:schemeClr val="bg1"/>
                </a:solidFill>
                <a:latin typeface="Calibri" panose="020F0502020204030204" pitchFamily="34" charset="0"/>
              </a:rPr>
              <a:t> </a:t>
            </a:r>
            <a:r>
              <a:rPr lang="es-CL" sz="1050" b="1" dirty="0" err="1" smtClean="0">
                <a:solidFill>
                  <a:schemeClr val="bg1"/>
                </a:solidFill>
                <a:latin typeface="Calibri" panose="020F0502020204030204" pitchFamily="34" charset="0"/>
              </a:rPr>
              <a:t>for</a:t>
            </a:r>
            <a:r>
              <a:rPr lang="es-CL" sz="1050" b="1" dirty="0" smtClean="0">
                <a:solidFill>
                  <a:schemeClr val="bg1"/>
                </a:solidFill>
                <a:latin typeface="Calibri" panose="020F0502020204030204" pitchFamily="34" charset="0"/>
              </a:rPr>
              <a:t> </a:t>
            </a:r>
            <a:r>
              <a:rPr lang="es-CL" sz="1050" b="1" dirty="0" err="1" smtClean="0">
                <a:solidFill>
                  <a:schemeClr val="bg1"/>
                </a:solidFill>
                <a:latin typeface="Calibri" panose="020F0502020204030204" pitchFamily="34" charset="0"/>
              </a:rPr>
              <a:t>business</a:t>
            </a:r>
            <a:r>
              <a:rPr lang="es-CL" sz="1050" b="1" dirty="0" smtClean="0">
                <a:solidFill>
                  <a:schemeClr val="bg1"/>
                </a:solidFill>
                <a:latin typeface="Calibri" panose="020F0502020204030204" pitchFamily="34" charset="0"/>
              </a:rPr>
              <a:t> </a:t>
            </a:r>
            <a:r>
              <a:rPr lang="es-CL" sz="1050" b="1" dirty="0" err="1" smtClean="0">
                <a:solidFill>
                  <a:schemeClr val="bg1"/>
                </a:solidFill>
                <a:latin typeface="Calibri" panose="020F0502020204030204" pitchFamily="34" charset="0"/>
              </a:rPr>
              <a:t>processes</a:t>
            </a:r>
            <a:endParaRPr lang="es-CL" sz="1050" b="1" dirty="0" smtClean="0">
              <a:solidFill>
                <a:schemeClr val="bg1"/>
              </a:solidFill>
              <a:latin typeface="Calibri" panose="020F0502020204030204" pitchFamily="34" charset="0"/>
            </a:endParaRPr>
          </a:p>
          <a:p>
            <a:pPr algn="ctr"/>
            <a:endParaRPr lang="es-CL" sz="1050" b="1" dirty="0">
              <a:solidFill>
                <a:schemeClr val="tx2"/>
              </a:solidFill>
            </a:endParaRPr>
          </a:p>
        </p:txBody>
      </p:sp>
      <p:sp>
        <p:nvSpPr>
          <p:cNvPr id="19" name="TextBox 18"/>
          <p:cNvSpPr txBox="1"/>
          <p:nvPr/>
        </p:nvSpPr>
        <p:spPr>
          <a:xfrm>
            <a:off x="453251" y="6002041"/>
            <a:ext cx="8643954" cy="1031051"/>
          </a:xfrm>
          <a:prstGeom prst="rect">
            <a:avLst/>
          </a:prstGeom>
          <a:solidFill>
            <a:srgbClr val="F9F9F9"/>
          </a:solidFill>
        </p:spPr>
        <p:txBody>
          <a:bodyPr wrap="square" rtlCol="0">
            <a:spAutoFit/>
          </a:bodyPr>
          <a:lstStyle/>
          <a:p>
            <a:r>
              <a:rPr lang="es-CL" sz="700" b="1" cap="all" dirty="0" smtClean="0">
                <a:solidFill>
                  <a:schemeClr val="tx2"/>
                </a:solidFill>
              </a:rPr>
              <a:t>Global </a:t>
            </a:r>
            <a:r>
              <a:rPr lang="es-CL" sz="700" b="1" cap="all" dirty="0" err="1">
                <a:solidFill>
                  <a:schemeClr val="tx2"/>
                </a:solidFill>
              </a:rPr>
              <a:t>Traceability</a:t>
            </a:r>
            <a:r>
              <a:rPr lang="es-CL" sz="700" b="1" cap="all" dirty="0">
                <a:solidFill>
                  <a:schemeClr val="tx2"/>
                </a:solidFill>
              </a:rPr>
              <a:t> Standard  </a:t>
            </a:r>
            <a:r>
              <a:rPr lang="es-CL" sz="700" cap="all" dirty="0" smtClean="0">
                <a:solidFill>
                  <a:schemeClr val="tx2"/>
                </a:solidFill>
              </a:rPr>
              <a:t>(GTS) </a:t>
            </a:r>
            <a:r>
              <a:rPr lang="es-CL" sz="900" dirty="0" smtClean="0">
                <a:solidFill>
                  <a:schemeClr val="tx2"/>
                </a:solidFill>
              </a:rPr>
              <a:t>	</a:t>
            </a:r>
            <a:r>
              <a:rPr lang="es-CL" sz="700" b="1" cap="all" dirty="0">
                <a:solidFill>
                  <a:schemeClr val="tx2"/>
                </a:solidFill>
              </a:rPr>
              <a:t>control </a:t>
            </a:r>
            <a:r>
              <a:rPr lang="es-CL" sz="700" b="1" cap="all" dirty="0" err="1">
                <a:solidFill>
                  <a:schemeClr val="tx2"/>
                </a:solidFill>
              </a:rPr>
              <a:t>points</a:t>
            </a:r>
            <a:r>
              <a:rPr lang="es-CL" sz="700" b="1" cap="all" dirty="0">
                <a:solidFill>
                  <a:schemeClr val="tx2"/>
                </a:solidFill>
              </a:rPr>
              <a:t> and </a:t>
            </a:r>
            <a:r>
              <a:rPr lang="es-CL" sz="700" b="1" cap="all" dirty="0" err="1" smtClean="0">
                <a:solidFill>
                  <a:schemeClr val="tx2"/>
                </a:solidFill>
              </a:rPr>
              <a:t>compliance</a:t>
            </a:r>
            <a:r>
              <a:rPr lang="es-CL" sz="700" b="1" cap="all" dirty="0" smtClean="0">
                <a:solidFill>
                  <a:schemeClr val="tx2"/>
                </a:solidFill>
              </a:rPr>
              <a:t> </a:t>
            </a:r>
            <a:r>
              <a:rPr lang="es-CL" sz="700" b="1" cap="all" dirty="0" err="1">
                <a:solidFill>
                  <a:schemeClr val="tx2"/>
                </a:solidFill>
              </a:rPr>
              <a:t>criteria</a:t>
            </a:r>
            <a:r>
              <a:rPr lang="es-CL" sz="900" dirty="0" smtClean="0">
                <a:solidFill>
                  <a:schemeClr val="tx2"/>
                </a:solidFill>
              </a:rPr>
              <a:t> </a:t>
            </a:r>
            <a:r>
              <a:rPr lang="es-CL" sz="700" dirty="0">
                <a:solidFill>
                  <a:schemeClr val="tx2"/>
                </a:solidFill>
              </a:rPr>
              <a:t>(GTC </a:t>
            </a:r>
            <a:r>
              <a:rPr lang="es-CL" sz="700" dirty="0" err="1">
                <a:solidFill>
                  <a:schemeClr val="tx2"/>
                </a:solidFill>
              </a:rPr>
              <a:t>checklist</a:t>
            </a:r>
            <a:r>
              <a:rPr lang="es-CL" sz="700" dirty="0">
                <a:solidFill>
                  <a:schemeClr val="tx2"/>
                </a:solidFill>
              </a:rPr>
              <a:t>) </a:t>
            </a:r>
            <a:r>
              <a:rPr lang="es-CL" sz="900" dirty="0" smtClean="0">
                <a:solidFill>
                  <a:schemeClr val="tx2"/>
                </a:solidFill>
              </a:rPr>
              <a:t>	</a:t>
            </a:r>
            <a:r>
              <a:rPr lang="es-CL" sz="700" b="1" cap="all" dirty="0" err="1">
                <a:solidFill>
                  <a:schemeClr val="tx2"/>
                </a:solidFill>
              </a:rPr>
              <a:t>Product</a:t>
            </a:r>
            <a:r>
              <a:rPr lang="es-CL" sz="700" b="1" cap="all" dirty="0">
                <a:solidFill>
                  <a:schemeClr val="tx2"/>
                </a:solidFill>
              </a:rPr>
              <a:t> </a:t>
            </a:r>
            <a:r>
              <a:rPr lang="es-CL" sz="700" b="1" cap="all" dirty="0" err="1">
                <a:solidFill>
                  <a:schemeClr val="tx2"/>
                </a:solidFill>
              </a:rPr>
              <a:t>Recall</a:t>
            </a:r>
            <a:r>
              <a:rPr lang="es-CL" sz="700" b="1" cap="all" dirty="0">
                <a:solidFill>
                  <a:schemeClr val="tx2"/>
                </a:solidFill>
              </a:rPr>
              <a:t> </a:t>
            </a:r>
            <a:r>
              <a:rPr lang="es-CL" sz="700" dirty="0">
                <a:solidFill>
                  <a:schemeClr val="tx2"/>
                </a:solidFill>
              </a:rPr>
              <a:t>in </a:t>
            </a:r>
            <a:r>
              <a:rPr lang="es-CL" sz="700" dirty="0" err="1">
                <a:solidFill>
                  <a:schemeClr val="tx2"/>
                </a:solidFill>
              </a:rPr>
              <a:t>Multiple</a:t>
            </a:r>
            <a:r>
              <a:rPr lang="es-CL" sz="700" dirty="0">
                <a:solidFill>
                  <a:schemeClr val="tx2"/>
                </a:solidFill>
              </a:rPr>
              <a:t/>
            </a:r>
            <a:br>
              <a:rPr lang="es-CL" sz="700" dirty="0">
                <a:solidFill>
                  <a:schemeClr val="tx2"/>
                </a:solidFill>
              </a:rPr>
            </a:br>
            <a:r>
              <a:rPr lang="es-CL" sz="700" dirty="0">
                <a:solidFill>
                  <a:schemeClr val="tx2"/>
                </a:solidFill>
              </a:rPr>
              <a:t>							</a:t>
            </a:r>
            <a:r>
              <a:rPr lang="es-CL" sz="700" dirty="0" err="1">
                <a:solidFill>
                  <a:schemeClr val="tx2"/>
                </a:solidFill>
              </a:rPr>
              <a:t>Recall</a:t>
            </a:r>
            <a:r>
              <a:rPr lang="es-CL" sz="700" dirty="0">
                <a:solidFill>
                  <a:schemeClr val="tx2"/>
                </a:solidFill>
              </a:rPr>
              <a:t> </a:t>
            </a:r>
            <a:r>
              <a:rPr lang="es-CL" sz="700" dirty="0" err="1">
                <a:solidFill>
                  <a:schemeClr val="tx2"/>
                </a:solidFill>
              </a:rPr>
              <a:t>Jurisdiction</a:t>
            </a:r>
            <a:r>
              <a:rPr lang="es-CL" sz="700" dirty="0">
                <a:solidFill>
                  <a:schemeClr val="tx2"/>
                </a:solidFill>
              </a:rPr>
              <a:t> </a:t>
            </a:r>
            <a:r>
              <a:rPr lang="es-CL" sz="700" dirty="0" err="1">
                <a:solidFill>
                  <a:schemeClr val="tx2"/>
                </a:solidFill>
              </a:rPr>
              <a:t>guidelines</a:t>
            </a:r>
            <a:endParaRPr lang="es-CL" sz="700" dirty="0">
              <a:solidFill>
                <a:schemeClr val="tx2"/>
              </a:solidFill>
            </a:endParaRPr>
          </a:p>
          <a:p>
            <a:r>
              <a:rPr lang="es-CL" sz="900" dirty="0" smtClean="0">
                <a:solidFill>
                  <a:schemeClr val="tx2"/>
                </a:solidFill>
              </a:rPr>
              <a:t> </a:t>
            </a:r>
            <a:endParaRPr lang="en-GB" sz="900" dirty="0">
              <a:solidFill>
                <a:schemeClr val="tx2"/>
              </a:solidFill>
            </a:endParaRPr>
          </a:p>
          <a:p>
            <a:r>
              <a:rPr lang="es-CL" sz="700" b="1" cap="all" dirty="0" err="1">
                <a:solidFill>
                  <a:schemeClr val="tx2"/>
                </a:solidFill>
              </a:rPr>
              <a:t>Fresh</a:t>
            </a:r>
            <a:r>
              <a:rPr lang="es-CL" sz="700" b="1" cap="all" dirty="0">
                <a:solidFill>
                  <a:schemeClr val="tx2"/>
                </a:solidFill>
              </a:rPr>
              <a:t> </a:t>
            </a:r>
            <a:r>
              <a:rPr lang="es-CL" sz="700" b="1" cap="all" dirty="0" err="1">
                <a:solidFill>
                  <a:schemeClr val="tx2"/>
                </a:solidFill>
              </a:rPr>
              <a:t>fruits</a:t>
            </a:r>
            <a:r>
              <a:rPr lang="es-CL" sz="700" b="1" cap="all" dirty="0">
                <a:solidFill>
                  <a:schemeClr val="tx2"/>
                </a:solidFill>
              </a:rPr>
              <a:t> and Vegetables </a:t>
            </a:r>
            <a:r>
              <a:rPr lang="es-CL" sz="900" dirty="0" smtClean="0">
                <a:solidFill>
                  <a:schemeClr val="tx2"/>
                </a:solidFill>
              </a:rPr>
              <a:t>		</a:t>
            </a:r>
            <a:r>
              <a:rPr lang="es-CL" sz="700" b="1" cap="all" dirty="0" err="1" smtClean="0">
                <a:solidFill>
                  <a:schemeClr val="tx2"/>
                </a:solidFill>
              </a:rPr>
              <a:t>Fish</a:t>
            </a:r>
            <a:r>
              <a:rPr lang="es-CL" sz="900" dirty="0" smtClean="0">
                <a:solidFill>
                  <a:schemeClr val="tx2"/>
                </a:solidFill>
              </a:rPr>
              <a:t> </a:t>
            </a:r>
            <a:r>
              <a:rPr lang="es-CL" sz="700" dirty="0" err="1">
                <a:solidFill>
                  <a:schemeClr val="tx2"/>
                </a:solidFill>
              </a:rPr>
              <a:t>traceability</a:t>
            </a:r>
            <a:r>
              <a:rPr lang="es-CL" sz="700" dirty="0">
                <a:solidFill>
                  <a:schemeClr val="tx2"/>
                </a:solidFill>
              </a:rPr>
              <a:t> </a:t>
            </a:r>
            <a:r>
              <a:rPr lang="es-CL" sz="700" dirty="0" err="1">
                <a:solidFill>
                  <a:schemeClr val="tx2"/>
                </a:solidFill>
              </a:rPr>
              <a:t>guidelines</a:t>
            </a:r>
            <a:r>
              <a:rPr lang="es-CL" sz="900" dirty="0">
                <a:solidFill>
                  <a:schemeClr val="tx2"/>
                </a:solidFill>
              </a:rPr>
              <a:t>	</a:t>
            </a:r>
            <a:r>
              <a:rPr lang="es-CL" sz="900" dirty="0" smtClean="0">
                <a:solidFill>
                  <a:schemeClr val="tx2"/>
                </a:solidFill>
              </a:rPr>
              <a:t>		</a:t>
            </a:r>
            <a:r>
              <a:rPr lang="es-CL" sz="700" b="1" cap="all" dirty="0" err="1">
                <a:solidFill>
                  <a:schemeClr val="tx2"/>
                </a:solidFill>
              </a:rPr>
              <a:t>Meat</a:t>
            </a:r>
            <a:r>
              <a:rPr lang="es-CL" sz="700" b="1" cap="all" dirty="0">
                <a:solidFill>
                  <a:schemeClr val="tx2"/>
                </a:solidFill>
              </a:rPr>
              <a:t> &amp; </a:t>
            </a:r>
            <a:r>
              <a:rPr lang="es-CL" sz="700" b="1" cap="all" dirty="0" err="1">
                <a:solidFill>
                  <a:schemeClr val="tx2"/>
                </a:solidFill>
              </a:rPr>
              <a:t>Poultry</a:t>
            </a:r>
            <a:r>
              <a:rPr lang="es-CL" sz="700" b="1" cap="all" dirty="0">
                <a:solidFill>
                  <a:schemeClr val="tx2"/>
                </a:solidFill>
              </a:rPr>
              <a:t> </a:t>
            </a:r>
            <a:endParaRPr lang="es-CL" sz="700" b="1" cap="all" dirty="0" smtClean="0">
              <a:solidFill>
                <a:schemeClr val="tx2"/>
              </a:solidFill>
            </a:endParaRPr>
          </a:p>
          <a:p>
            <a:r>
              <a:rPr lang="es-CL" sz="700" dirty="0" err="1" smtClean="0">
                <a:solidFill>
                  <a:schemeClr val="tx2"/>
                </a:solidFill>
              </a:rPr>
              <a:t>Traceability</a:t>
            </a:r>
            <a:r>
              <a:rPr lang="es-CL" sz="700" dirty="0" smtClean="0">
                <a:solidFill>
                  <a:schemeClr val="tx2"/>
                </a:solidFill>
              </a:rPr>
              <a:t> </a:t>
            </a:r>
            <a:r>
              <a:rPr lang="es-CL" sz="700" dirty="0" err="1" smtClean="0">
                <a:solidFill>
                  <a:schemeClr val="tx2"/>
                </a:solidFill>
              </a:rPr>
              <a:t>guidelines</a:t>
            </a:r>
            <a:r>
              <a:rPr lang="es-CL" sz="900" dirty="0" smtClean="0">
                <a:solidFill>
                  <a:schemeClr val="tx2"/>
                </a:solidFill>
              </a:rPr>
              <a:t> 						</a:t>
            </a:r>
            <a:r>
              <a:rPr lang="es-CL" sz="700" dirty="0" err="1">
                <a:solidFill>
                  <a:schemeClr val="tx2"/>
                </a:solidFill>
              </a:rPr>
              <a:t>tra</a:t>
            </a:r>
            <a:r>
              <a:rPr lang="es-CL" sz="700" dirty="0" err="1" smtClean="0">
                <a:solidFill>
                  <a:schemeClr val="tx2"/>
                </a:solidFill>
              </a:rPr>
              <a:t>ceability</a:t>
            </a:r>
            <a:r>
              <a:rPr lang="es-CL" sz="700" dirty="0" smtClean="0">
                <a:solidFill>
                  <a:schemeClr val="tx2"/>
                </a:solidFill>
              </a:rPr>
              <a:t> </a:t>
            </a:r>
            <a:r>
              <a:rPr lang="es-CL" sz="700" dirty="0" err="1" smtClean="0">
                <a:solidFill>
                  <a:schemeClr val="tx2"/>
                </a:solidFill>
              </a:rPr>
              <a:t>guidelines</a:t>
            </a:r>
            <a:r>
              <a:rPr lang="es-CL" sz="700" dirty="0" smtClean="0">
                <a:solidFill>
                  <a:schemeClr val="tx2"/>
                </a:solidFill>
              </a:rPr>
              <a:t> </a:t>
            </a:r>
          </a:p>
          <a:p>
            <a:r>
              <a:rPr lang="es-CL" sz="700" dirty="0" smtClean="0">
                <a:solidFill>
                  <a:schemeClr val="tx2"/>
                </a:solidFill>
              </a:rPr>
              <a:t>	</a:t>
            </a:r>
          </a:p>
          <a:p>
            <a:r>
              <a:rPr lang="es-CL" sz="900" dirty="0" smtClean="0">
                <a:solidFill>
                  <a:schemeClr val="tx2"/>
                </a:solidFill>
              </a:rPr>
              <a:t>    			</a:t>
            </a:r>
            <a:endParaRPr lang="en-GB" sz="900" dirty="0">
              <a:solidFill>
                <a:schemeClr val="tx2"/>
              </a:solidFill>
            </a:endParaRPr>
          </a:p>
        </p:txBody>
      </p:sp>
      <p:sp>
        <p:nvSpPr>
          <p:cNvPr id="20" name="TextBox 19"/>
          <p:cNvSpPr txBox="1"/>
          <p:nvPr/>
        </p:nvSpPr>
        <p:spPr>
          <a:xfrm>
            <a:off x="3134393" y="5448997"/>
            <a:ext cx="1829744" cy="215444"/>
          </a:xfrm>
          <a:prstGeom prst="rect">
            <a:avLst/>
          </a:prstGeom>
          <a:noFill/>
        </p:spPr>
        <p:txBody>
          <a:bodyPr wrap="square" rtlCol="0">
            <a:spAutoFit/>
          </a:bodyPr>
          <a:lstStyle/>
          <a:p>
            <a:r>
              <a:rPr lang="fr-BE" sz="800" dirty="0" smtClean="0">
                <a:solidFill>
                  <a:schemeClr val="tx2"/>
                </a:solidFill>
                <a:latin typeface="Calibri" panose="020F0502020204030204" pitchFamily="34" charset="0"/>
              </a:rPr>
              <a:t>(</a:t>
            </a:r>
            <a:r>
              <a:rPr lang="fr-BE" sz="800" dirty="0" err="1" smtClean="0">
                <a:solidFill>
                  <a:schemeClr val="tx2"/>
                </a:solidFill>
                <a:latin typeface="Calibri" panose="020F0502020204030204" pitchFamily="34" charset="0"/>
              </a:rPr>
              <a:t>Despatch</a:t>
            </a:r>
            <a:r>
              <a:rPr lang="fr-BE" sz="800" dirty="0" smtClean="0">
                <a:solidFill>
                  <a:schemeClr val="tx2"/>
                </a:solidFill>
                <a:latin typeface="Calibri" panose="020F0502020204030204" pitchFamily="34" charset="0"/>
              </a:rPr>
              <a:t> </a:t>
            </a:r>
            <a:r>
              <a:rPr lang="fr-BE" sz="800" dirty="0" err="1" smtClean="0">
                <a:solidFill>
                  <a:schemeClr val="tx2"/>
                </a:solidFill>
                <a:latin typeface="Calibri" panose="020F0502020204030204" pitchFamily="34" charset="0"/>
              </a:rPr>
              <a:t>Advice</a:t>
            </a:r>
            <a:r>
              <a:rPr lang="fr-BE" sz="800" dirty="0" smtClean="0">
                <a:solidFill>
                  <a:schemeClr val="tx2"/>
                </a:solidFill>
                <a:latin typeface="Calibri" panose="020F0502020204030204" pitchFamily="34" charset="0"/>
              </a:rPr>
              <a:t>,  </a:t>
            </a:r>
            <a:r>
              <a:rPr lang="fr-BE" sz="800" dirty="0" err="1" smtClean="0">
                <a:solidFill>
                  <a:schemeClr val="tx2"/>
                </a:solidFill>
                <a:latin typeface="Calibri" panose="020F0502020204030204" pitchFamily="34" charset="0"/>
              </a:rPr>
              <a:t>Recall</a:t>
            </a:r>
            <a:r>
              <a:rPr lang="fr-BE" sz="800" dirty="0" smtClean="0">
                <a:solidFill>
                  <a:schemeClr val="tx2"/>
                </a:solidFill>
                <a:latin typeface="Calibri" panose="020F0502020204030204" pitchFamily="34" charset="0"/>
              </a:rPr>
              <a:t> notification ) </a:t>
            </a:r>
            <a:endParaRPr lang="en-GB" sz="800" dirty="0">
              <a:solidFill>
                <a:schemeClr val="tx2"/>
              </a:solidFill>
              <a:latin typeface="Calibri" panose="020F0502020204030204" pitchFamily="34" charset="0"/>
            </a:endParaRPr>
          </a:p>
        </p:txBody>
      </p:sp>
      <p:pic>
        <p:nvPicPr>
          <p:cNvPr id="21" name="Picture 2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387" y="5659615"/>
            <a:ext cx="460456" cy="430612"/>
          </a:xfrm>
          <a:prstGeom prst="rect">
            <a:avLst/>
          </a:prstGeom>
        </p:spPr>
      </p:pic>
      <p:pic>
        <p:nvPicPr>
          <p:cNvPr id="22" name="Picture 2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771" y="4940140"/>
            <a:ext cx="407811" cy="407811"/>
          </a:xfrm>
          <a:prstGeom prst="rect">
            <a:avLst/>
          </a:prstGeom>
        </p:spPr>
      </p:pic>
      <p:pic>
        <p:nvPicPr>
          <p:cNvPr id="23" name="Picture 2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2771" y="3292470"/>
            <a:ext cx="414311" cy="397226"/>
          </a:xfrm>
          <a:prstGeom prst="rect">
            <a:avLst/>
          </a:prstGeom>
        </p:spPr>
      </p:pic>
      <p:pic>
        <p:nvPicPr>
          <p:cNvPr id="24" name="Picture 2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2771" y="931915"/>
            <a:ext cx="393059" cy="408940"/>
          </a:xfrm>
          <a:prstGeom prst="rect">
            <a:avLst/>
          </a:prstGeom>
        </p:spPr>
      </p:pic>
      <p:sp>
        <p:nvSpPr>
          <p:cNvPr id="25" name="Rectangle 24"/>
          <p:cNvSpPr/>
          <p:nvPr/>
        </p:nvSpPr>
        <p:spPr>
          <a:xfrm>
            <a:off x="327004" y="6309320"/>
            <a:ext cx="8757532" cy="812100"/>
          </a:xfrm>
          <a:prstGeom prst="rect">
            <a:avLst/>
          </a:prstGeom>
          <a:solidFill>
            <a:schemeClr val="bg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GB" sz="1800" b="0" i="0" u="none" strike="noStrike" kern="0" cap="none" spc="0" normalizeH="0" baseline="0" noProof="0">
              <a:ln>
                <a:noFill/>
              </a:ln>
              <a:solidFill>
                <a:sysClr val="window" lastClr="FFFFFF"/>
              </a:solidFill>
              <a:effectLst/>
              <a:uLnTx/>
              <a:uFillTx/>
              <a:latin typeface="Verdana"/>
              <a:ea typeface="+mn-ea"/>
              <a:cs typeface="+mn-cs"/>
            </a:endParaRPr>
          </a:p>
        </p:txBody>
      </p:sp>
    </p:spTree>
    <p:extLst>
      <p:ext uri="{BB962C8B-B14F-4D97-AF65-F5344CB8AC3E}">
        <p14:creationId xmlns:p14="http://schemas.microsoft.com/office/powerpoint/2010/main" val="28829343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7096428" y="4244112"/>
            <a:ext cx="1838860" cy="2231115"/>
          </a:xfrm>
          <a:prstGeom prst="rect">
            <a:avLst/>
          </a:prstGeom>
          <a:noFill/>
          <a:ln w="9525">
            <a:solidFill>
              <a:schemeClr val="bg1">
                <a:lumMod val="75000"/>
              </a:schemeClr>
            </a:solidFill>
            <a:miter lim="800000"/>
            <a:headEnd/>
            <a:tailEnd/>
          </a:ln>
          <a:effectLst>
            <a:glow rad="101600">
              <a:schemeClr val="bg1">
                <a:lumMod val="75000"/>
                <a:alpha val="40000"/>
              </a:schemeClr>
            </a:glow>
            <a:outerShdw blurRad="50800" dist="38100" dir="2700000" algn="tl" rotWithShape="0">
              <a:prstClr val="black">
                <a:alpha val="40000"/>
              </a:prstClr>
            </a:outerShdw>
          </a:effectLst>
          <a:extLst/>
        </p:spPr>
      </p:pic>
      <p:pic>
        <p:nvPicPr>
          <p:cNvPr id="8195" name="Picture 1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341541" y="1362119"/>
            <a:ext cx="974947" cy="158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TextBox 16"/>
          <p:cNvSpPr txBox="1">
            <a:spLocks noChangeArrowheads="1"/>
          </p:cNvSpPr>
          <p:nvPr/>
        </p:nvSpPr>
        <p:spPr bwMode="auto">
          <a:xfrm>
            <a:off x="7524750" y="3044825"/>
            <a:ext cx="7683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1700" b="1">
                <a:solidFill>
                  <a:schemeClr val="tx1"/>
                </a:solidFill>
                <a:latin typeface="Arial" panose="020B0604020202020204" pitchFamily="34" charset="0"/>
              </a:defRPr>
            </a:lvl1pPr>
            <a:lvl2pPr marL="742950" indent="-285750" defTabSz="457200">
              <a:defRPr sz="1700" b="1">
                <a:solidFill>
                  <a:schemeClr val="tx1"/>
                </a:solidFill>
                <a:latin typeface="Arial" panose="020B0604020202020204" pitchFamily="34" charset="0"/>
              </a:defRPr>
            </a:lvl2pPr>
            <a:lvl3pPr marL="1143000" indent="-228600" defTabSz="457200">
              <a:defRPr sz="1700" b="1">
                <a:solidFill>
                  <a:schemeClr val="tx1"/>
                </a:solidFill>
                <a:latin typeface="Arial" panose="020B0604020202020204" pitchFamily="34" charset="0"/>
              </a:defRPr>
            </a:lvl3pPr>
            <a:lvl4pPr marL="1600200" indent="-228600" defTabSz="457200">
              <a:defRPr sz="1700" b="1">
                <a:solidFill>
                  <a:schemeClr val="tx1"/>
                </a:solidFill>
                <a:latin typeface="Arial" panose="020B0604020202020204" pitchFamily="34" charset="0"/>
              </a:defRPr>
            </a:lvl4pPr>
            <a:lvl5pPr marL="2057400" indent="-228600" defTabSz="457200">
              <a:defRPr sz="1700" b="1">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1700" b="1">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1700" b="1">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1700" b="1">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1700" b="1">
                <a:solidFill>
                  <a:schemeClr val="tx1"/>
                </a:solidFill>
                <a:latin typeface="Arial" panose="020B0604020202020204" pitchFamily="34" charset="0"/>
              </a:defRPr>
            </a:lvl9pPr>
          </a:lstStyle>
          <a:p>
            <a:pPr eaLnBrk="1" hangingPunct="1"/>
            <a:r>
              <a:rPr lang="en-US" altLang="en-US" sz="1400" b="0">
                <a:solidFill>
                  <a:srgbClr val="000000"/>
                </a:solidFill>
              </a:rPr>
              <a:t>Orchard</a:t>
            </a:r>
          </a:p>
        </p:txBody>
      </p:sp>
      <p:sp>
        <p:nvSpPr>
          <p:cNvPr id="8197" name="TextBox 18"/>
          <p:cNvSpPr txBox="1">
            <a:spLocks noChangeArrowheads="1"/>
          </p:cNvSpPr>
          <p:nvPr/>
        </p:nvSpPr>
        <p:spPr bwMode="auto">
          <a:xfrm>
            <a:off x="171450" y="6423025"/>
            <a:ext cx="4157663"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1700" b="1">
                <a:solidFill>
                  <a:schemeClr val="tx1"/>
                </a:solidFill>
                <a:latin typeface="Arial" panose="020B0604020202020204" pitchFamily="34" charset="0"/>
              </a:defRPr>
            </a:lvl1pPr>
            <a:lvl2pPr marL="742950" indent="-285750" defTabSz="457200">
              <a:defRPr sz="1700" b="1">
                <a:solidFill>
                  <a:schemeClr val="tx1"/>
                </a:solidFill>
                <a:latin typeface="Arial" panose="020B0604020202020204" pitchFamily="34" charset="0"/>
              </a:defRPr>
            </a:lvl2pPr>
            <a:lvl3pPr marL="1143000" indent="-228600" defTabSz="457200">
              <a:defRPr sz="1700" b="1">
                <a:solidFill>
                  <a:schemeClr val="tx1"/>
                </a:solidFill>
                <a:latin typeface="Arial" panose="020B0604020202020204" pitchFamily="34" charset="0"/>
              </a:defRPr>
            </a:lvl3pPr>
            <a:lvl4pPr marL="1600200" indent="-228600" defTabSz="457200">
              <a:defRPr sz="1700" b="1">
                <a:solidFill>
                  <a:schemeClr val="tx1"/>
                </a:solidFill>
                <a:latin typeface="Arial" panose="020B0604020202020204" pitchFamily="34" charset="0"/>
              </a:defRPr>
            </a:lvl4pPr>
            <a:lvl5pPr marL="2057400" indent="-228600" defTabSz="457200">
              <a:defRPr sz="1700" b="1">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1700" b="1">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1700" b="1">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1700" b="1">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1700" b="1">
                <a:solidFill>
                  <a:schemeClr val="tx1"/>
                </a:solidFill>
                <a:latin typeface="Arial" panose="020B0604020202020204" pitchFamily="34" charset="0"/>
              </a:defRPr>
            </a:lvl9pPr>
          </a:lstStyle>
          <a:p>
            <a:pPr eaLnBrk="1" hangingPunct="1"/>
            <a:r>
              <a:rPr lang="en-US" altLang="en-US" sz="1400" b="0">
                <a:solidFill>
                  <a:srgbClr val="000000"/>
                </a:solidFill>
              </a:rPr>
              <a:t>Product Events Details with Additional Information </a:t>
            </a:r>
          </a:p>
        </p:txBody>
      </p:sp>
      <p:sp>
        <p:nvSpPr>
          <p:cNvPr id="8198" name="TextBox 19"/>
          <p:cNvSpPr txBox="1">
            <a:spLocks noChangeArrowheads="1"/>
          </p:cNvSpPr>
          <p:nvPr/>
        </p:nvSpPr>
        <p:spPr bwMode="auto">
          <a:xfrm>
            <a:off x="7248525" y="3894138"/>
            <a:ext cx="153511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sz="1700" b="1">
                <a:solidFill>
                  <a:schemeClr val="tx1"/>
                </a:solidFill>
                <a:latin typeface="Arial" panose="020B0604020202020204" pitchFamily="34" charset="0"/>
              </a:defRPr>
            </a:lvl1pPr>
            <a:lvl2pPr marL="742950" indent="-285750" defTabSz="457200">
              <a:defRPr sz="1700" b="1">
                <a:solidFill>
                  <a:schemeClr val="tx1"/>
                </a:solidFill>
                <a:latin typeface="Arial" panose="020B0604020202020204" pitchFamily="34" charset="0"/>
              </a:defRPr>
            </a:lvl2pPr>
            <a:lvl3pPr marL="1143000" indent="-228600" defTabSz="457200">
              <a:defRPr sz="1700" b="1">
                <a:solidFill>
                  <a:schemeClr val="tx1"/>
                </a:solidFill>
                <a:latin typeface="Arial" panose="020B0604020202020204" pitchFamily="34" charset="0"/>
              </a:defRPr>
            </a:lvl3pPr>
            <a:lvl4pPr marL="1600200" indent="-228600" defTabSz="457200">
              <a:defRPr sz="1700" b="1">
                <a:solidFill>
                  <a:schemeClr val="tx1"/>
                </a:solidFill>
                <a:latin typeface="Arial" panose="020B0604020202020204" pitchFamily="34" charset="0"/>
              </a:defRPr>
            </a:lvl4pPr>
            <a:lvl5pPr marL="2057400" indent="-228600" defTabSz="457200">
              <a:defRPr sz="1700" b="1">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1700" b="1">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1700" b="1">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1700" b="1">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1700" b="1">
                <a:solidFill>
                  <a:schemeClr val="tx1"/>
                </a:solidFill>
                <a:latin typeface="Arial" panose="020B0604020202020204" pitchFamily="34" charset="0"/>
              </a:defRPr>
            </a:lvl9pPr>
          </a:lstStyle>
          <a:p>
            <a:pPr eaLnBrk="1" hangingPunct="1"/>
            <a:r>
              <a:rPr lang="en-US" altLang="en-US" sz="1400" b="0">
                <a:solidFill>
                  <a:srgbClr val="000000"/>
                </a:solidFill>
              </a:rPr>
              <a:t>Shipping History</a:t>
            </a:r>
          </a:p>
        </p:txBody>
      </p:sp>
      <p:grpSp>
        <p:nvGrpSpPr>
          <p:cNvPr id="8199" name="Group 6"/>
          <p:cNvGrpSpPr>
            <a:grpSpLocks/>
          </p:cNvGrpSpPr>
          <p:nvPr/>
        </p:nvGrpSpPr>
        <p:grpSpPr bwMode="auto">
          <a:xfrm>
            <a:off x="90488" y="995363"/>
            <a:ext cx="4875212" cy="3673475"/>
            <a:chOff x="53597" y="1193282"/>
            <a:chExt cx="5282286" cy="3673993"/>
          </a:xfrm>
        </p:grpSpPr>
        <p:pic>
          <p:nvPicPr>
            <p:cNvPr id="8230"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597" y="1193282"/>
              <a:ext cx="5282286" cy="3673993"/>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8231" name="Picture 23"/>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95056" y="3109630"/>
              <a:ext cx="808325" cy="1109909"/>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grpSp>
      <p:sp>
        <p:nvSpPr>
          <p:cNvPr id="25" name=" 3"/>
          <p:cNvSpPr/>
          <p:nvPr/>
        </p:nvSpPr>
        <p:spPr>
          <a:xfrm rot="18535684">
            <a:off x="1160502" y="4823307"/>
            <a:ext cx="957026" cy="738905"/>
          </a:xfrm>
          <a:prstGeom prst="swooshArrow">
            <a:avLst>
              <a:gd name="adj1" fmla="val 22459"/>
              <a:gd name="adj2" fmla="val 44702"/>
            </a:avLst>
          </a:prstGeom>
          <a:gradFill flip="none" rotWithShape="1">
            <a:gsLst>
              <a:gs pos="36000">
                <a:schemeClr val="accent1">
                  <a:lumMod val="60000"/>
                  <a:lumOff val="40000"/>
                  <a:alpha val="24000"/>
                </a:schemeClr>
              </a:gs>
              <a:gs pos="100000">
                <a:schemeClr val="accent1">
                  <a:lumMod val="75000"/>
                </a:schemeClr>
              </a:gs>
            </a:gsLst>
            <a:lin ang="0" scaled="1"/>
            <a:tileRect/>
          </a:gradFill>
          <a:ln w="9525" cap="flat" cmpd="sng" algn="ctr">
            <a:noFill/>
            <a:prstDash val="solid"/>
            <a:round/>
            <a:headEnd type="none" w="med" len="med"/>
            <a:tailEnd type="none" w="med" len="med"/>
          </a:ln>
          <a:effectLst/>
        </p:spPr>
      </p:sp>
      <p:pic>
        <p:nvPicPr>
          <p:cNvPr id="8203" name="Picture 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15900" y="5526088"/>
            <a:ext cx="3754438" cy="949325"/>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grpSp>
        <p:nvGrpSpPr>
          <p:cNvPr id="8204" name="Group 4"/>
          <p:cNvGrpSpPr>
            <a:grpSpLocks/>
          </p:cNvGrpSpPr>
          <p:nvPr/>
        </p:nvGrpSpPr>
        <p:grpSpPr bwMode="auto">
          <a:xfrm>
            <a:off x="2200275" y="1871663"/>
            <a:ext cx="5395913" cy="3663950"/>
            <a:chOff x="2099056" y="1800352"/>
            <a:chExt cx="5846064" cy="3664035"/>
          </a:xfrm>
        </p:grpSpPr>
        <p:sp>
          <p:nvSpPr>
            <p:cNvPr id="4" name="Oval 3"/>
            <p:cNvSpPr/>
            <p:nvPr/>
          </p:nvSpPr>
          <p:spPr bwMode="auto">
            <a:xfrm>
              <a:off x="2325254" y="1962153"/>
              <a:ext cx="5421719" cy="2173909"/>
            </a:xfrm>
            <a:prstGeom prst="ellipse">
              <a:avLst/>
            </a:prstGeom>
            <a:noFill/>
            <a:ln w="9525" cap="flat" cmpd="sng" algn="ctr">
              <a:solidFill>
                <a:sysClr val="windowText" lastClr="000000"/>
              </a:solidFill>
              <a:prstDash val="solid"/>
              <a:round/>
              <a:headEnd type="none" w="med" len="med"/>
              <a:tailEnd type="none" w="med" len="med"/>
            </a:ln>
            <a:effectLst/>
            <a:scene3d>
              <a:camera prst="perspectiveRelaxed"/>
              <a:lightRig rig="threePt" dir="t"/>
            </a:scene3d>
            <a:sp3d extrusionH="635000">
              <a:bevelT w="0" h="0"/>
              <a:extrusionClr>
                <a:srgbClr val="F47011"/>
              </a:extrusionClr>
            </a:sp3d>
          </p:spPr>
          <p:txBody>
            <a:bodyPr/>
            <a:lstStyle/>
            <a:p>
              <a:pPr defTabSz="457200" fontAlgn="auto">
                <a:spcBef>
                  <a:spcPts val="0"/>
                </a:spcBef>
                <a:spcAft>
                  <a:spcPts val="0"/>
                </a:spcAft>
                <a:defRPr/>
              </a:pPr>
              <a:endParaRPr lang="en-US" sz="1800" b="0" kern="0">
                <a:solidFill>
                  <a:sysClr val="window" lastClr="FFFFFF"/>
                </a:solidFill>
                <a:latin typeface="Times" pitchFamily="18" charset="0"/>
                <a:ea typeface="ＭＳ Ｐゴシック" charset="-128"/>
                <a:cs typeface="ＭＳ Ｐゴシック" charset="-128"/>
              </a:endParaRPr>
            </a:p>
          </p:txBody>
        </p:sp>
        <p:pic>
          <p:nvPicPr>
            <p:cNvPr id="8210" name="Picture 11"/>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634037" y="2104614"/>
              <a:ext cx="1959850" cy="135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 3"/>
            <p:cNvSpPr/>
            <p:nvPr/>
          </p:nvSpPr>
          <p:spPr>
            <a:xfrm rot="19391177" flipH="1">
              <a:off x="5748763" y="1569592"/>
              <a:ext cx="1863409" cy="1070045"/>
            </a:xfrm>
            <a:prstGeom prst="swooshArrow">
              <a:avLst>
                <a:gd name="adj1" fmla="val 26505"/>
                <a:gd name="adj2" fmla="val 40703"/>
              </a:avLst>
            </a:prstGeom>
            <a:gradFill flip="none" rotWithShape="1">
              <a:gsLst>
                <a:gs pos="36000">
                  <a:schemeClr val="accent1">
                    <a:lumMod val="60000"/>
                    <a:lumOff val="40000"/>
                    <a:alpha val="24000"/>
                  </a:schemeClr>
                </a:gs>
                <a:gs pos="100000">
                  <a:schemeClr val="accent1">
                    <a:lumMod val="75000"/>
                  </a:schemeClr>
                </a:gs>
              </a:gsLst>
              <a:lin ang="0" scaled="1"/>
              <a:tileRect/>
            </a:gradFill>
            <a:ln w="9525" cap="flat" cmpd="sng" algn="ctr">
              <a:noFill/>
              <a:prstDash val="solid"/>
              <a:round/>
              <a:headEnd type="none" w="med" len="med"/>
              <a:tailEnd type="none" w="med" len="med"/>
            </a:ln>
            <a:effectLst/>
          </p:spPr>
        </p:sp>
        <p:sp>
          <p:nvSpPr>
            <p:cNvPr id="11" name=" 3"/>
            <p:cNvSpPr/>
            <p:nvPr/>
          </p:nvSpPr>
          <p:spPr>
            <a:xfrm rot="230749" flipH="1">
              <a:off x="5849777" y="3069816"/>
              <a:ext cx="1863409" cy="1070045"/>
            </a:xfrm>
            <a:prstGeom prst="swooshArrow">
              <a:avLst>
                <a:gd name="adj1" fmla="val 26505"/>
                <a:gd name="adj2" fmla="val 40703"/>
              </a:avLst>
            </a:prstGeom>
            <a:gradFill flip="none" rotWithShape="1">
              <a:gsLst>
                <a:gs pos="36000">
                  <a:schemeClr val="accent1">
                    <a:lumMod val="60000"/>
                    <a:lumOff val="40000"/>
                    <a:alpha val="24000"/>
                  </a:schemeClr>
                </a:gs>
                <a:gs pos="100000">
                  <a:schemeClr val="accent1">
                    <a:lumMod val="75000"/>
                  </a:schemeClr>
                </a:gs>
              </a:gsLst>
              <a:lin ang="0" scaled="1"/>
              <a:tileRect/>
            </a:gradFill>
            <a:ln w="9525" cap="flat" cmpd="sng" algn="ctr">
              <a:noFill/>
              <a:prstDash val="solid"/>
              <a:round/>
              <a:headEnd type="none" w="med" len="med"/>
              <a:tailEnd type="none" w="med" len="med"/>
            </a:ln>
            <a:effectLst/>
          </p:spPr>
        </p:sp>
        <p:pic>
          <p:nvPicPr>
            <p:cNvPr id="8217" name="Picture 1"/>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368504" y="1875166"/>
              <a:ext cx="1096271" cy="1505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 3"/>
            <p:cNvSpPr/>
            <p:nvPr/>
          </p:nvSpPr>
          <p:spPr>
            <a:xfrm rot="7619305" flipV="1">
              <a:off x="1936049" y="2787648"/>
              <a:ext cx="1913691" cy="987371"/>
            </a:xfrm>
            <a:prstGeom prst="swooshArrow">
              <a:avLst>
                <a:gd name="adj1" fmla="val 31732"/>
                <a:gd name="adj2" fmla="val 51422"/>
              </a:avLst>
            </a:prstGeom>
            <a:gradFill flip="none" rotWithShape="1">
              <a:gsLst>
                <a:gs pos="36000">
                  <a:srgbClr val="1ABC50">
                    <a:alpha val="24000"/>
                  </a:srgbClr>
                </a:gs>
                <a:gs pos="100000">
                  <a:srgbClr val="1ABC50"/>
                </a:gs>
              </a:gsLst>
              <a:lin ang="0" scaled="1"/>
              <a:tileRect/>
            </a:gradFill>
            <a:ln w="9525" cap="flat" cmpd="sng" algn="ctr">
              <a:noFill/>
              <a:prstDash val="solid"/>
              <a:round/>
              <a:headEnd type="none" w="med" len="med"/>
              <a:tailEnd type="none" w="med" len="med"/>
            </a:ln>
            <a:effectLst/>
          </p:spPr>
        </p:sp>
        <p:sp>
          <p:nvSpPr>
            <p:cNvPr id="22" name=" 3"/>
            <p:cNvSpPr/>
            <p:nvPr/>
          </p:nvSpPr>
          <p:spPr>
            <a:xfrm rot="10800000" flipV="1">
              <a:off x="4284020" y="1908357"/>
              <a:ext cx="1202209" cy="620281"/>
            </a:xfrm>
            <a:prstGeom prst="swooshArrow">
              <a:avLst>
                <a:gd name="adj1" fmla="val 31732"/>
                <a:gd name="adj2" fmla="val 51422"/>
              </a:avLst>
            </a:prstGeom>
            <a:gradFill flip="none" rotWithShape="1">
              <a:gsLst>
                <a:gs pos="36000">
                  <a:srgbClr val="1ABC50">
                    <a:alpha val="24000"/>
                  </a:srgbClr>
                </a:gs>
                <a:gs pos="100000">
                  <a:srgbClr val="1ABC50"/>
                </a:gs>
              </a:gsLst>
              <a:lin ang="0" scaled="1"/>
              <a:tileRect/>
            </a:gradFill>
            <a:ln w="9525" cap="flat" cmpd="sng" algn="ctr">
              <a:noFill/>
              <a:prstDash val="solid"/>
              <a:round/>
              <a:headEnd type="none" w="med" len="med"/>
              <a:tailEnd type="none" w="med" len="med"/>
            </a:ln>
            <a:effectLst/>
          </p:spPr>
        </p:sp>
        <p:sp>
          <p:nvSpPr>
            <p:cNvPr id="9" name=" 3"/>
            <p:cNvSpPr/>
            <p:nvPr/>
          </p:nvSpPr>
          <p:spPr>
            <a:xfrm rot="18535684">
              <a:off x="2773913" y="3856108"/>
              <a:ext cx="1564252" cy="1072818"/>
            </a:xfrm>
            <a:prstGeom prst="swooshArrow">
              <a:avLst>
                <a:gd name="adj1" fmla="val 22459"/>
                <a:gd name="adj2" fmla="val 44702"/>
              </a:avLst>
            </a:prstGeom>
            <a:gradFill flip="none" rotWithShape="1">
              <a:gsLst>
                <a:gs pos="36000">
                  <a:schemeClr val="accent1">
                    <a:lumMod val="60000"/>
                    <a:lumOff val="40000"/>
                    <a:alpha val="24000"/>
                  </a:schemeClr>
                </a:gs>
                <a:gs pos="100000">
                  <a:schemeClr val="accent1">
                    <a:lumMod val="75000"/>
                  </a:schemeClr>
                </a:gs>
              </a:gsLst>
              <a:lin ang="0" scaled="1"/>
              <a:tileRect/>
            </a:gradFill>
            <a:ln w="9525" cap="flat" cmpd="sng" algn="ctr">
              <a:noFill/>
              <a:prstDash val="solid"/>
              <a:round/>
              <a:headEnd type="none" w="med" len="med"/>
              <a:tailEnd type="none" w="med" len="med"/>
            </a:ln>
            <a:effectLst/>
          </p:spPr>
        </p:sp>
        <p:sp>
          <p:nvSpPr>
            <p:cNvPr id="8227" name="TextBox 22"/>
            <p:cNvSpPr txBox="1">
              <a:spLocks noChangeArrowheads="1"/>
            </p:cNvSpPr>
            <p:nvPr/>
          </p:nvSpPr>
          <p:spPr bwMode="auto">
            <a:xfrm>
              <a:off x="3988580" y="3832161"/>
              <a:ext cx="1852535" cy="336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sz="1700" b="1">
                  <a:solidFill>
                    <a:schemeClr val="tx1"/>
                  </a:solidFill>
                  <a:latin typeface="Arial" panose="020B0604020202020204" pitchFamily="34" charset="0"/>
                </a:defRPr>
              </a:lvl1pPr>
              <a:lvl2pPr marL="742950" indent="-285750" defTabSz="457200">
                <a:defRPr sz="1700" b="1">
                  <a:solidFill>
                    <a:schemeClr val="tx1"/>
                  </a:solidFill>
                  <a:latin typeface="Arial" panose="020B0604020202020204" pitchFamily="34" charset="0"/>
                </a:defRPr>
              </a:lvl2pPr>
              <a:lvl3pPr marL="1143000" indent="-228600" defTabSz="457200">
                <a:defRPr sz="1700" b="1">
                  <a:solidFill>
                    <a:schemeClr val="tx1"/>
                  </a:solidFill>
                  <a:latin typeface="Arial" panose="020B0604020202020204" pitchFamily="34" charset="0"/>
                </a:defRPr>
              </a:lvl3pPr>
              <a:lvl4pPr marL="1600200" indent="-228600" defTabSz="457200">
                <a:defRPr sz="1700" b="1">
                  <a:solidFill>
                    <a:schemeClr val="tx1"/>
                  </a:solidFill>
                  <a:latin typeface="Arial" panose="020B0604020202020204" pitchFamily="34" charset="0"/>
                </a:defRPr>
              </a:lvl4pPr>
              <a:lvl5pPr marL="2057400" indent="-228600" defTabSz="457200">
                <a:defRPr sz="1700" b="1">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1700" b="1">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1700" b="1">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1700" b="1">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1700" b="1">
                  <a:solidFill>
                    <a:schemeClr val="tx1"/>
                  </a:solidFill>
                  <a:latin typeface="Arial" panose="020B0604020202020204" pitchFamily="34" charset="0"/>
                </a:defRPr>
              </a:lvl9pPr>
            </a:lstStyle>
            <a:p>
              <a:pPr eaLnBrk="1" hangingPunct="1"/>
              <a:r>
                <a:rPr lang="en-US" altLang="en-US" sz="1600" b="0">
                  <a:solidFill>
                    <a:srgbClr val="000000"/>
                  </a:solidFill>
                </a:rPr>
                <a:t>Transformation </a:t>
              </a:r>
            </a:p>
          </p:txBody>
        </p:sp>
        <p:pic>
          <p:nvPicPr>
            <p:cNvPr id="8228" name="Picture 4"/>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2537727" y="4773382"/>
              <a:ext cx="2036623" cy="479781"/>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8229" name="TextBox 25"/>
            <p:cNvSpPr txBox="1">
              <a:spLocks noChangeArrowheads="1"/>
            </p:cNvSpPr>
            <p:nvPr/>
          </p:nvSpPr>
          <p:spPr bwMode="auto">
            <a:xfrm>
              <a:off x="2552724" y="5156610"/>
              <a:ext cx="22749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1700" b="1">
                  <a:solidFill>
                    <a:schemeClr val="tx1"/>
                  </a:solidFill>
                  <a:latin typeface="Arial" panose="020B0604020202020204" pitchFamily="34" charset="0"/>
                </a:defRPr>
              </a:lvl1pPr>
              <a:lvl2pPr marL="742950" indent="-285750" defTabSz="457200">
                <a:defRPr sz="1700" b="1">
                  <a:solidFill>
                    <a:schemeClr val="tx1"/>
                  </a:solidFill>
                  <a:latin typeface="Arial" panose="020B0604020202020204" pitchFamily="34" charset="0"/>
                </a:defRPr>
              </a:lvl2pPr>
              <a:lvl3pPr marL="1143000" indent="-228600" defTabSz="457200">
                <a:defRPr sz="1700" b="1">
                  <a:solidFill>
                    <a:schemeClr val="tx1"/>
                  </a:solidFill>
                  <a:latin typeface="Arial" panose="020B0604020202020204" pitchFamily="34" charset="0"/>
                </a:defRPr>
              </a:lvl3pPr>
              <a:lvl4pPr marL="1600200" indent="-228600" defTabSz="457200">
                <a:defRPr sz="1700" b="1">
                  <a:solidFill>
                    <a:schemeClr val="tx1"/>
                  </a:solidFill>
                  <a:latin typeface="Arial" panose="020B0604020202020204" pitchFamily="34" charset="0"/>
                </a:defRPr>
              </a:lvl4pPr>
              <a:lvl5pPr marL="2057400" indent="-228600" defTabSz="457200">
                <a:defRPr sz="1700" b="1">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1700" b="1">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1700" b="1">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1700" b="1">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1700" b="1">
                  <a:solidFill>
                    <a:schemeClr val="tx1"/>
                  </a:solidFill>
                  <a:latin typeface="Arial" panose="020B0604020202020204" pitchFamily="34" charset="0"/>
                </a:defRPr>
              </a:lvl9pPr>
            </a:lstStyle>
            <a:p>
              <a:pPr eaLnBrk="1" hangingPunct="1"/>
              <a:r>
                <a:rPr lang="en-US" altLang="en-US" sz="1400" b="0">
                  <a:solidFill>
                    <a:srgbClr val="000000"/>
                  </a:solidFill>
                </a:rPr>
                <a:t>Authenticated Certification</a:t>
              </a:r>
            </a:p>
          </p:txBody>
        </p:sp>
      </p:grpSp>
      <p:grpSp>
        <p:nvGrpSpPr>
          <p:cNvPr id="8205" name="Group 7"/>
          <p:cNvGrpSpPr>
            <a:grpSpLocks/>
          </p:cNvGrpSpPr>
          <p:nvPr/>
        </p:nvGrpSpPr>
        <p:grpSpPr bwMode="auto">
          <a:xfrm>
            <a:off x="5057760" y="4271963"/>
            <a:ext cx="1459613" cy="1926952"/>
            <a:chOff x="5276830" y="4271587"/>
            <a:chExt cx="1580517" cy="1927419"/>
          </a:xfrm>
        </p:grpSpPr>
        <p:sp>
          <p:nvSpPr>
            <p:cNvPr id="8207" name="TextBox 17"/>
            <p:cNvSpPr txBox="1">
              <a:spLocks noChangeArrowheads="1"/>
            </p:cNvSpPr>
            <p:nvPr/>
          </p:nvSpPr>
          <p:spPr bwMode="auto">
            <a:xfrm>
              <a:off x="5276830" y="4271587"/>
              <a:ext cx="1403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1700" b="1">
                  <a:solidFill>
                    <a:schemeClr val="tx1"/>
                  </a:solidFill>
                  <a:latin typeface="Arial" panose="020B0604020202020204" pitchFamily="34" charset="0"/>
                </a:defRPr>
              </a:lvl1pPr>
              <a:lvl2pPr marL="742950" indent="-285750" defTabSz="457200">
                <a:defRPr sz="1700" b="1">
                  <a:solidFill>
                    <a:schemeClr val="tx1"/>
                  </a:solidFill>
                  <a:latin typeface="Arial" panose="020B0604020202020204" pitchFamily="34" charset="0"/>
                </a:defRPr>
              </a:lvl2pPr>
              <a:lvl3pPr marL="1143000" indent="-228600" defTabSz="457200">
                <a:defRPr sz="1700" b="1">
                  <a:solidFill>
                    <a:schemeClr val="tx1"/>
                  </a:solidFill>
                  <a:latin typeface="Arial" panose="020B0604020202020204" pitchFamily="34" charset="0"/>
                </a:defRPr>
              </a:lvl3pPr>
              <a:lvl4pPr marL="1600200" indent="-228600" defTabSz="457200">
                <a:defRPr sz="1700" b="1">
                  <a:solidFill>
                    <a:schemeClr val="tx1"/>
                  </a:solidFill>
                  <a:latin typeface="Arial" panose="020B0604020202020204" pitchFamily="34" charset="0"/>
                </a:defRPr>
              </a:lvl4pPr>
              <a:lvl5pPr marL="2057400" indent="-228600" defTabSz="457200">
                <a:defRPr sz="1700" b="1">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1700" b="1">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1700" b="1">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1700" b="1">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1700" b="1">
                  <a:solidFill>
                    <a:schemeClr val="tx1"/>
                  </a:solidFill>
                  <a:latin typeface="Arial" panose="020B0604020202020204" pitchFamily="34" charset="0"/>
                </a:defRPr>
              </a:lvl9pPr>
            </a:lstStyle>
            <a:p>
              <a:pPr eaLnBrk="1" hangingPunct="1"/>
              <a:r>
                <a:rPr lang="en-US" altLang="en-US" sz="1800" b="0">
                  <a:solidFill>
                    <a:srgbClr val="000000"/>
                  </a:solidFill>
                </a:rPr>
                <a:t>2D Barcode</a:t>
              </a:r>
            </a:p>
          </p:txBody>
        </p:sp>
        <p:pic>
          <p:nvPicPr>
            <p:cNvPr id="8208" name="Picture 2"/>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5305345" y="4647005"/>
              <a:ext cx="1552002" cy="1552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206" name="Title 1"/>
          <p:cNvSpPr>
            <a:spLocks noGrp="1"/>
          </p:cNvSpPr>
          <p:nvPr>
            <p:ph type="title" idx="4294967295"/>
          </p:nvPr>
        </p:nvSpPr>
        <p:spPr bwMode="auto">
          <a:xfrm>
            <a:off x="788757" y="198438"/>
            <a:ext cx="7455131" cy="7969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146" tIns="51572" rIns="103146" bIns="51572" anchor="ctr"/>
          <a:lstStyle/>
          <a:p>
            <a:r>
              <a:rPr lang="en-US" altLang="en-US" dirty="0" smtClean="0"/>
              <a:t>Example : APEC </a:t>
            </a:r>
            <a:r>
              <a:rPr lang="en-US" altLang="en-US" dirty="0"/>
              <a:t>pilot for fruit authentication from Malaysia to China </a:t>
            </a:r>
          </a:p>
        </p:txBody>
      </p:sp>
    </p:spTree>
    <p:extLst>
      <p:ext uri="{BB962C8B-B14F-4D97-AF65-F5344CB8AC3E}">
        <p14:creationId xmlns:p14="http://schemas.microsoft.com/office/powerpoint/2010/main" val="14874557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GS1 : the global language of business</a:t>
            </a:r>
            <a:endParaRPr lang="en-GB" sz="2000" b="1" dirty="0">
              <a:solidFill>
                <a:schemeClr val="accent1"/>
              </a:solidFill>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0"/>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1000" b="0" i="0" u="none" strike="noStrike" kern="1200" cap="none" spc="0" normalizeH="0" baseline="0" noProof="0" smtClean="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2</a:t>
            </a:fld>
            <a:endParaRPr kumimoji="0" lang="en-GB" sz="1000" b="0" i="0" u="none" strike="noStrike" kern="1200" cap="none" spc="0" normalizeH="0" baseline="0" noProof="0" dirty="0">
              <a:ln>
                <a:noFill/>
              </a:ln>
              <a:solidFill>
                <a:srgbClr val="454545"/>
              </a:solidFill>
              <a:effectLst/>
              <a:uLnTx/>
              <a:uFillTx/>
              <a:latin typeface="Verdana"/>
              <a:ea typeface="+mn-ea"/>
              <a:cs typeface="Verdana"/>
            </a:endParaRPr>
          </a:p>
        </p:txBody>
      </p:sp>
      <p:grpSp>
        <p:nvGrpSpPr>
          <p:cNvPr id="14" name="Group 13"/>
          <p:cNvGrpSpPr/>
          <p:nvPr/>
        </p:nvGrpSpPr>
        <p:grpSpPr>
          <a:xfrm>
            <a:off x="546099" y="1760834"/>
            <a:ext cx="8265583" cy="1187578"/>
            <a:chOff x="558440" y="2040613"/>
            <a:chExt cx="8265583" cy="1187578"/>
          </a:xfrm>
        </p:grpSpPr>
        <p:sp>
          <p:nvSpPr>
            <p:cNvPr id="6" name="Content Placeholder 2"/>
            <p:cNvSpPr txBox="1">
              <a:spLocks/>
            </p:cNvSpPr>
            <p:nvPr/>
          </p:nvSpPr>
          <p:spPr bwMode="auto">
            <a:xfrm>
              <a:off x="2033230" y="2040613"/>
              <a:ext cx="6790793" cy="1070885"/>
            </a:xfrm>
            <a:prstGeom prst="rect">
              <a:avLst/>
            </a:prstGeom>
            <a:noFill/>
            <a:ln w="9525">
              <a:noFill/>
              <a:miter lim="800000"/>
              <a:headEnd/>
              <a:tailEnd/>
            </a:ln>
          </p:spPr>
          <p:txBody>
            <a:bodyPr vert="horz" wrap="square" lIns="91431" tIns="0" rIns="91431" bIns="45716" numCol="1" anchor="t" anchorCtr="0" compatLnSpc="1">
              <a:prstTxWarp prst="textNoShape">
                <a:avLst/>
              </a:prstTxWarp>
            </a:bodyPr>
            <a:lstStyle>
              <a:lvl1pPr marL="228578" indent="-228578" algn="l" defTabSz="457155" rtl="0" eaLnBrk="1" fontAlgn="base" hangingPunct="1">
                <a:spcBef>
                  <a:spcPct val="20000"/>
                </a:spcBef>
                <a:spcAft>
                  <a:spcPct val="0"/>
                </a:spcAft>
                <a:buClr>
                  <a:srgbClr val="F26334"/>
                </a:buClr>
                <a:buFont typeface="Arial" pitchFamily="34" charset="0"/>
                <a:buChar char="•"/>
                <a:defRPr kern="1200">
                  <a:solidFill>
                    <a:srgbClr val="4C4C4C"/>
                  </a:solidFill>
                  <a:latin typeface="Arial" charset="0"/>
                  <a:ea typeface="ＭＳ Ｐゴシック" charset="0"/>
                  <a:cs typeface="ＭＳ Ｐゴシック" charset="0"/>
                </a:defRPr>
              </a:lvl1pPr>
              <a:lvl2pPr marL="457155" indent="-228578" algn="l" defTabSz="457155" rtl="0" eaLnBrk="1" fontAlgn="base" hangingPunct="1">
                <a:spcBef>
                  <a:spcPct val="20000"/>
                </a:spcBef>
                <a:spcAft>
                  <a:spcPct val="0"/>
                </a:spcAft>
                <a:buClr>
                  <a:srgbClr val="F26334"/>
                </a:buClr>
                <a:buFont typeface="Arial" pitchFamily="34" charset="0"/>
                <a:buChar char="–"/>
                <a:defRPr kern="1200">
                  <a:solidFill>
                    <a:srgbClr val="4C4C4C"/>
                  </a:solidFill>
                  <a:latin typeface="Arial" charset="0"/>
                  <a:ea typeface="ＭＳ Ｐゴシック" charset="0"/>
                  <a:cs typeface="+mn-cs"/>
                </a:defRPr>
              </a:lvl2pPr>
              <a:lvl3pPr marL="685733" indent="-228578" algn="l" defTabSz="457155" rtl="0" eaLnBrk="1" fontAlgn="base" hangingPunct="1">
                <a:spcBef>
                  <a:spcPct val="20000"/>
                </a:spcBef>
                <a:spcAft>
                  <a:spcPct val="0"/>
                </a:spcAft>
                <a:buClr>
                  <a:srgbClr val="F26334"/>
                </a:buClr>
                <a:buFont typeface="Arial" pitchFamily="34" charset="0"/>
                <a:buChar char="•"/>
                <a:defRPr kern="1200">
                  <a:solidFill>
                    <a:srgbClr val="4C4C4C"/>
                  </a:solidFill>
                  <a:latin typeface="Arial" charset="0"/>
                  <a:ea typeface="ＭＳ Ｐゴシック" charset="0"/>
                  <a:cs typeface="+mn-cs"/>
                </a:defRPr>
              </a:lvl3pPr>
              <a:lvl4pPr marL="914310" indent="-228578" algn="l" defTabSz="457155" rtl="0" eaLnBrk="1" fontAlgn="base" hangingPunct="1">
                <a:spcBef>
                  <a:spcPct val="20000"/>
                </a:spcBef>
                <a:spcAft>
                  <a:spcPct val="0"/>
                </a:spcAft>
                <a:buClr>
                  <a:srgbClr val="F26334"/>
                </a:buClr>
                <a:buFont typeface="Arial" pitchFamily="34" charset="0"/>
                <a:buChar char="–"/>
                <a:defRPr kern="1200">
                  <a:solidFill>
                    <a:srgbClr val="4C4C4C"/>
                  </a:solidFill>
                  <a:latin typeface="Arial" charset="0"/>
                  <a:ea typeface="ＭＳ Ｐゴシック" charset="0"/>
                  <a:cs typeface="+mn-cs"/>
                </a:defRPr>
              </a:lvl4pPr>
              <a:lvl5pPr marL="1142889" indent="-228578" algn="l" defTabSz="457155" rtl="0" eaLnBrk="1" fontAlgn="base" hangingPunct="1">
                <a:spcBef>
                  <a:spcPct val="20000"/>
                </a:spcBef>
                <a:spcAft>
                  <a:spcPct val="0"/>
                </a:spcAft>
                <a:buClr>
                  <a:srgbClr val="F26334"/>
                </a:buClr>
                <a:buFont typeface="Arial" pitchFamily="34" charset="0"/>
                <a:buChar char="»"/>
                <a:defRPr kern="1200">
                  <a:solidFill>
                    <a:srgbClr val="4C4C4C"/>
                  </a:solidFill>
                  <a:latin typeface="Arial" charset="0"/>
                  <a:ea typeface="ＭＳ Ｐゴシック" charset="0"/>
                  <a:cs typeface="+mn-cs"/>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marL="1719263" marR="0" lvl="0" indent="-1719263" algn="l" defTabSz="457155" rtl="0" eaLnBrk="1" fontAlgn="base" latinLnBrk="0" hangingPunct="1">
                <a:lnSpc>
                  <a:spcPct val="100000"/>
                </a:lnSpc>
                <a:spcBef>
                  <a:spcPts val="1800"/>
                </a:spcBef>
                <a:spcAft>
                  <a:spcPct val="0"/>
                </a:spcAft>
                <a:buClr>
                  <a:srgbClr val="F26334"/>
                </a:buClr>
                <a:buSzTx/>
                <a:buFont typeface="Arial" pitchFamily="34" charset="0"/>
                <a:buNone/>
                <a:tabLst>
                  <a:tab pos="1770063" algn="l"/>
                </a:tabLst>
                <a:defRPr/>
              </a:pPr>
              <a:r>
                <a:rPr kumimoji="0" lang="en-US" sz="2400" b="0" i="0" u="none" strike="noStrike" kern="1200" cap="none" spc="0" normalizeH="0" baseline="0" noProof="0" dirty="0" smtClean="0">
                  <a:ln>
                    <a:noFill/>
                  </a:ln>
                  <a:solidFill>
                    <a:srgbClr val="00B6DE"/>
                  </a:solidFill>
                  <a:effectLst/>
                  <a:uLnTx/>
                  <a:uFillTx/>
                  <a:latin typeface="Verdana"/>
                  <a:ea typeface="ＭＳ Ｐゴシック" charset="0"/>
                </a:rPr>
                <a:t>	GS1 Identification Numbers</a:t>
              </a:r>
              <a:endParaRPr kumimoji="0" lang="en-US" sz="2800" b="1" i="0" u="none" strike="noStrike" kern="1200" cap="none" spc="0" normalizeH="0" baseline="0" noProof="0" dirty="0" smtClean="0">
                <a:ln>
                  <a:noFill/>
                </a:ln>
                <a:solidFill>
                  <a:srgbClr val="002C6C"/>
                </a:solidFill>
                <a:effectLst/>
                <a:uLnTx/>
                <a:uFillTx/>
                <a:latin typeface="Verdana"/>
                <a:ea typeface="ＭＳ Ｐゴシック" charset="0"/>
              </a:endParaRPr>
            </a:p>
            <a:p>
              <a:pPr marL="1719263" marR="0" lvl="0" indent="-1719263" algn="l" defTabSz="457155" rtl="0" eaLnBrk="1" fontAlgn="base" latinLnBrk="0" hangingPunct="1">
                <a:lnSpc>
                  <a:spcPct val="100000"/>
                </a:lnSpc>
                <a:spcBef>
                  <a:spcPts val="0"/>
                </a:spcBef>
                <a:spcAft>
                  <a:spcPct val="0"/>
                </a:spcAft>
                <a:buClr>
                  <a:srgbClr val="F26334"/>
                </a:buClr>
                <a:buSzTx/>
                <a:buFont typeface="Arial" pitchFamily="34" charset="0"/>
                <a:buNone/>
                <a:tabLst>
                  <a:tab pos="1770063" algn="l"/>
                </a:tabLst>
                <a:defRPr/>
              </a:pPr>
              <a:r>
                <a:rPr kumimoji="0" lang="en-US" sz="2400" b="1" i="0" u="none" strike="noStrike" kern="1200" cap="none" spc="0" normalizeH="0" baseline="0" noProof="0" dirty="0" smtClean="0">
                  <a:ln>
                    <a:noFill/>
                  </a:ln>
                  <a:solidFill>
                    <a:srgbClr val="00B6DE"/>
                  </a:solidFill>
                  <a:effectLst/>
                  <a:uLnTx/>
                  <a:uFillTx/>
                  <a:latin typeface="Verdana"/>
                  <a:ea typeface="ＭＳ Ｐゴシック" charset="0"/>
                </a:rPr>
                <a:t>Identify</a:t>
              </a:r>
              <a:r>
                <a:rPr kumimoji="0" lang="en-US" sz="1800" b="1" i="0" u="none" strike="noStrike" kern="1200" cap="none" spc="0" normalizeH="0" baseline="0" noProof="0" dirty="0" smtClean="0">
                  <a:ln>
                    <a:noFill/>
                  </a:ln>
                  <a:solidFill>
                    <a:srgbClr val="002C6C"/>
                  </a:solidFill>
                  <a:effectLst/>
                  <a:uLnTx/>
                  <a:uFillTx/>
                  <a:latin typeface="Verdana"/>
                  <a:ea typeface="ＭＳ Ｐゴシック" charset="0"/>
                </a:rPr>
                <a:t>	</a:t>
              </a:r>
              <a:r>
                <a:rPr kumimoji="0" lang="en-US" sz="1800" b="0" i="0" u="none" strike="noStrike" kern="1200" cap="none" spc="0" normalizeH="0" baseline="0" noProof="0" dirty="0" smtClean="0">
                  <a:ln>
                    <a:noFill/>
                  </a:ln>
                  <a:solidFill>
                    <a:srgbClr val="002C6C"/>
                  </a:solidFill>
                  <a:effectLst/>
                  <a:uLnTx/>
                  <a:uFillTx/>
                  <a:latin typeface="Verdana"/>
                  <a:ea typeface="ＭＳ Ｐゴシック" charset="0"/>
                </a:rPr>
                <a:t>Companies, Products, Locations, </a:t>
              </a:r>
              <a:br>
                <a:rPr kumimoji="0" lang="en-US" sz="1800" b="0" i="0" u="none" strike="noStrike" kern="1200" cap="none" spc="0" normalizeH="0" baseline="0" noProof="0" dirty="0" smtClean="0">
                  <a:ln>
                    <a:noFill/>
                  </a:ln>
                  <a:solidFill>
                    <a:srgbClr val="002C6C"/>
                  </a:solidFill>
                  <a:effectLst/>
                  <a:uLnTx/>
                  <a:uFillTx/>
                  <a:latin typeface="Verdana"/>
                  <a:ea typeface="ＭＳ Ｐゴシック" charset="0"/>
                </a:rPr>
              </a:br>
              <a:r>
                <a:rPr kumimoji="0" lang="en-US" sz="1800" b="0" i="0" u="none" strike="noStrike" kern="1200" cap="none" spc="0" normalizeH="0" baseline="0" noProof="0" dirty="0" smtClean="0">
                  <a:ln>
                    <a:noFill/>
                  </a:ln>
                  <a:solidFill>
                    <a:srgbClr val="002C6C"/>
                  </a:solidFill>
                  <a:effectLst/>
                  <a:uLnTx/>
                  <a:uFillTx/>
                  <a:latin typeface="Verdana"/>
                  <a:ea typeface="ＭＳ Ｐゴシック" charset="0"/>
                </a:rPr>
                <a:t>Logistics, Assets and Services</a:t>
              </a:r>
            </a:p>
          </p:txBody>
        </p:sp>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58440" y="2040613"/>
              <a:ext cx="1187578" cy="1187578"/>
            </a:xfrm>
            <a:prstGeom prst="rect">
              <a:avLst/>
            </a:prstGeom>
          </p:spPr>
        </p:pic>
        <p:sp>
          <p:nvSpPr>
            <p:cNvPr id="2" name="Rectangle 1"/>
            <p:cNvSpPr/>
            <p:nvPr/>
          </p:nvSpPr>
          <p:spPr>
            <a:xfrm>
              <a:off x="1565200" y="2104962"/>
              <a:ext cx="152400" cy="78638"/>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31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a:ea typeface="+mn-ea"/>
                <a:cs typeface="+mn-cs"/>
              </a:endParaRPr>
            </a:p>
          </p:txBody>
        </p:sp>
      </p:grpSp>
      <p:grpSp>
        <p:nvGrpSpPr>
          <p:cNvPr id="16" name="Group 15"/>
          <p:cNvGrpSpPr/>
          <p:nvPr/>
        </p:nvGrpSpPr>
        <p:grpSpPr>
          <a:xfrm>
            <a:off x="546099" y="3057628"/>
            <a:ext cx="8265583" cy="1185590"/>
            <a:chOff x="558440" y="3352801"/>
            <a:chExt cx="8265583" cy="1185590"/>
          </a:xfrm>
        </p:grpSpPr>
        <p:pic>
          <p:nvPicPr>
            <p:cNvPr id="7" name="Picture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58440" y="3352801"/>
              <a:ext cx="1185590" cy="1185590"/>
            </a:xfrm>
            <a:prstGeom prst="rect">
              <a:avLst/>
            </a:prstGeom>
          </p:spPr>
        </p:pic>
        <p:sp>
          <p:nvSpPr>
            <p:cNvPr id="11" name="Content Placeholder 2"/>
            <p:cNvSpPr txBox="1">
              <a:spLocks/>
            </p:cNvSpPr>
            <p:nvPr/>
          </p:nvSpPr>
          <p:spPr bwMode="auto">
            <a:xfrm>
              <a:off x="2033230" y="3352801"/>
              <a:ext cx="6790793" cy="762000"/>
            </a:xfrm>
            <a:prstGeom prst="rect">
              <a:avLst/>
            </a:prstGeom>
            <a:noFill/>
            <a:ln w="9525">
              <a:noFill/>
              <a:miter lim="800000"/>
              <a:headEnd/>
              <a:tailEnd/>
            </a:ln>
          </p:spPr>
          <p:txBody>
            <a:bodyPr vert="horz" wrap="square" lIns="91431" tIns="0" rIns="91431" bIns="45716" numCol="1" anchor="t" anchorCtr="0" compatLnSpc="1">
              <a:prstTxWarp prst="textNoShape">
                <a:avLst/>
              </a:prstTxWarp>
            </a:bodyPr>
            <a:lstStyle>
              <a:lvl1pPr marL="228578" indent="-228578" algn="l" defTabSz="457155" rtl="0" eaLnBrk="1" fontAlgn="base" hangingPunct="1">
                <a:spcBef>
                  <a:spcPct val="20000"/>
                </a:spcBef>
                <a:spcAft>
                  <a:spcPct val="0"/>
                </a:spcAft>
                <a:buClr>
                  <a:srgbClr val="F26334"/>
                </a:buClr>
                <a:buFont typeface="Arial" pitchFamily="34" charset="0"/>
                <a:buChar char="•"/>
                <a:defRPr kern="1200">
                  <a:solidFill>
                    <a:srgbClr val="4C4C4C"/>
                  </a:solidFill>
                  <a:latin typeface="Arial" charset="0"/>
                  <a:ea typeface="ＭＳ Ｐゴシック" charset="0"/>
                  <a:cs typeface="ＭＳ Ｐゴシック" charset="0"/>
                </a:defRPr>
              </a:lvl1pPr>
              <a:lvl2pPr marL="457155" indent="-228578" algn="l" defTabSz="457155" rtl="0" eaLnBrk="1" fontAlgn="base" hangingPunct="1">
                <a:spcBef>
                  <a:spcPct val="20000"/>
                </a:spcBef>
                <a:spcAft>
                  <a:spcPct val="0"/>
                </a:spcAft>
                <a:buClr>
                  <a:srgbClr val="F26334"/>
                </a:buClr>
                <a:buFont typeface="Arial" pitchFamily="34" charset="0"/>
                <a:buChar char="–"/>
                <a:defRPr kern="1200">
                  <a:solidFill>
                    <a:srgbClr val="4C4C4C"/>
                  </a:solidFill>
                  <a:latin typeface="Arial" charset="0"/>
                  <a:ea typeface="ＭＳ Ｐゴシック" charset="0"/>
                  <a:cs typeface="+mn-cs"/>
                </a:defRPr>
              </a:lvl2pPr>
              <a:lvl3pPr marL="685733" indent="-228578" algn="l" defTabSz="457155" rtl="0" eaLnBrk="1" fontAlgn="base" hangingPunct="1">
                <a:spcBef>
                  <a:spcPct val="20000"/>
                </a:spcBef>
                <a:spcAft>
                  <a:spcPct val="0"/>
                </a:spcAft>
                <a:buClr>
                  <a:srgbClr val="F26334"/>
                </a:buClr>
                <a:buFont typeface="Arial" pitchFamily="34" charset="0"/>
                <a:buChar char="•"/>
                <a:defRPr kern="1200">
                  <a:solidFill>
                    <a:srgbClr val="4C4C4C"/>
                  </a:solidFill>
                  <a:latin typeface="Arial" charset="0"/>
                  <a:ea typeface="ＭＳ Ｐゴシック" charset="0"/>
                  <a:cs typeface="+mn-cs"/>
                </a:defRPr>
              </a:lvl3pPr>
              <a:lvl4pPr marL="914310" indent="-228578" algn="l" defTabSz="457155" rtl="0" eaLnBrk="1" fontAlgn="base" hangingPunct="1">
                <a:spcBef>
                  <a:spcPct val="20000"/>
                </a:spcBef>
                <a:spcAft>
                  <a:spcPct val="0"/>
                </a:spcAft>
                <a:buClr>
                  <a:srgbClr val="F26334"/>
                </a:buClr>
                <a:buFont typeface="Arial" pitchFamily="34" charset="0"/>
                <a:buChar char="–"/>
                <a:defRPr kern="1200">
                  <a:solidFill>
                    <a:srgbClr val="4C4C4C"/>
                  </a:solidFill>
                  <a:latin typeface="Arial" charset="0"/>
                  <a:ea typeface="ＭＳ Ｐゴシック" charset="0"/>
                  <a:cs typeface="+mn-cs"/>
                </a:defRPr>
              </a:lvl4pPr>
              <a:lvl5pPr marL="1142889" indent="-228578" algn="l" defTabSz="457155" rtl="0" eaLnBrk="1" fontAlgn="base" hangingPunct="1">
                <a:spcBef>
                  <a:spcPct val="20000"/>
                </a:spcBef>
                <a:spcAft>
                  <a:spcPct val="0"/>
                </a:spcAft>
                <a:buClr>
                  <a:srgbClr val="F26334"/>
                </a:buClr>
                <a:buFont typeface="Arial" pitchFamily="34" charset="0"/>
                <a:buChar char="»"/>
                <a:defRPr kern="1200">
                  <a:solidFill>
                    <a:srgbClr val="4C4C4C"/>
                  </a:solidFill>
                  <a:latin typeface="Arial" charset="0"/>
                  <a:ea typeface="ＭＳ Ｐゴシック" charset="0"/>
                  <a:cs typeface="+mn-cs"/>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marL="1719263" marR="0" lvl="0" indent="-1719263" algn="l" defTabSz="457155" rtl="0" eaLnBrk="1" fontAlgn="base" latinLnBrk="0" hangingPunct="1">
                <a:lnSpc>
                  <a:spcPct val="100000"/>
                </a:lnSpc>
                <a:spcBef>
                  <a:spcPts val="1800"/>
                </a:spcBef>
                <a:spcAft>
                  <a:spcPct val="0"/>
                </a:spcAft>
                <a:buClr>
                  <a:srgbClr val="F26334"/>
                </a:buClr>
                <a:buSzTx/>
                <a:buFont typeface="Arial" pitchFamily="34" charset="0"/>
                <a:buNone/>
                <a:tabLst>
                  <a:tab pos="1770063" algn="l"/>
                </a:tabLst>
                <a:defRPr/>
              </a:pPr>
              <a:r>
                <a:rPr kumimoji="0" lang="en-US" sz="2400" b="0" i="0" u="none" strike="noStrike" kern="1200" cap="none" spc="0" normalizeH="0" baseline="0" noProof="0" dirty="0" smtClean="0">
                  <a:ln>
                    <a:noFill/>
                  </a:ln>
                  <a:solidFill>
                    <a:srgbClr val="F05587"/>
                  </a:solidFill>
                  <a:effectLst/>
                  <a:uLnTx/>
                  <a:uFillTx/>
                  <a:latin typeface="Verdana"/>
                  <a:ea typeface="ＭＳ Ｐゴシック" charset="0"/>
                </a:rPr>
                <a:t>	GS1 Data Carriers</a:t>
              </a:r>
            </a:p>
            <a:p>
              <a:pPr marL="1719263" marR="0" lvl="0" indent="-1719263" algn="l" defTabSz="457155" rtl="0" eaLnBrk="1" fontAlgn="base" latinLnBrk="0" hangingPunct="1">
                <a:lnSpc>
                  <a:spcPct val="100000"/>
                </a:lnSpc>
                <a:spcBef>
                  <a:spcPts val="0"/>
                </a:spcBef>
                <a:spcAft>
                  <a:spcPct val="0"/>
                </a:spcAft>
                <a:buClr>
                  <a:srgbClr val="F26334"/>
                </a:buClr>
                <a:buSzTx/>
                <a:buFont typeface="Arial" pitchFamily="34" charset="0"/>
                <a:buNone/>
                <a:tabLst>
                  <a:tab pos="1770063" algn="l"/>
                </a:tabLst>
                <a:defRPr/>
              </a:pPr>
              <a:r>
                <a:rPr kumimoji="0" lang="en-US" sz="2400" b="1" i="0" u="none" strike="noStrike" kern="1200" cap="none" spc="0" normalizeH="0" baseline="0" noProof="0" dirty="0" smtClean="0">
                  <a:ln>
                    <a:noFill/>
                  </a:ln>
                  <a:solidFill>
                    <a:srgbClr val="F05587"/>
                  </a:solidFill>
                  <a:effectLst/>
                  <a:uLnTx/>
                  <a:uFillTx/>
                  <a:latin typeface="Verdana"/>
                  <a:ea typeface="ＭＳ Ｐゴシック" charset="0"/>
                </a:rPr>
                <a:t>Capture</a:t>
              </a:r>
              <a:r>
                <a:rPr kumimoji="0" lang="en-US" sz="1800" b="0" i="0" u="none" strike="noStrike" kern="1200" cap="none" spc="0" normalizeH="0" baseline="0" noProof="0" dirty="0" smtClean="0">
                  <a:ln>
                    <a:noFill/>
                  </a:ln>
                  <a:solidFill>
                    <a:srgbClr val="F05587"/>
                  </a:solidFill>
                  <a:effectLst/>
                  <a:uLnTx/>
                  <a:uFillTx/>
                  <a:latin typeface="Arial" charset="0"/>
                  <a:ea typeface="ＭＳ Ｐゴシック" charset="0"/>
                </a:rPr>
                <a:t>	</a:t>
              </a:r>
              <a:r>
                <a:rPr kumimoji="0" lang="en-US" sz="1800" b="0" i="0" u="none" strike="noStrike" kern="1200" cap="none" spc="0" normalizeH="0" baseline="0" noProof="0" dirty="0" smtClean="0">
                  <a:ln>
                    <a:noFill/>
                  </a:ln>
                  <a:solidFill>
                    <a:srgbClr val="002C6C"/>
                  </a:solidFill>
                  <a:effectLst/>
                  <a:uLnTx/>
                  <a:uFillTx/>
                  <a:latin typeface="Verdana"/>
                  <a:ea typeface="ＭＳ Ｐゴシック" charset="0"/>
                </a:rPr>
                <a:t>Barcodes and EPC-enabled RFID</a:t>
              </a:r>
              <a:endParaRPr kumimoji="0" lang="en-US" sz="1800" b="0" i="0" u="none" strike="noStrike" kern="1200" cap="none" spc="0" normalizeH="0" baseline="0" noProof="0" dirty="0" smtClean="0">
                <a:ln>
                  <a:noFill/>
                </a:ln>
                <a:solidFill>
                  <a:srgbClr val="4C4C4C"/>
                </a:solidFill>
                <a:effectLst/>
                <a:uLnTx/>
                <a:uFillTx/>
                <a:latin typeface="Verdana"/>
                <a:ea typeface="ＭＳ Ｐゴシック" charset="0"/>
              </a:endParaRPr>
            </a:p>
          </p:txBody>
        </p:sp>
        <p:sp>
          <p:nvSpPr>
            <p:cNvPr id="13" name="Rectangle 12"/>
            <p:cNvSpPr/>
            <p:nvPr/>
          </p:nvSpPr>
          <p:spPr>
            <a:xfrm>
              <a:off x="1565200" y="3394938"/>
              <a:ext cx="152400" cy="89062"/>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31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a:ea typeface="+mn-ea"/>
                <a:cs typeface="+mn-cs"/>
              </a:endParaRPr>
            </a:p>
          </p:txBody>
        </p:sp>
      </p:grpSp>
      <p:grpSp>
        <p:nvGrpSpPr>
          <p:cNvPr id="17" name="Group 16"/>
          <p:cNvGrpSpPr/>
          <p:nvPr/>
        </p:nvGrpSpPr>
        <p:grpSpPr>
          <a:xfrm>
            <a:off x="546099" y="4363181"/>
            <a:ext cx="8265583" cy="1189568"/>
            <a:chOff x="558440" y="4673748"/>
            <a:chExt cx="8265583" cy="1189568"/>
          </a:xfrm>
        </p:grpSpPr>
        <p:pic>
          <p:nvPicPr>
            <p:cNvPr id="9" name="Picture 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58440" y="4673748"/>
              <a:ext cx="1189568" cy="1189568"/>
            </a:xfrm>
            <a:prstGeom prst="rect">
              <a:avLst/>
            </a:prstGeom>
          </p:spPr>
        </p:pic>
        <p:sp>
          <p:nvSpPr>
            <p:cNvPr id="12" name="Content Placeholder 2"/>
            <p:cNvSpPr txBox="1">
              <a:spLocks/>
            </p:cNvSpPr>
            <p:nvPr/>
          </p:nvSpPr>
          <p:spPr bwMode="auto">
            <a:xfrm>
              <a:off x="2033230" y="4673748"/>
              <a:ext cx="6790793" cy="990599"/>
            </a:xfrm>
            <a:prstGeom prst="rect">
              <a:avLst/>
            </a:prstGeom>
            <a:noFill/>
            <a:ln w="9525">
              <a:noFill/>
              <a:miter lim="800000"/>
              <a:headEnd/>
              <a:tailEnd/>
            </a:ln>
          </p:spPr>
          <p:txBody>
            <a:bodyPr vert="horz" wrap="square" lIns="91431" tIns="0" rIns="91431" bIns="45716" numCol="1" anchor="t" anchorCtr="0" compatLnSpc="1">
              <a:prstTxWarp prst="textNoShape">
                <a:avLst/>
              </a:prstTxWarp>
            </a:bodyPr>
            <a:lstStyle>
              <a:lvl1pPr marL="228578" indent="-228578" algn="l" defTabSz="457155" rtl="0" eaLnBrk="1" fontAlgn="base" hangingPunct="1">
                <a:spcBef>
                  <a:spcPct val="20000"/>
                </a:spcBef>
                <a:spcAft>
                  <a:spcPct val="0"/>
                </a:spcAft>
                <a:buClr>
                  <a:srgbClr val="F26334"/>
                </a:buClr>
                <a:buFont typeface="Arial" pitchFamily="34" charset="0"/>
                <a:buChar char="•"/>
                <a:defRPr kern="1200">
                  <a:solidFill>
                    <a:srgbClr val="4C4C4C"/>
                  </a:solidFill>
                  <a:latin typeface="Arial" charset="0"/>
                  <a:ea typeface="ＭＳ Ｐゴシック" charset="0"/>
                  <a:cs typeface="ＭＳ Ｐゴシック" charset="0"/>
                </a:defRPr>
              </a:lvl1pPr>
              <a:lvl2pPr marL="457155" indent="-228578" algn="l" defTabSz="457155" rtl="0" eaLnBrk="1" fontAlgn="base" hangingPunct="1">
                <a:spcBef>
                  <a:spcPct val="20000"/>
                </a:spcBef>
                <a:spcAft>
                  <a:spcPct val="0"/>
                </a:spcAft>
                <a:buClr>
                  <a:srgbClr val="F26334"/>
                </a:buClr>
                <a:buFont typeface="Arial" pitchFamily="34" charset="0"/>
                <a:buChar char="–"/>
                <a:defRPr kern="1200">
                  <a:solidFill>
                    <a:srgbClr val="4C4C4C"/>
                  </a:solidFill>
                  <a:latin typeface="Arial" charset="0"/>
                  <a:ea typeface="ＭＳ Ｐゴシック" charset="0"/>
                  <a:cs typeface="+mn-cs"/>
                </a:defRPr>
              </a:lvl2pPr>
              <a:lvl3pPr marL="685733" indent="-228578" algn="l" defTabSz="457155" rtl="0" eaLnBrk="1" fontAlgn="base" hangingPunct="1">
                <a:spcBef>
                  <a:spcPct val="20000"/>
                </a:spcBef>
                <a:spcAft>
                  <a:spcPct val="0"/>
                </a:spcAft>
                <a:buClr>
                  <a:srgbClr val="F26334"/>
                </a:buClr>
                <a:buFont typeface="Arial" pitchFamily="34" charset="0"/>
                <a:buChar char="•"/>
                <a:defRPr kern="1200">
                  <a:solidFill>
                    <a:srgbClr val="4C4C4C"/>
                  </a:solidFill>
                  <a:latin typeface="Arial" charset="0"/>
                  <a:ea typeface="ＭＳ Ｐゴシック" charset="0"/>
                  <a:cs typeface="+mn-cs"/>
                </a:defRPr>
              </a:lvl3pPr>
              <a:lvl4pPr marL="914310" indent="-228578" algn="l" defTabSz="457155" rtl="0" eaLnBrk="1" fontAlgn="base" hangingPunct="1">
                <a:spcBef>
                  <a:spcPct val="20000"/>
                </a:spcBef>
                <a:spcAft>
                  <a:spcPct val="0"/>
                </a:spcAft>
                <a:buClr>
                  <a:srgbClr val="F26334"/>
                </a:buClr>
                <a:buFont typeface="Arial" pitchFamily="34" charset="0"/>
                <a:buChar char="–"/>
                <a:defRPr kern="1200">
                  <a:solidFill>
                    <a:srgbClr val="4C4C4C"/>
                  </a:solidFill>
                  <a:latin typeface="Arial" charset="0"/>
                  <a:ea typeface="ＭＳ Ｐゴシック" charset="0"/>
                  <a:cs typeface="+mn-cs"/>
                </a:defRPr>
              </a:lvl4pPr>
              <a:lvl5pPr marL="1142889" indent="-228578" algn="l" defTabSz="457155" rtl="0" eaLnBrk="1" fontAlgn="base" hangingPunct="1">
                <a:spcBef>
                  <a:spcPct val="20000"/>
                </a:spcBef>
                <a:spcAft>
                  <a:spcPct val="0"/>
                </a:spcAft>
                <a:buClr>
                  <a:srgbClr val="F26334"/>
                </a:buClr>
                <a:buFont typeface="Arial" pitchFamily="34" charset="0"/>
                <a:buChar char="»"/>
                <a:defRPr kern="1200">
                  <a:solidFill>
                    <a:srgbClr val="4C4C4C"/>
                  </a:solidFill>
                  <a:latin typeface="Arial" charset="0"/>
                  <a:ea typeface="ＭＳ Ｐゴシック" charset="0"/>
                  <a:cs typeface="+mn-cs"/>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marL="1719263" marR="0" lvl="0" indent="-1719263" algn="l" defTabSz="457155" rtl="0" eaLnBrk="1" fontAlgn="base" latinLnBrk="0" hangingPunct="1">
                <a:lnSpc>
                  <a:spcPct val="100000"/>
                </a:lnSpc>
                <a:spcBef>
                  <a:spcPts val="1800"/>
                </a:spcBef>
                <a:spcAft>
                  <a:spcPct val="0"/>
                </a:spcAft>
                <a:buClr>
                  <a:srgbClr val="F26334"/>
                </a:buClr>
                <a:buSzTx/>
                <a:buFont typeface="Arial" pitchFamily="34" charset="0"/>
                <a:buNone/>
                <a:tabLst>
                  <a:tab pos="1770063" algn="l"/>
                </a:tabLst>
                <a:defRPr/>
              </a:pPr>
              <a:r>
                <a:rPr kumimoji="0" lang="en-US" sz="2400" b="0" i="0" u="none" strike="noStrike" kern="1200" cap="none" spc="0" normalizeH="0" baseline="0" noProof="0" dirty="0" smtClean="0">
                  <a:ln>
                    <a:noFill/>
                  </a:ln>
                  <a:solidFill>
                    <a:srgbClr val="7AC143"/>
                  </a:solidFill>
                  <a:effectLst/>
                  <a:uLnTx/>
                  <a:uFillTx/>
                  <a:latin typeface="Verdana"/>
                  <a:ea typeface="ＭＳ Ｐゴシック" charset="0"/>
                </a:rPr>
                <a:t>	GS1 Data Exchange</a:t>
              </a:r>
              <a:endParaRPr kumimoji="0" lang="en-US" sz="2400" b="1" i="0" u="none" strike="noStrike" kern="1200" cap="none" spc="0" normalizeH="0" baseline="0" noProof="0" dirty="0" smtClean="0">
                <a:ln>
                  <a:noFill/>
                </a:ln>
                <a:solidFill>
                  <a:srgbClr val="92D050"/>
                </a:solidFill>
                <a:effectLst/>
                <a:uLnTx/>
                <a:uFillTx/>
                <a:latin typeface="Verdana"/>
                <a:ea typeface="ＭＳ Ｐゴシック" charset="0"/>
              </a:endParaRPr>
            </a:p>
            <a:p>
              <a:pPr marL="1719263" marR="0" lvl="0" indent="-1719263" algn="l" defTabSz="457155" rtl="0" eaLnBrk="1" fontAlgn="base" latinLnBrk="0" hangingPunct="1">
                <a:lnSpc>
                  <a:spcPct val="100000"/>
                </a:lnSpc>
                <a:spcBef>
                  <a:spcPts val="0"/>
                </a:spcBef>
                <a:spcAft>
                  <a:spcPct val="0"/>
                </a:spcAft>
                <a:buClr>
                  <a:srgbClr val="F26334"/>
                </a:buClr>
                <a:buSzTx/>
                <a:buFont typeface="Arial" pitchFamily="34" charset="0"/>
                <a:buNone/>
                <a:tabLst>
                  <a:tab pos="1770063" algn="l"/>
                </a:tabLst>
                <a:defRPr/>
              </a:pPr>
              <a:r>
                <a:rPr kumimoji="0" lang="en-US" sz="2400" b="1" i="0" u="none" strike="noStrike" kern="1200" cap="none" spc="0" normalizeH="0" baseline="0" noProof="0" dirty="0" smtClean="0">
                  <a:ln>
                    <a:noFill/>
                  </a:ln>
                  <a:solidFill>
                    <a:srgbClr val="7AC143"/>
                  </a:solidFill>
                  <a:effectLst/>
                  <a:uLnTx/>
                  <a:uFillTx/>
                  <a:latin typeface="Verdana"/>
                  <a:ea typeface="ＭＳ Ｐゴシック" charset="0"/>
                </a:rPr>
                <a:t>Share</a:t>
              </a:r>
              <a:r>
                <a:rPr kumimoji="0" lang="en-US" sz="1800" b="0" i="0" u="none" strike="noStrike" kern="1200" cap="none" spc="0" normalizeH="0" baseline="0" noProof="0" dirty="0" smtClean="0">
                  <a:ln>
                    <a:noFill/>
                  </a:ln>
                  <a:solidFill>
                    <a:srgbClr val="555555"/>
                  </a:solidFill>
                  <a:effectLst/>
                  <a:uLnTx/>
                  <a:uFillTx/>
                  <a:latin typeface="Verdana"/>
                  <a:ea typeface="ＭＳ Ｐゴシック" charset="0"/>
                </a:rPr>
                <a:t>	</a:t>
              </a:r>
              <a:r>
                <a:rPr kumimoji="0" lang="en-US" sz="1800" b="0" i="0" u="none" strike="noStrike" kern="1200" cap="none" spc="0" normalizeH="0" baseline="0" noProof="0" dirty="0" smtClean="0">
                  <a:ln>
                    <a:noFill/>
                  </a:ln>
                  <a:solidFill>
                    <a:srgbClr val="002C6C"/>
                  </a:solidFill>
                  <a:effectLst/>
                  <a:uLnTx/>
                  <a:uFillTx/>
                  <a:latin typeface="Verdana"/>
                  <a:ea typeface="ＭＳ Ｐゴシック" charset="0"/>
                </a:rPr>
                <a:t>Master Data, Transactional Data </a:t>
              </a:r>
              <a:br>
                <a:rPr kumimoji="0" lang="en-US" sz="1800" b="0" i="0" u="none" strike="noStrike" kern="1200" cap="none" spc="0" normalizeH="0" baseline="0" noProof="0" dirty="0" smtClean="0">
                  <a:ln>
                    <a:noFill/>
                  </a:ln>
                  <a:solidFill>
                    <a:srgbClr val="002C6C"/>
                  </a:solidFill>
                  <a:effectLst/>
                  <a:uLnTx/>
                  <a:uFillTx/>
                  <a:latin typeface="Verdana"/>
                  <a:ea typeface="ＭＳ Ｐゴシック" charset="0"/>
                </a:rPr>
              </a:br>
              <a:r>
                <a:rPr kumimoji="0" lang="en-US" sz="1800" b="0" i="0" u="none" strike="noStrike" kern="1200" cap="none" spc="0" normalizeH="0" baseline="0" noProof="0" dirty="0" smtClean="0">
                  <a:ln>
                    <a:noFill/>
                  </a:ln>
                  <a:solidFill>
                    <a:srgbClr val="002C6C"/>
                  </a:solidFill>
                  <a:effectLst/>
                  <a:uLnTx/>
                  <a:uFillTx/>
                  <a:latin typeface="Verdana"/>
                  <a:ea typeface="ＭＳ Ｐゴシック" charset="0"/>
                </a:rPr>
                <a:t>	and Physical Event Data</a:t>
              </a:r>
            </a:p>
            <a:p>
              <a:pPr marL="0" marR="0" lvl="0" indent="0" algn="l" defTabSz="457155" rtl="0" eaLnBrk="1" fontAlgn="base" latinLnBrk="0" hangingPunct="1">
                <a:lnSpc>
                  <a:spcPct val="100000"/>
                </a:lnSpc>
                <a:spcBef>
                  <a:spcPts val="1800"/>
                </a:spcBef>
                <a:spcAft>
                  <a:spcPct val="0"/>
                </a:spcAft>
                <a:buClr>
                  <a:srgbClr val="F26334"/>
                </a:buClr>
                <a:buSzTx/>
                <a:buFont typeface="Arial" pitchFamily="34" charset="0"/>
                <a:buNone/>
                <a:tabLst>
                  <a:tab pos="1770063" algn="l"/>
                </a:tabLst>
                <a:defRPr/>
              </a:pPr>
              <a:endParaRPr kumimoji="0" lang="en-US" sz="2800" b="0" i="0" u="none" strike="noStrike" kern="1200" cap="none" spc="0" normalizeH="0" baseline="0" noProof="0" dirty="0" smtClean="0">
                <a:ln>
                  <a:noFill/>
                </a:ln>
                <a:solidFill>
                  <a:srgbClr val="4C4C4C"/>
                </a:solidFill>
                <a:effectLst/>
                <a:uLnTx/>
                <a:uFillTx/>
                <a:latin typeface="Verdana"/>
                <a:ea typeface="ＭＳ Ｐゴシック" charset="0"/>
              </a:endParaRPr>
            </a:p>
          </p:txBody>
        </p:sp>
        <p:sp>
          <p:nvSpPr>
            <p:cNvPr id="15" name="Rectangle 14"/>
            <p:cNvSpPr/>
            <p:nvPr/>
          </p:nvSpPr>
          <p:spPr>
            <a:xfrm>
              <a:off x="1565200" y="4749913"/>
              <a:ext cx="152400" cy="78888"/>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31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a:ea typeface="+mn-ea"/>
                <a:cs typeface="+mn-cs"/>
              </a:endParaRPr>
            </a:p>
          </p:txBody>
        </p:sp>
      </p:grpSp>
    </p:spTree>
    <p:extLst>
      <p:ext uri="{BB962C8B-B14F-4D97-AF65-F5344CB8AC3E}">
        <p14:creationId xmlns:p14="http://schemas.microsoft.com/office/powerpoint/2010/main" val="34695030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fontAlgn="base">
              <a:spcAft>
                <a:spcPct val="0"/>
              </a:spcAft>
              <a:defRPr/>
            </a:pPr>
            <a:fld id="{4472AB7F-E8D0-4874-A9B8-335B68DC5F05}" type="slidenum">
              <a:rPr lang="en-US" smtClean="0"/>
              <a:pPr fontAlgn="base">
                <a:spcAft>
                  <a:spcPct val="0"/>
                </a:spcAft>
                <a:defRPr/>
              </a:pPr>
              <a:t>3</a:t>
            </a:fld>
            <a:endParaRPr lang="en-US" dirty="0"/>
          </a:p>
        </p:txBody>
      </p:sp>
      <p:sp>
        <p:nvSpPr>
          <p:cNvPr id="4" name="Title 7"/>
          <p:cNvSpPr txBox="1">
            <a:spLocks/>
          </p:cNvSpPr>
          <p:nvPr/>
        </p:nvSpPr>
        <p:spPr bwMode="auto">
          <a:xfrm>
            <a:off x="519804" y="247245"/>
            <a:ext cx="7886700" cy="994172"/>
          </a:xfrm>
          <a:prstGeom prst="rect">
            <a:avLst/>
          </a:prstGeom>
          <a:noFill/>
          <a:ln>
            <a:noFill/>
          </a:ln>
          <a:extLst/>
        </p:spPr>
        <p:txBody>
          <a:bodyPr vert="horz" wrap="square" lIns="0" tIns="45716" rIns="91431" bIns="45716" numCol="1" anchor="ctr" anchorCtr="0" compatLnSpc="1">
            <a:prstTxWarp prst="textNoShape">
              <a:avLst/>
            </a:prstTxWarp>
          </a:bodyPr>
          <a:lstStyle>
            <a:lvl1pPr algn="l" defTabSz="457155" rtl="0" eaLnBrk="1" fontAlgn="base" hangingPunct="1">
              <a:spcBef>
                <a:spcPct val="0"/>
              </a:spcBef>
              <a:spcAft>
                <a:spcPct val="0"/>
              </a:spcAft>
              <a:defRPr sz="2800" kern="1200" cap="none" spc="0">
                <a:solidFill>
                  <a:schemeClr val="tx2"/>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a:lstStyle>
          <a:p>
            <a:r>
              <a:rPr lang="en-US" smtClean="0"/>
              <a:t>Different approaches</a:t>
            </a:r>
            <a:endParaRPr lang="en-US" dirty="0"/>
          </a:p>
        </p:txBody>
      </p:sp>
      <p:sp>
        <p:nvSpPr>
          <p:cNvPr id="5" name="Content Placeholder 2"/>
          <p:cNvSpPr txBox="1">
            <a:spLocks/>
          </p:cNvSpPr>
          <p:nvPr/>
        </p:nvSpPr>
        <p:spPr>
          <a:xfrm>
            <a:off x="288860" y="1311841"/>
            <a:ext cx="8226490" cy="1983227"/>
          </a:xfrm>
          <a:prstGeom prst="rect">
            <a:avLst/>
          </a:prstGeom>
        </p:spPr>
        <p:txBody>
          <a:bodyPr>
            <a:normAutofit/>
          </a:bodyPr>
          <a:lstStyle>
            <a:lvl1pPr marL="360000" marR="0" indent="-285750" algn="l" defTabSz="457155" rtl="0" eaLnBrk="1" fontAlgn="base" latinLnBrk="0" hangingPunct="1">
              <a:lnSpc>
                <a:spcPct val="110000"/>
              </a:lnSpc>
              <a:spcBef>
                <a:spcPts val="400"/>
              </a:spcBef>
              <a:spcAft>
                <a:spcPct val="0"/>
              </a:spcAft>
              <a:buClr>
                <a:schemeClr val="accent1"/>
              </a:buClr>
              <a:buSzTx/>
              <a:buFont typeface="Arial"/>
              <a:buChar char="•"/>
              <a:tabLst/>
              <a:defRPr sz="1700" b="0" i="0" kern="1200" baseline="0">
                <a:solidFill>
                  <a:schemeClr val="tx2"/>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lvl="1">
              <a:buClr>
                <a:srgbClr val="C00000"/>
              </a:buClr>
            </a:pPr>
            <a:r>
              <a:rPr lang="en-US" altLang="en-US" smtClean="0"/>
              <a:t>Can the product identification features be verified?</a:t>
            </a:r>
          </a:p>
          <a:p>
            <a:pPr lvl="1">
              <a:buClr>
                <a:srgbClr val="C00000"/>
              </a:buClr>
            </a:pPr>
            <a:r>
              <a:rPr lang="en-US" altLang="en-US" smtClean="0"/>
              <a:t>Can the product be tracked to where it is – or traced from where it has been?</a:t>
            </a:r>
            <a:endParaRPr lang="en-US" altLang="en-US" dirty="0" smtClean="0"/>
          </a:p>
        </p:txBody>
      </p:sp>
      <p:grpSp>
        <p:nvGrpSpPr>
          <p:cNvPr id="6" name="Group 5"/>
          <p:cNvGrpSpPr/>
          <p:nvPr/>
        </p:nvGrpSpPr>
        <p:grpSpPr>
          <a:xfrm>
            <a:off x="1167986" y="2670533"/>
            <a:ext cx="6590336" cy="3102729"/>
            <a:chOff x="2003898" y="3785680"/>
            <a:chExt cx="7483002" cy="2666219"/>
          </a:xfrm>
        </p:grpSpPr>
        <p:grpSp>
          <p:nvGrpSpPr>
            <p:cNvPr id="7" name="Group 6"/>
            <p:cNvGrpSpPr/>
            <p:nvPr/>
          </p:nvGrpSpPr>
          <p:grpSpPr>
            <a:xfrm>
              <a:off x="2003898" y="3785680"/>
              <a:ext cx="7483002" cy="2666219"/>
              <a:chOff x="2003898" y="3861880"/>
              <a:chExt cx="7483002" cy="2666219"/>
            </a:xfrm>
          </p:grpSpPr>
          <p:pic>
            <p:nvPicPr>
              <p:cNvPr id="1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3898" y="3861880"/>
                <a:ext cx="7483002" cy="2666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0988" y="4976813"/>
                <a:ext cx="123825" cy="123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8037" y="4869656"/>
              <a:ext cx="1133475" cy="223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7143750" y="4850605"/>
              <a:ext cx="1447800" cy="338555"/>
            </a:xfrm>
            <a:prstGeom prst="rect">
              <a:avLst/>
            </a:prstGeom>
            <a:noFill/>
          </p:spPr>
          <p:txBody>
            <a:bodyPr wrap="square" rtlCol="0">
              <a:spAutoFit/>
            </a:bodyPr>
            <a:lstStyle/>
            <a:p>
              <a:r>
                <a:rPr lang="en-US" sz="1050" dirty="0">
                  <a:solidFill>
                    <a:schemeClr val="bg1"/>
                  </a:solidFill>
                </a:rPr>
                <a:t>Traceability</a:t>
              </a:r>
            </a:p>
          </p:txBody>
        </p:sp>
      </p:grpSp>
      <p:sp>
        <p:nvSpPr>
          <p:cNvPr id="12" name="Rectangle 11"/>
          <p:cNvSpPr/>
          <p:nvPr/>
        </p:nvSpPr>
        <p:spPr>
          <a:xfrm>
            <a:off x="519804" y="1263587"/>
            <a:ext cx="6571338" cy="462267"/>
          </a:xfrm>
          <a:prstGeom prst="rect">
            <a:avLst/>
          </a:prstGeom>
          <a:no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27985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52096" y="239001"/>
            <a:ext cx="6877050" cy="935998"/>
          </a:xfrm>
          <a:prstGeom prst="rect">
            <a:avLst/>
          </a:prstGeom>
          <a:noFill/>
          <a:ln>
            <a:noFill/>
          </a:ln>
          <a:extLst/>
        </p:spPr>
        <p:txBody>
          <a:bodyPr vert="horz" wrap="square" lIns="0" tIns="45716" rIns="91431" bIns="45716" numCol="1" anchor="ctr" anchorCtr="0" compatLnSpc="1">
            <a:prstTxWarp prst="textNoShape">
              <a:avLst/>
            </a:prstTxWarp>
          </a:bodyPr>
          <a:lstStyle>
            <a:lvl1pPr algn="l" defTabSz="457155" rtl="0" eaLnBrk="1" fontAlgn="base" hangingPunct="1">
              <a:spcBef>
                <a:spcPct val="0"/>
              </a:spcBef>
              <a:spcAft>
                <a:spcPct val="0"/>
              </a:spcAft>
              <a:defRPr sz="2800" kern="1200" cap="none" spc="0">
                <a:solidFill>
                  <a:schemeClr val="tx2"/>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a:lstStyle>
          <a:p>
            <a:r>
              <a:rPr lang="en-US" dirty="0" smtClean="0"/>
              <a:t>WCO and GS1 cooperation</a:t>
            </a:r>
            <a:endParaRPr lang="en-US" dirty="0"/>
          </a:p>
        </p:txBody>
      </p:sp>
      <p:sp>
        <p:nvSpPr>
          <p:cNvPr id="6" name="Content Placeholder 3"/>
          <p:cNvSpPr txBox="1">
            <a:spLocks/>
          </p:cNvSpPr>
          <p:nvPr/>
        </p:nvSpPr>
        <p:spPr>
          <a:xfrm>
            <a:off x="443264" y="1455361"/>
            <a:ext cx="8537249" cy="4857948"/>
          </a:xfrm>
          <a:prstGeom prst="rect">
            <a:avLst/>
          </a:prstGeom>
        </p:spPr>
        <p:txBody>
          <a:bodyPr>
            <a:noAutofit/>
          </a:bodyPr>
          <a:lstStyle>
            <a:lvl1pPr marL="360000" marR="0" indent="-285750" algn="l" defTabSz="457155" rtl="0" eaLnBrk="1" fontAlgn="base" latinLnBrk="0" hangingPunct="1">
              <a:lnSpc>
                <a:spcPct val="110000"/>
              </a:lnSpc>
              <a:spcBef>
                <a:spcPts val="400"/>
              </a:spcBef>
              <a:spcAft>
                <a:spcPct val="0"/>
              </a:spcAft>
              <a:buClr>
                <a:schemeClr val="accent1"/>
              </a:buClr>
              <a:buSzTx/>
              <a:buFont typeface="Arial"/>
              <a:buChar char="•"/>
              <a:tabLst/>
              <a:defRPr sz="1700" b="0" i="0" kern="1200" baseline="0">
                <a:solidFill>
                  <a:schemeClr val="tx2"/>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marL="74250" indent="0">
              <a:buNone/>
            </a:pPr>
            <a:r>
              <a:rPr lang="en-US" sz="2000" dirty="0" smtClean="0"/>
              <a:t>GS1 has a long-time working relationship with the WCO since both </a:t>
            </a:r>
            <a:r>
              <a:rPr lang="en-US" sz="2000" dirty="0" err="1" smtClean="0"/>
              <a:t>organisations</a:t>
            </a:r>
            <a:r>
              <a:rPr lang="en-US" sz="2000" dirty="0" smtClean="0"/>
              <a:t> are committed to enabling a secure, efficient global supply chain.</a:t>
            </a:r>
          </a:p>
          <a:p>
            <a:pPr marL="0" indent="0">
              <a:buNone/>
            </a:pPr>
            <a:endParaRPr lang="en-US" sz="2000" dirty="0" smtClean="0"/>
          </a:p>
          <a:p>
            <a:pPr marL="74250" indent="0">
              <a:buNone/>
            </a:pPr>
            <a:endParaRPr lang="en-US" sz="2000" dirty="0"/>
          </a:p>
        </p:txBody>
      </p:sp>
      <p:pic>
        <p:nvPicPr>
          <p:cNvPr id="7" name="Picture 10" descr="http://www.ktl-nederland.eu/web/images/uploads/WCO_logo.jpg"/>
          <p:cNvPicPr>
            <a:picLocks noChangeAspect="1" noChangeArrowheads="1"/>
          </p:cNvPicPr>
          <p:nvPr/>
        </p:nvPicPr>
        <p:blipFill>
          <a:blip r:embed="rId2" cstate="print"/>
          <a:srcRect/>
          <a:stretch>
            <a:fillRect/>
          </a:stretch>
        </p:blipFill>
        <p:spPr bwMode="auto">
          <a:xfrm>
            <a:off x="7347597" y="66827"/>
            <a:ext cx="1572960" cy="1147336"/>
          </a:xfrm>
          <a:prstGeom prst="rect">
            <a:avLst/>
          </a:prstGeom>
          <a:noFill/>
        </p:spPr>
      </p:pic>
      <p:graphicFrame>
        <p:nvGraphicFramePr>
          <p:cNvPr id="8" name="Diagram 7"/>
          <p:cNvGraphicFramePr/>
          <p:nvPr>
            <p:extLst>
              <p:ext uri="{D42A27DB-BD31-4B8C-83A1-F6EECF244321}">
                <p14:modId xmlns:p14="http://schemas.microsoft.com/office/powerpoint/2010/main" val="3941480846"/>
              </p:ext>
            </p:extLst>
          </p:nvPr>
        </p:nvGraphicFramePr>
        <p:xfrm>
          <a:off x="552096" y="3114721"/>
          <a:ext cx="8047638" cy="2466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4989108" y="4480207"/>
            <a:ext cx="1023739" cy="594009"/>
          </a:xfrm>
          <a:prstGeom prst="rect">
            <a:avLst/>
          </a:prstGeom>
          <a:noFill/>
        </p:spPr>
        <p:txBody>
          <a:bodyPr wrap="square" rtlCol="0">
            <a:spAutoFit/>
          </a:bodyPr>
          <a:lstStyle/>
          <a:p>
            <a:pPr algn="ctr">
              <a:lnSpc>
                <a:spcPct val="90000"/>
              </a:lnSpc>
            </a:pPr>
            <a:r>
              <a:rPr lang="en-US" sz="1200" dirty="0" err="1" smtClean="0"/>
              <a:t>EPCglobal</a:t>
            </a:r>
            <a:r>
              <a:rPr lang="en-US" sz="1200" dirty="0" smtClean="0"/>
              <a:t> pilot initiatives</a:t>
            </a:r>
            <a:endParaRPr lang="en-US" sz="1200" dirty="0"/>
          </a:p>
        </p:txBody>
      </p:sp>
      <p:sp>
        <p:nvSpPr>
          <p:cNvPr id="10" name="TextBox 9"/>
          <p:cNvSpPr txBox="1"/>
          <p:nvPr/>
        </p:nvSpPr>
        <p:spPr>
          <a:xfrm>
            <a:off x="6268917" y="4515985"/>
            <a:ext cx="1078680" cy="926407"/>
          </a:xfrm>
          <a:prstGeom prst="rect">
            <a:avLst/>
          </a:prstGeom>
          <a:noFill/>
        </p:spPr>
        <p:txBody>
          <a:bodyPr wrap="square" rtlCol="0">
            <a:spAutoFit/>
          </a:bodyPr>
          <a:lstStyle/>
          <a:p>
            <a:pPr algn="ctr">
              <a:lnSpc>
                <a:spcPct val="90000"/>
              </a:lnSpc>
            </a:pPr>
            <a:r>
              <a:rPr lang="en-US" sz="1200" dirty="0" smtClean="0"/>
              <a:t>Global Shipment Identification Number (GSIN)</a:t>
            </a:r>
            <a:endParaRPr lang="en-US" sz="1200" dirty="0"/>
          </a:p>
        </p:txBody>
      </p:sp>
      <p:sp>
        <p:nvSpPr>
          <p:cNvPr id="11" name="TextBox 10"/>
          <p:cNvSpPr txBox="1"/>
          <p:nvPr/>
        </p:nvSpPr>
        <p:spPr>
          <a:xfrm>
            <a:off x="7475632" y="4488954"/>
            <a:ext cx="1252137" cy="757130"/>
          </a:xfrm>
          <a:prstGeom prst="rect">
            <a:avLst/>
          </a:prstGeom>
          <a:noFill/>
        </p:spPr>
        <p:txBody>
          <a:bodyPr wrap="square" rtlCol="0">
            <a:spAutoFit/>
          </a:bodyPr>
          <a:lstStyle/>
          <a:p>
            <a:pPr algn="ctr">
              <a:lnSpc>
                <a:spcPct val="90000"/>
              </a:lnSpc>
            </a:pPr>
            <a:r>
              <a:rPr lang="en-US" sz="1200" dirty="0" smtClean="0"/>
              <a:t>Cooperation Agreement on Anti-counterfeiting</a:t>
            </a:r>
            <a:endParaRPr lang="en-US" sz="1200" dirty="0"/>
          </a:p>
        </p:txBody>
      </p:sp>
      <p:sp>
        <p:nvSpPr>
          <p:cNvPr id="12" name="TextBox 11"/>
          <p:cNvSpPr txBox="1"/>
          <p:nvPr/>
        </p:nvSpPr>
        <p:spPr>
          <a:xfrm>
            <a:off x="3400473" y="4488954"/>
            <a:ext cx="1332565" cy="830997"/>
          </a:xfrm>
          <a:prstGeom prst="rect">
            <a:avLst/>
          </a:prstGeom>
          <a:noFill/>
        </p:spPr>
        <p:txBody>
          <a:bodyPr wrap="square" rtlCol="0">
            <a:spAutoFit/>
          </a:bodyPr>
          <a:lstStyle/>
          <a:p>
            <a:pPr lvl="0" algn="ctr"/>
            <a:r>
              <a:rPr lang="en-US" sz="1200" dirty="0"/>
              <a:t>Memorandum of Understanding (</a:t>
            </a:r>
            <a:r>
              <a:rPr lang="en-US" sz="1200" dirty="0" err="1"/>
              <a:t>MoU</a:t>
            </a:r>
            <a:r>
              <a:rPr lang="en-US" sz="1200" dirty="0"/>
              <a:t>)</a:t>
            </a:r>
          </a:p>
        </p:txBody>
      </p:sp>
      <p:pic>
        <p:nvPicPr>
          <p:cNvPr id="14" name="Image 6"/>
          <p:cNvPicPr>
            <a:picLocks noChangeAspect="1"/>
          </p:cNvPicPr>
          <p:nvPr/>
        </p:nvPicPr>
        <p:blipFill>
          <a:blip r:embed="rId8"/>
          <a:stretch>
            <a:fillRect/>
          </a:stretch>
        </p:blipFill>
        <p:spPr>
          <a:xfrm>
            <a:off x="6759872" y="2624452"/>
            <a:ext cx="2160685" cy="498141"/>
          </a:xfrm>
          <a:prstGeom prst="rect">
            <a:avLst/>
          </a:prstGeom>
        </p:spPr>
      </p:pic>
    </p:spTree>
    <p:extLst>
      <p:ext uri="{BB962C8B-B14F-4D97-AF65-F5344CB8AC3E}">
        <p14:creationId xmlns:p14="http://schemas.microsoft.com/office/powerpoint/2010/main" val="873569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fontAlgn="base">
              <a:spcAft>
                <a:spcPct val="0"/>
              </a:spcAft>
              <a:defRPr/>
            </a:pPr>
            <a:fld id="{4472AB7F-E8D0-4874-A9B8-335B68DC5F05}" type="slidenum">
              <a:rPr lang="en-US" smtClean="0"/>
              <a:pPr fontAlgn="base">
                <a:spcAft>
                  <a:spcPct val="0"/>
                </a:spcAft>
                <a:defRPr/>
              </a:pPr>
              <a:t>5</a:t>
            </a:fld>
            <a:endParaRPr lang="en-US" dirty="0"/>
          </a:p>
        </p:txBody>
      </p:sp>
      <p:sp>
        <p:nvSpPr>
          <p:cNvPr id="4" name="Titre 1"/>
          <p:cNvSpPr txBox="1">
            <a:spLocks/>
          </p:cNvSpPr>
          <p:nvPr/>
        </p:nvSpPr>
        <p:spPr bwMode="auto">
          <a:xfrm>
            <a:off x="507786" y="277559"/>
            <a:ext cx="8058151" cy="906196"/>
          </a:xfrm>
          <a:prstGeom prst="rect">
            <a:avLst/>
          </a:prstGeom>
          <a:noFill/>
          <a:ln>
            <a:noFill/>
          </a:ln>
          <a:extLst/>
        </p:spPr>
        <p:txBody>
          <a:bodyPr vert="horz" wrap="square" lIns="0" tIns="45716" rIns="91431" bIns="45716" numCol="1" anchor="ctr" anchorCtr="0" compatLnSpc="1">
            <a:prstTxWarp prst="textNoShape">
              <a:avLst/>
            </a:prstTxWarp>
          </a:bodyPr>
          <a:lstStyle>
            <a:lvl1pPr algn="l" defTabSz="457155" rtl="0" eaLnBrk="1" fontAlgn="base" hangingPunct="1">
              <a:spcBef>
                <a:spcPct val="0"/>
              </a:spcBef>
              <a:spcAft>
                <a:spcPct val="0"/>
              </a:spcAft>
              <a:defRPr sz="2800" kern="1200" cap="none" spc="0">
                <a:solidFill>
                  <a:schemeClr val="tx2"/>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a:lstStyle>
          <a:p>
            <a:r>
              <a:rPr lang="fr-FR" dirty="0" err="1" smtClean="0"/>
              <a:t>Example</a:t>
            </a:r>
            <a:r>
              <a:rPr lang="fr-FR" dirty="0" smtClean="0"/>
              <a:t> : how do GS1 standards </a:t>
            </a:r>
            <a:r>
              <a:rPr lang="fr-FR" dirty="0" err="1" smtClean="0"/>
              <a:t>contribute</a:t>
            </a:r>
            <a:r>
              <a:rPr lang="fr-FR" dirty="0" smtClean="0"/>
              <a:t> to </a:t>
            </a:r>
            <a:r>
              <a:rPr lang="fr-FR" dirty="0" err="1" smtClean="0"/>
              <a:t>detect</a:t>
            </a:r>
            <a:r>
              <a:rPr lang="fr-FR" dirty="0" smtClean="0"/>
              <a:t> </a:t>
            </a:r>
            <a:r>
              <a:rPr lang="fr-FR" dirty="0" err="1" smtClean="0"/>
              <a:t>counterfeiting</a:t>
            </a:r>
            <a:endParaRPr lang="fr-FR" dirty="0"/>
          </a:p>
        </p:txBody>
      </p:sp>
      <p:pic>
        <p:nvPicPr>
          <p:cNvPr id="5" name="Image 6"/>
          <p:cNvPicPr>
            <a:picLocks noChangeAspect="1"/>
          </p:cNvPicPr>
          <p:nvPr/>
        </p:nvPicPr>
        <p:blipFill rotWithShape="1">
          <a:blip r:embed="rId2"/>
          <a:srcRect l="6585" t="40758" r="24741" b="5486"/>
          <a:stretch/>
        </p:blipFill>
        <p:spPr>
          <a:xfrm>
            <a:off x="819106" y="1467017"/>
            <a:ext cx="7300567" cy="3809785"/>
          </a:xfrm>
          <a:prstGeom prst="rect">
            <a:avLst/>
          </a:prstGeom>
        </p:spPr>
      </p:pic>
      <p:sp>
        <p:nvSpPr>
          <p:cNvPr id="6" name="ZoneTexte 7"/>
          <p:cNvSpPr txBox="1"/>
          <p:nvPr/>
        </p:nvSpPr>
        <p:spPr>
          <a:xfrm>
            <a:off x="417202" y="5354186"/>
            <a:ext cx="8239321" cy="646331"/>
          </a:xfrm>
          <a:prstGeom prst="rect">
            <a:avLst/>
          </a:prstGeom>
          <a:noFill/>
        </p:spPr>
        <p:txBody>
          <a:bodyPr wrap="square" rtlCol="0">
            <a:spAutoFit/>
          </a:bodyPr>
          <a:lstStyle/>
          <a:p>
            <a:pPr algn="ctr"/>
            <a:r>
              <a:rPr lang="en-US" dirty="0">
                <a:solidFill>
                  <a:schemeClr val="tx2"/>
                </a:solidFill>
              </a:rPr>
              <a:t>A reliable and </a:t>
            </a:r>
            <a:r>
              <a:rPr lang="en-US" i="1" dirty="0">
                <a:solidFill>
                  <a:schemeClr val="tx2"/>
                </a:solidFill>
              </a:rPr>
              <a:t>interoperable</a:t>
            </a:r>
            <a:r>
              <a:rPr lang="en-US" dirty="0">
                <a:solidFill>
                  <a:schemeClr val="tx2"/>
                </a:solidFill>
              </a:rPr>
              <a:t> system</a:t>
            </a:r>
          </a:p>
          <a:p>
            <a:pPr algn="ctr"/>
            <a:r>
              <a:rPr lang="en-US" dirty="0">
                <a:solidFill>
                  <a:schemeClr val="tx2"/>
                </a:solidFill>
              </a:rPr>
              <a:t>thanks to ID and data exchange GLOBAL STANDARDS</a:t>
            </a:r>
            <a:endParaRPr lang="fr-FR" dirty="0">
              <a:solidFill>
                <a:schemeClr val="tx2"/>
              </a:solidFill>
            </a:endParaRPr>
          </a:p>
        </p:txBody>
      </p:sp>
    </p:spTree>
    <p:extLst>
      <p:ext uri="{BB962C8B-B14F-4D97-AF65-F5344CB8AC3E}">
        <p14:creationId xmlns:p14="http://schemas.microsoft.com/office/powerpoint/2010/main" val="28657609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fontAlgn="base">
              <a:spcAft>
                <a:spcPct val="0"/>
              </a:spcAft>
              <a:defRPr/>
            </a:pPr>
            <a:fld id="{4472AB7F-E8D0-4874-A9B8-335B68DC5F05}" type="slidenum">
              <a:rPr lang="en-US" smtClean="0"/>
              <a:pPr fontAlgn="base">
                <a:spcAft>
                  <a:spcPct val="0"/>
                </a:spcAft>
                <a:defRPr/>
              </a:pPr>
              <a:t>6</a:t>
            </a:fld>
            <a:endParaRPr lang="en-US" dirty="0"/>
          </a:p>
        </p:txBody>
      </p:sp>
      <p:sp>
        <p:nvSpPr>
          <p:cNvPr id="4" name="Title 7"/>
          <p:cNvSpPr txBox="1">
            <a:spLocks/>
          </p:cNvSpPr>
          <p:nvPr/>
        </p:nvSpPr>
        <p:spPr bwMode="auto">
          <a:xfrm>
            <a:off x="519804" y="247245"/>
            <a:ext cx="7886700" cy="994172"/>
          </a:xfrm>
          <a:prstGeom prst="rect">
            <a:avLst/>
          </a:prstGeom>
          <a:noFill/>
          <a:ln>
            <a:noFill/>
          </a:ln>
          <a:extLst/>
        </p:spPr>
        <p:txBody>
          <a:bodyPr vert="horz" wrap="square" lIns="0" tIns="45716" rIns="91431" bIns="45716" numCol="1" anchor="ctr" anchorCtr="0" compatLnSpc="1">
            <a:prstTxWarp prst="textNoShape">
              <a:avLst/>
            </a:prstTxWarp>
          </a:bodyPr>
          <a:lstStyle>
            <a:lvl1pPr algn="l" defTabSz="457155" rtl="0" eaLnBrk="1" fontAlgn="base" hangingPunct="1">
              <a:spcBef>
                <a:spcPct val="0"/>
              </a:spcBef>
              <a:spcAft>
                <a:spcPct val="0"/>
              </a:spcAft>
              <a:defRPr sz="2800" kern="1200" cap="none" spc="0">
                <a:solidFill>
                  <a:schemeClr val="tx2"/>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a:lstStyle>
          <a:p>
            <a:r>
              <a:rPr lang="en-US" smtClean="0"/>
              <a:t>Different approaches</a:t>
            </a:r>
            <a:endParaRPr lang="en-US" dirty="0"/>
          </a:p>
        </p:txBody>
      </p:sp>
      <p:sp>
        <p:nvSpPr>
          <p:cNvPr id="5" name="Content Placeholder 2"/>
          <p:cNvSpPr txBox="1">
            <a:spLocks/>
          </p:cNvSpPr>
          <p:nvPr/>
        </p:nvSpPr>
        <p:spPr>
          <a:xfrm>
            <a:off x="288860" y="1311841"/>
            <a:ext cx="8226490" cy="1983227"/>
          </a:xfrm>
          <a:prstGeom prst="rect">
            <a:avLst/>
          </a:prstGeom>
        </p:spPr>
        <p:txBody>
          <a:bodyPr>
            <a:normAutofit/>
          </a:bodyPr>
          <a:lstStyle>
            <a:lvl1pPr marL="360000" marR="0" indent="-285750" algn="l" defTabSz="457155" rtl="0" eaLnBrk="1" fontAlgn="base" latinLnBrk="0" hangingPunct="1">
              <a:lnSpc>
                <a:spcPct val="110000"/>
              </a:lnSpc>
              <a:spcBef>
                <a:spcPts val="400"/>
              </a:spcBef>
              <a:spcAft>
                <a:spcPct val="0"/>
              </a:spcAft>
              <a:buClr>
                <a:schemeClr val="accent1"/>
              </a:buClr>
              <a:buSzTx/>
              <a:buFont typeface="Arial"/>
              <a:buChar char="•"/>
              <a:tabLst/>
              <a:defRPr sz="1700" b="0" i="0" kern="1200" baseline="0">
                <a:solidFill>
                  <a:schemeClr val="tx2"/>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lvl="1">
              <a:buClr>
                <a:srgbClr val="C00000"/>
              </a:buClr>
            </a:pPr>
            <a:r>
              <a:rPr lang="en-US" altLang="en-US" smtClean="0"/>
              <a:t>Can the product identification features be verified?</a:t>
            </a:r>
          </a:p>
          <a:p>
            <a:pPr lvl="1">
              <a:buClr>
                <a:srgbClr val="C00000"/>
              </a:buClr>
            </a:pPr>
            <a:r>
              <a:rPr lang="en-US" altLang="en-US" smtClean="0"/>
              <a:t>Can the product be tracked to where it is – or traced from where it has been?</a:t>
            </a:r>
            <a:endParaRPr lang="en-US" altLang="en-US" dirty="0" smtClean="0"/>
          </a:p>
        </p:txBody>
      </p:sp>
      <p:grpSp>
        <p:nvGrpSpPr>
          <p:cNvPr id="6" name="Group 5"/>
          <p:cNvGrpSpPr/>
          <p:nvPr/>
        </p:nvGrpSpPr>
        <p:grpSpPr>
          <a:xfrm>
            <a:off x="1167986" y="2670533"/>
            <a:ext cx="6590336" cy="3102729"/>
            <a:chOff x="2003898" y="3785680"/>
            <a:chExt cx="7483002" cy="2666219"/>
          </a:xfrm>
        </p:grpSpPr>
        <p:grpSp>
          <p:nvGrpSpPr>
            <p:cNvPr id="7" name="Group 6"/>
            <p:cNvGrpSpPr/>
            <p:nvPr/>
          </p:nvGrpSpPr>
          <p:grpSpPr>
            <a:xfrm>
              <a:off x="2003898" y="3785680"/>
              <a:ext cx="7483002" cy="2666219"/>
              <a:chOff x="2003898" y="3861880"/>
              <a:chExt cx="7483002" cy="2666219"/>
            </a:xfrm>
          </p:grpSpPr>
          <p:pic>
            <p:nvPicPr>
              <p:cNvPr id="1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3898" y="3861880"/>
                <a:ext cx="7483002" cy="2666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0988" y="4976813"/>
                <a:ext cx="123825" cy="123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8037" y="4869656"/>
              <a:ext cx="1133475" cy="223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7143750" y="4850605"/>
              <a:ext cx="1447800" cy="338555"/>
            </a:xfrm>
            <a:prstGeom prst="rect">
              <a:avLst/>
            </a:prstGeom>
            <a:noFill/>
          </p:spPr>
          <p:txBody>
            <a:bodyPr wrap="square" rtlCol="0">
              <a:spAutoFit/>
            </a:bodyPr>
            <a:lstStyle/>
            <a:p>
              <a:r>
                <a:rPr lang="en-US" sz="1050" dirty="0">
                  <a:solidFill>
                    <a:schemeClr val="bg1"/>
                  </a:solidFill>
                </a:rPr>
                <a:t>Traceability</a:t>
              </a:r>
            </a:p>
          </p:txBody>
        </p:sp>
      </p:grpSp>
      <p:sp>
        <p:nvSpPr>
          <p:cNvPr id="12" name="Rectangle 11"/>
          <p:cNvSpPr/>
          <p:nvPr/>
        </p:nvSpPr>
        <p:spPr>
          <a:xfrm>
            <a:off x="592470" y="1669764"/>
            <a:ext cx="7922879" cy="607153"/>
          </a:xfrm>
          <a:prstGeom prst="rect">
            <a:avLst/>
          </a:prstGeom>
          <a:noFill/>
          <a:ln w="254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540749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 name="Picture 89"/>
          <p:cNvPicPr>
            <a:picLocks noChangeAspect="1"/>
          </p:cNvPicPr>
          <p:nvPr/>
        </p:nvPicPr>
        <p:blipFill>
          <a:blip r:embed="rId3"/>
          <a:stretch>
            <a:fillRect/>
          </a:stretch>
        </p:blipFill>
        <p:spPr>
          <a:xfrm>
            <a:off x="7228178" y="1974879"/>
            <a:ext cx="1105148" cy="566483"/>
          </a:xfrm>
          <a:prstGeom prst="rect">
            <a:avLst/>
          </a:prstGeom>
        </p:spPr>
      </p:pic>
      <p:pic>
        <p:nvPicPr>
          <p:cNvPr id="13" name="Picture 12" descr="Process_Barcode_Scanner_000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3945" y="2132856"/>
            <a:ext cx="389077" cy="341435"/>
          </a:xfrm>
          <a:prstGeom prst="rect">
            <a:avLst/>
          </a:prstGeom>
        </p:spPr>
      </p:pic>
      <p:sp>
        <p:nvSpPr>
          <p:cNvPr id="48" name="TextBox 47"/>
          <p:cNvSpPr txBox="1"/>
          <p:nvPr/>
        </p:nvSpPr>
        <p:spPr>
          <a:xfrm>
            <a:off x="2312792" y="5111616"/>
            <a:ext cx="4347440" cy="261600"/>
          </a:xfrm>
          <a:prstGeom prst="rect">
            <a:avLst/>
          </a:prstGeom>
          <a:noFill/>
        </p:spPr>
        <p:txBody>
          <a:bodyPr wrap="square" lIns="91429" tIns="45715" rIns="91429" bIns="45715" rtlCol="0">
            <a:spAutoFit/>
          </a:bodyPr>
          <a:lstStyle/>
          <a:p>
            <a:pPr marL="0" marR="0" lvl="0" indent="0" algn="ctr" defTabSz="91431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srgbClr val="002C6C"/>
                </a:solidFill>
                <a:effectLst/>
                <a:uLnTx/>
                <a:uFillTx/>
                <a:latin typeface="Verdana"/>
                <a:ea typeface="+mn-ea"/>
                <a:cs typeface="Verdana"/>
              </a:rPr>
              <a:t>End to end chain of custody across borders</a:t>
            </a:r>
            <a:endParaRPr kumimoji="0" lang="en-US" sz="1100" b="1" i="0" u="none" strike="noStrike" kern="1200" cap="none" spc="0" normalizeH="0" baseline="0" noProof="0" dirty="0">
              <a:ln>
                <a:noFill/>
              </a:ln>
              <a:solidFill>
                <a:srgbClr val="002C6C"/>
              </a:solidFill>
              <a:effectLst/>
              <a:uLnTx/>
              <a:uFillTx/>
              <a:latin typeface="Verdana"/>
              <a:ea typeface="+mn-ea"/>
              <a:cs typeface="Verdana"/>
            </a:endParaRPr>
          </a:p>
        </p:txBody>
      </p:sp>
      <p:pic>
        <p:nvPicPr>
          <p:cNvPr id="52" name="Picture 51" descr="Process_Hand_Scan_000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55762" y="1340768"/>
            <a:ext cx="553357" cy="752929"/>
          </a:xfrm>
          <a:prstGeom prst="rect">
            <a:avLst/>
          </a:prstGeom>
        </p:spPr>
      </p:pic>
      <p:sp>
        <p:nvSpPr>
          <p:cNvPr id="55" name="Round Diagonal Corner Rectangle 54"/>
          <p:cNvSpPr/>
          <p:nvPr/>
        </p:nvSpPr>
        <p:spPr>
          <a:xfrm>
            <a:off x="688983" y="5517232"/>
            <a:ext cx="2658881" cy="504056"/>
          </a:xfrm>
          <a:prstGeom prst="round2DiagRect">
            <a:avLst>
              <a:gd name="adj1" fmla="val 0"/>
              <a:gd name="adj2" fmla="val 0"/>
            </a:avLst>
          </a:prstGeom>
          <a:solidFill>
            <a:srgbClr val="937AA9"/>
          </a:solidFill>
          <a:ln>
            <a:noFill/>
          </a:ln>
          <a:effectLst/>
        </p:spPr>
        <p:style>
          <a:lnRef idx="1">
            <a:schemeClr val="accent2">
              <a:alpha val="90000"/>
              <a:tint val="40000"/>
              <a:hueOff val="0"/>
              <a:satOff val="0"/>
              <a:lumOff val="0"/>
              <a:alphaOff val="0"/>
            </a:schemeClr>
          </a:lnRef>
          <a:fillRef idx="1">
            <a:schemeClr val="accent2">
              <a:alpha val="90000"/>
              <a:tint val="40000"/>
              <a:hueOff val="0"/>
              <a:satOff val="0"/>
              <a:lumOff val="0"/>
              <a:alphaOff val="0"/>
            </a:schemeClr>
          </a:fillRef>
          <a:effectRef idx="0">
            <a:schemeClr val="accent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82880" tIns="0" rIns="91440" bIns="0" numCol="1" spcCol="1270" anchor="ctr" anchorCtr="0">
            <a:noAutofit/>
          </a:bodyPr>
          <a:lstStyle/>
          <a:p>
            <a:pPr marL="0" marR="0" lvl="0" indent="0" algn="ctr" defTabSz="914310" rtl="0" eaLnBrk="1" fontAlgn="auto" latinLnBrk="0" hangingPunct="1">
              <a:lnSpc>
                <a:spcPct val="100000"/>
              </a:lnSpc>
              <a:spcBef>
                <a:spcPts val="400"/>
              </a:spcBef>
              <a:spcAft>
                <a:spcPts val="400"/>
              </a:spcAft>
              <a:buClrTx/>
              <a:buSzTx/>
              <a:buFontTx/>
              <a:buNone/>
              <a:tabLst/>
              <a:defRPr/>
            </a:pPr>
            <a:r>
              <a:rPr kumimoji="0" lang="en-US" sz="1200" b="1" i="0" u="none" strike="noStrike" kern="1200" cap="none" spc="0" normalizeH="0" baseline="0" noProof="0" dirty="0" smtClean="0">
                <a:ln>
                  <a:noFill/>
                </a:ln>
                <a:solidFill>
                  <a:prstClr val="white"/>
                </a:solidFill>
                <a:effectLst/>
                <a:uLnTx/>
                <a:uFillTx/>
                <a:latin typeface="Verdana"/>
                <a:ea typeface="+mn-ea"/>
                <a:cs typeface="Verdana"/>
              </a:rPr>
              <a:t>CONSUMER TRUST</a:t>
            </a:r>
          </a:p>
        </p:txBody>
      </p:sp>
      <p:sp>
        <p:nvSpPr>
          <p:cNvPr id="57" name="Round Diagonal Corner Rectangle 56"/>
          <p:cNvSpPr/>
          <p:nvPr/>
        </p:nvSpPr>
        <p:spPr>
          <a:xfrm>
            <a:off x="5897907" y="5517232"/>
            <a:ext cx="2562525" cy="504056"/>
          </a:xfrm>
          <a:prstGeom prst="round2DiagRect">
            <a:avLst>
              <a:gd name="adj1" fmla="val 0"/>
              <a:gd name="adj2" fmla="val 0"/>
            </a:avLst>
          </a:prstGeom>
          <a:solidFill>
            <a:srgbClr val="EB9931"/>
          </a:solidFill>
          <a:ln>
            <a:noFill/>
          </a:ln>
          <a:effectLst/>
        </p:spPr>
        <p:style>
          <a:lnRef idx="1">
            <a:schemeClr val="accent2">
              <a:alpha val="90000"/>
              <a:tint val="40000"/>
              <a:hueOff val="0"/>
              <a:satOff val="0"/>
              <a:lumOff val="0"/>
              <a:alphaOff val="0"/>
            </a:schemeClr>
          </a:lnRef>
          <a:fillRef idx="1">
            <a:schemeClr val="accent2">
              <a:alpha val="90000"/>
              <a:tint val="40000"/>
              <a:hueOff val="0"/>
              <a:satOff val="0"/>
              <a:lumOff val="0"/>
              <a:alphaOff val="0"/>
            </a:schemeClr>
          </a:fillRef>
          <a:effectRef idx="0">
            <a:schemeClr val="accent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82880" tIns="0" rIns="180000" bIns="0" numCol="1" spcCol="1270" anchor="ctr" anchorCtr="0">
            <a:noAutofit/>
          </a:bodyPr>
          <a:lstStyle/>
          <a:p>
            <a:pPr marL="0" marR="0" lvl="0" indent="0" algn="ctr" defTabSz="914310" rtl="0" eaLnBrk="1" fontAlgn="auto" latinLnBrk="0" hangingPunct="1">
              <a:lnSpc>
                <a:spcPct val="100000"/>
              </a:lnSpc>
              <a:spcBef>
                <a:spcPts val="0"/>
              </a:spcBef>
              <a:spcAft>
                <a:spcPts val="400"/>
              </a:spcAft>
              <a:buClrTx/>
              <a:buSzTx/>
              <a:buFontTx/>
              <a:buNone/>
              <a:tabLst/>
              <a:defRPr/>
            </a:pPr>
            <a:r>
              <a:rPr kumimoji="0" lang="en-US" sz="1200" b="1" i="0" u="none" strike="noStrike" kern="1200" cap="none" spc="0" normalizeH="0" baseline="0" noProof="0" dirty="0" smtClean="0">
                <a:ln>
                  <a:noFill/>
                </a:ln>
                <a:solidFill>
                  <a:prstClr val="white"/>
                </a:solidFill>
                <a:effectLst/>
                <a:uLnTx/>
                <a:uFillTx/>
                <a:latin typeface="Verdana"/>
                <a:ea typeface="+mn-ea"/>
                <a:cs typeface="Verdana"/>
              </a:rPr>
              <a:t>BRAND PROTECTION</a:t>
            </a:r>
          </a:p>
        </p:txBody>
      </p:sp>
      <p:sp>
        <p:nvSpPr>
          <p:cNvPr id="58" name="Round Diagonal Corner Rectangle 57"/>
          <p:cNvSpPr/>
          <p:nvPr/>
        </p:nvSpPr>
        <p:spPr>
          <a:xfrm>
            <a:off x="3323897" y="5517232"/>
            <a:ext cx="2616255" cy="504056"/>
          </a:xfrm>
          <a:prstGeom prst="round2DiagRect">
            <a:avLst>
              <a:gd name="adj1" fmla="val 0"/>
              <a:gd name="adj2" fmla="val 0"/>
            </a:avLst>
          </a:prstGeom>
          <a:solidFill>
            <a:srgbClr val="0DA8D4"/>
          </a:solidFill>
          <a:ln>
            <a:noFill/>
          </a:ln>
          <a:effectLst/>
        </p:spPr>
        <p:style>
          <a:lnRef idx="1">
            <a:schemeClr val="accent2">
              <a:alpha val="90000"/>
              <a:tint val="40000"/>
              <a:hueOff val="0"/>
              <a:satOff val="0"/>
              <a:lumOff val="0"/>
              <a:alphaOff val="0"/>
            </a:schemeClr>
          </a:lnRef>
          <a:fillRef idx="1">
            <a:schemeClr val="accent2">
              <a:alpha val="90000"/>
              <a:tint val="40000"/>
              <a:hueOff val="0"/>
              <a:satOff val="0"/>
              <a:lumOff val="0"/>
              <a:alphaOff val="0"/>
            </a:schemeClr>
          </a:fillRef>
          <a:effectRef idx="0">
            <a:schemeClr val="accent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82880" tIns="0" rIns="180000" bIns="0" numCol="1" spcCol="1270" anchor="ctr" anchorCtr="0">
            <a:noAutofit/>
          </a:bodyPr>
          <a:lstStyle/>
          <a:p>
            <a:pPr marL="0" marR="0" lvl="0" indent="0" algn="ctr" defTabSz="914310" rtl="0" eaLnBrk="1" fontAlgn="auto" latinLnBrk="0" hangingPunct="1">
              <a:lnSpc>
                <a:spcPct val="100000"/>
              </a:lnSpc>
              <a:spcBef>
                <a:spcPts val="0"/>
              </a:spcBef>
              <a:spcAft>
                <a:spcPts val="400"/>
              </a:spcAft>
              <a:buClrTx/>
              <a:buSzTx/>
              <a:buFontTx/>
              <a:buNone/>
              <a:tabLst/>
              <a:defRPr/>
            </a:pPr>
            <a:r>
              <a:rPr kumimoji="0" lang="en-US" sz="1200" b="1" i="0" u="none" strike="noStrike" kern="1200" cap="none" spc="0" normalizeH="0" baseline="0" noProof="0" dirty="0" smtClean="0">
                <a:ln>
                  <a:noFill/>
                </a:ln>
                <a:solidFill>
                  <a:prstClr val="white"/>
                </a:solidFill>
                <a:effectLst/>
                <a:uLnTx/>
                <a:uFillTx/>
                <a:latin typeface="Verdana"/>
                <a:ea typeface="+mn-ea"/>
                <a:cs typeface="Verdana"/>
              </a:rPr>
              <a:t>REGULATORY COMPLIANCE</a:t>
            </a:r>
          </a:p>
        </p:txBody>
      </p:sp>
      <p:grpSp>
        <p:nvGrpSpPr>
          <p:cNvPr id="2" name="Group 1"/>
          <p:cNvGrpSpPr/>
          <p:nvPr/>
        </p:nvGrpSpPr>
        <p:grpSpPr>
          <a:xfrm>
            <a:off x="3554823" y="1409593"/>
            <a:ext cx="2158008" cy="1277879"/>
            <a:chOff x="4067944" y="1007160"/>
            <a:chExt cx="2158008" cy="1277879"/>
          </a:xfrm>
        </p:grpSpPr>
        <p:pic>
          <p:nvPicPr>
            <p:cNvPr id="147" name="Picture 146"/>
            <p:cNvPicPr>
              <a:picLocks noChangeAspect="1"/>
            </p:cNvPicPr>
            <p:nvPr/>
          </p:nvPicPr>
          <p:blipFill>
            <a:blip r:embed="rId6"/>
            <a:stretch>
              <a:fillRect/>
            </a:stretch>
          </p:blipFill>
          <p:spPr>
            <a:xfrm>
              <a:off x="4067944" y="1007160"/>
              <a:ext cx="2158008" cy="1277879"/>
            </a:xfrm>
            <a:prstGeom prst="rect">
              <a:avLst/>
            </a:prstGeom>
          </p:spPr>
        </p:pic>
        <p:sp>
          <p:nvSpPr>
            <p:cNvPr id="59" name="TextBox 58"/>
            <p:cNvSpPr txBox="1"/>
            <p:nvPr/>
          </p:nvSpPr>
          <p:spPr>
            <a:xfrm>
              <a:off x="4427984" y="1511216"/>
              <a:ext cx="1512168" cy="738654"/>
            </a:xfrm>
            <a:prstGeom prst="rect">
              <a:avLst/>
            </a:prstGeom>
            <a:noFill/>
          </p:spPr>
          <p:txBody>
            <a:bodyPr wrap="square" lIns="91429" tIns="45715" rIns="91429" bIns="45715" rtlCol="0">
              <a:spAutoFit/>
            </a:bodyPr>
            <a:lstStyle/>
            <a:p>
              <a:pPr marL="0" marR="0" lvl="0" indent="0" algn="ctr" defTabSz="91431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prstClr val="white"/>
                  </a:solidFill>
                  <a:effectLst/>
                  <a:uLnTx/>
                  <a:uFillTx/>
                  <a:latin typeface="Verdana"/>
                  <a:ea typeface="+mn-ea"/>
                  <a:cs typeface="Verdana"/>
                </a:rPr>
                <a:t>GS1 Global Data Standards</a:t>
              </a:r>
              <a:endParaRPr kumimoji="0" lang="en-US" sz="1400" b="1" i="0" u="none" strike="noStrike" kern="1200" cap="none" spc="0" normalizeH="0" baseline="0" noProof="0" dirty="0">
                <a:ln>
                  <a:noFill/>
                </a:ln>
                <a:solidFill>
                  <a:prstClr val="white"/>
                </a:solidFill>
                <a:effectLst/>
                <a:uLnTx/>
                <a:uFillTx/>
                <a:latin typeface="Verdana"/>
                <a:ea typeface="+mn-ea"/>
                <a:cs typeface="Verdana"/>
              </a:endParaRPr>
            </a:p>
          </p:txBody>
        </p:sp>
      </p:grpSp>
      <p:cxnSp>
        <p:nvCxnSpPr>
          <p:cNvPr id="60" name="Straight Arrow Connector 59"/>
          <p:cNvCxnSpPr/>
          <p:nvPr/>
        </p:nvCxnSpPr>
        <p:spPr>
          <a:xfrm flipV="1">
            <a:off x="3554823" y="2851521"/>
            <a:ext cx="508001" cy="1323033"/>
          </a:xfrm>
          <a:prstGeom prst="straightConnector1">
            <a:avLst/>
          </a:prstGeom>
          <a:ln w="19050">
            <a:solidFill>
              <a:schemeClr val="accent6"/>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V="1">
            <a:off x="1475656" y="2791334"/>
            <a:ext cx="2079167" cy="755609"/>
          </a:xfrm>
          <a:prstGeom prst="straightConnector1">
            <a:avLst/>
          </a:prstGeom>
          <a:ln w="19050">
            <a:solidFill>
              <a:schemeClr val="accent6"/>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V="1">
            <a:off x="1707671" y="2060848"/>
            <a:ext cx="1712201" cy="1"/>
          </a:xfrm>
          <a:prstGeom prst="straightConnector1">
            <a:avLst/>
          </a:prstGeom>
          <a:ln w="19050">
            <a:solidFill>
              <a:schemeClr val="accent6"/>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H="1" flipV="1">
            <a:off x="5796136" y="2671358"/>
            <a:ext cx="1656184" cy="854146"/>
          </a:xfrm>
          <a:prstGeom prst="straightConnector1">
            <a:avLst/>
          </a:prstGeom>
          <a:ln w="19050">
            <a:solidFill>
              <a:schemeClr val="accent6"/>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H="1">
            <a:off x="5796136" y="2318316"/>
            <a:ext cx="1296144" cy="0"/>
          </a:xfrm>
          <a:prstGeom prst="straightConnector1">
            <a:avLst/>
          </a:prstGeom>
          <a:ln w="19050">
            <a:solidFill>
              <a:schemeClr val="accent6"/>
            </a:solidFill>
            <a:tailEnd type="triangle" w="lg" len="lg"/>
          </a:ln>
        </p:spPr>
        <p:style>
          <a:lnRef idx="1">
            <a:schemeClr val="accent1"/>
          </a:lnRef>
          <a:fillRef idx="0">
            <a:schemeClr val="accent1"/>
          </a:fillRef>
          <a:effectRef idx="0">
            <a:schemeClr val="accent1"/>
          </a:effectRef>
          <a:fontRef idx="minor">
            <a:schemeClr val="tx1"/>
          </a:fontRef>
        </p:style>
      </p:cxnSp>
      <p:pic>
        <p:nvPicPr>
          <p:cNvPr id="68" name="Picture 67"/>
          <p:cNvPicPr>
            <a:picLocks noChangeAspect="1"/>
          </p:cNvPicPr>
          <p:nvPr/>
        </p:nvPicPr>
        <p:blipFill>
          <a:blip r:embed="rId7"/>
          <a:stretch>
            <a:fillRect/>
          </a:stretch>
        </p:blipFill>
        <p:spPr>
          <a:xfrm>
            <a:off x="692756" y="4389760"/>
            <a:ext cx="676656" cy="688848"/>
          </a:xfrm>
          <a:prstGeom prst="rect">
            <a:avLst/>
          </a:prstGeom>
        </p:spPr>
      </p:pic>
      <p:pic>
        <p:nvPicPr>
          <p:cNvPr id="69" name="Picture 68"/>
          <p:cNvPicPr>
            <a:picLocks noChangeAspect="1"/>
          </p:cNvPicPr>
          <p:nvPr/>
        </p:nvPicPr>
        <p:blipFill>
          <a:blip r:embed="rId8"/>
          <a:stretch>
            <a:fillRect/>
          </a:stretch>
        </p:blipFill>
        <p:spPr>
          <a:xfrm>
            <a:off x="626560" y="1438179"/>
            <a:ext cx="977079" cy="622826"/>
          </a:xfrm>
          <a:prstGeom prst="rect">
            <a:avLst/>
          </a:prstGeom>
        </p:spPr>
      </p:pic>
      <p:pic>
        <p:nvPicPr>
          <p:cNvPr id="74" name="Picture 73"/>
          <p:cNvPicPr>
            <a:picLocks noChangeAspect="1"/>
          </p:cNvPicPr>
          <p:nvPr/>
        </p:nvPicPr>
        <p:blipFill>
          <a:blip r:embed="rId9"/>
          <a:stretch>
            <a:fillRect/>
          </a:stretch>
        </p:blipFill>
        <p:spPr>
          <a:xfrm>
            <a:off x="5220072" y="4365104"/>
            <a:ext cx="1008112" cy="717111"/>
          </a:xfrm>
          <a:prstGeom prst="rect">
            <a:avLst/>
          </a:prstGeom>
        </p:spPr>
      </p:pic>
      <p:pic>
        <p:nvPicPr>
          <p:cNvPr id="82" name="Picture 81"/>
          <p:cNvPicPr>
            <a:picLocks noChangeAspect="1"/>
          </p:cNvPicPr>
          <p:nvPr/>
        </p:nvPicPr>
        <p:blipFill>
          <a:blip r:embed="rId10"/>
          <a:stretch>
            <a:fillRect/>
          </a:stretch>
        </p:blipFill>
        <p:spPr>
          <a:xfrm>
            <a:off x="1259632" y="2217901"/>
            <a:ext cx="144016" cy="200830"/>
          </a:xfrm>
          <a:prstGeom prst="rect">
            <a:avLst/>
          </a:prstGeom>
        </p:spPr>
      </p:pic>
      <p:pic>
        <p:nvPicPr>
          <p:cNvPr id="95" name="Picture 94"/>
          <p:cNvPicPr>
            <a:picLocks noChangeAspect="1"/>
          </p:cNvPicPr>
          <p:nvPr/>
        </p:nvPicPr>
        <p:blipFill>
          <a:blip r:embed="rId11"/>
          <a:stretch>
            <a:fillRect/>
          </a:stretch>
        </p:blipFill>
        <p:spPr>
          <a:xfrm>
            <a:off x="683568" y="3140968"/>
            <a:ext cx="713232" cy="533400"/>
          </a:xfrm>
          <a:prstGeom prst="rect">
            <a:avLst/>
          </a:prstGeom>
        </p:spPr>
      </p:pic>
      <p:pic>
        <p:nvPicPr>
          <p:cNvPr id="96" name="Picture 95"/>
          <p:cNvPicPr>
            <a:picLocks noChangeAspect="1"/>
          </p:cNvPicPr>
          <p:nvPr/>
        </p:nvPicPr>
        <p:blipFill>
          <a:blip r:embed="rId12"/>
          <a:stretch>
            <a:fillRect/>
          </a:stretch>
        </p:blipFill>
        <p:spPr>
          <a:xfrm>
            <a:off x="7452320" y="4437112"/>
            <a:ext cx="1008112" cy="542534"/>
          </a:xfrm>
          <a:prstGeom prst="rect">
            <a:avLst/>
          </a:prstGeom>
        </p:spPr>
      </p:pic>
      <p:pic>
        <p:nvPicPr>
          <p:cNvPr id="97" name="Picture 96"/>
          <p:cNvPicPr>
            <a:picLocks noChangeAspect="1"/>
          </p:cNvPicPr>
          <p:nvPr/>
        </p:nvPicPr>
        <p:blipFill>
          <a:blip r:embed="rId13"/>
          <a:stretch>
            <a:fillRect/>
          </a:stretch>
        </p:blipFill>
        <p:spPr>
          <a:xfrm>
            <a:off x="2126659" y="4396867"/>
            <a:ext cx="1936165" cy="648072"/>
          </a:xfrm>
          <a:prstGeom prst="rect">
            <a:avLst/>
          </a:prstGeom>
        </p:spPr>
      </p:pic>
      <p:sp>
        <p:nvSpPr>
          <p:cNvPr id="141" name="Right Arrow 140"/>
          <p:cNvSpPr/>
          <p:nvPr/>
        </p:nvSpPr>
        <p:spPr>
          <a:xfrm>
            <a:off x="4353604" y="4540883"/>
            <a:ext cx="553820" cy="360040"/>
          </a:xfrm>
          <a:prstGeom prst="rightArrow">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31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Verdana"/>
              <a:ea typeface="+mn-ea"/>
              <a:cs typeface="+mn-cs"/>
            </a:endParaRPr>
          </a:p>
        </p:txBody>
      </p:sp>
      <p:sp>
        <p:nvSpPr>
          <p:cNvPr id="144" name="Right Arrow 143"/>
          <p:cNvSpPr/>
          <p:nvPr/>
        </p:nvSpPr>
        <p:spPr>
          <a:xfrm rot="16200000">
            <a:off x="7600229" y="2705028"/>
            <a:ext cx="496270" cy="360040"/>
          </a:xfrm>
          <a:prstGeom prst="rightArrow">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31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Verdana"/>
              <a:ea typeface="+mn-ea"/>
              <a:cs typeface="+mn-cs"/>
            </a:endParaRPr>
          </a:p>
        </p:txBody>
      </p:sp>
      <p:sp>
        <p:nvSpPr>
          <p:cNvPr id="145" name="Right Arrow 144"/>
          <p:cNvSpPr/>
          <p:nvPr/>
        </p:nvSpPr>
        <p:spPr>
          <a:xfrm>
            <a:off x="1613733" y="4530380"/>
            <a:ext cx="409804" cy="360040"/>
          </a:xfrm>
          <a:prstGeom prst="rightArrow">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31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Verdana"/>
              <a:ea typeface="+mn-ea"/>
              <a:cs typeface="+mn-cs"/>
            </a:endParaRPr>
          </a:p>
        </p:txBody>
      </p:sp>
      <p:pic>
        <p:nvPicPr>
          <p:cNvPr id="54" name="Picture 53"/>
          <p:cNvPicPr>
            <a:picLocks noChangeAspect="1"/>
          </p:cNvPicPr>
          <p:nvPr/>
        </p:nvPicPr>
        <p:blipFill rotWithShape="1">
          <a:blip r:embed="rId14"/>
          <a:srcRect l="30542" t="21173" r="30445" b="21113"/>
          <a:stretch/>
        </p:blipFill>
        <p:spPr>
          <a:xfrm>
            <a:off x="7956376" y="432835"/>
            <a:ext cx="656497" cy="648229"/>
          </a:xfrm>
          <a:prstGeom prst="rect">
            <a:avLst/>
          </a:prstGeom>
        </p:spPr>
      </p:pic>
      <p:cxnSp>
        <p:nvCxnSpPr>
          <p:cNvPr id="63" name="Straight Arrow Connector 62"/>
          <p:cNvCxnSpPr/>
          <p:nvPr/>
        </p:nvCxnSpPr>
        <p:spPr>
          <a:xfrm flipH="1" flipV="1">
            <a:off x="5067094" y="2851521"/>
            <a:ext cx="441010" cy="1347966"/>
          </a:xfrm>
          <a:prstGeom prst="straightConnector1">
            <a:avLst/>
          </a:prstGeom>
          <a:ln w="19050">
            <a:solidFill>
              <a:schemeClr val="accent6"/>
            </a:solidFill>
            <a:tailEnd type="triangle" w="lg" len="lg"/>
          </a:ln>
        </p:spPr>
        <p:style>
          <a:lnRef idx="1">
            <a:schemeClr val="accent1"/>
          </a:lnRef>
          <a:fillRef idx="0">
            <a:schemeClr val="accent1"/>
          </a:fillRef>
          <a:effectRef idx="0">
            <a:schemeClr val="accent1"/>
          </a:effectRef>
          <a:fontRef idx="minor">
            <a:schemeClr val="tx1"/>
          </a:fontRef>
        </p:style>
      </p:cxnSp>
      <p:sp>
        <p:nvSpPr>
          <p:cNvPr id="70" name="Right Arrow 69"/>
          <p:cNvSpPr/>
          <p:nvPr/>
        </p:nvSpPr>
        <p:spPr>
          <a:xfrm rot="5400000" flipV="1">
            <a:off x="831477" y="2640805"/>
            <a:ext cx="496270" cy="360040"/>
          </a:xfrm>
          <a:prstGeom prst="rightArrow">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31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Verdana"/>
              <a:ea typeface="+mn-ea"/>
              <a:cs typeface="+mn-cs"/>
            </a:endParaRPr>
          </a:p>
        </p:txBody>
      </p:sp>
      <p:sp>
        <p:nvSpPr>
          <p:cNvPr id="73" name="Right Arrow 72"/>
          <p:cNvSpPr/>
          <p:nvPr/>
        </p:nvSpPr>
        <p:spPr>
          <a:xfrm rot="5400000" flipV="1">
            <a:off x="792049" y="3874399"/>
            <a:ext cx="496270" cy="360040"/>
          </a:xfrm>
          <a:prstGeom prst="rightArrow">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31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Verdana"/>
              <a:ea typeface="+mn-ea"/>
              <a:cs typeface="+mn-cs"/>
            </a:endParaRPr>
          </a:p>
        </p:txBody>
      </p:sp>
      <p:sp>
        <p:nvSpPr>
          <p:cNvPr id="75" name="Right Arrow 74"/>
          <p:cNvSpPr/>
          <p:nvPr/>
        </p:nvSpPr>
        <p:spPr>
          <a:xfrm>
            <a:off x="6538460" y="4543639"/>
            <a:ext cx="553820" cy="360040"/>
          </a:xfrm>
          <a:prstGeom prst="rightArrow">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31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Verdana"/>
              <a:ea typeface="+mn-ea"/>
              <a:cs typeface="+mn-cs"/>
            </a:endParaRPr>
          </a:p>
        </p:txBody>
      </p:sp>
      <p:pic>
        <p:nvPicPr>
          <p:cNvPr id="77" name="Picture 76"/>
          <p:cNvPicPr>
            <a:picLocks noChangeAspect="1"/>
          </p:cNvPicPr>
          <p:nvPr/>
        </p:nvPicPr>
        <p:blipFill>
          <a:blip r:embed="rId7"/>
          <a:stretch>
            <a:fillRect/>
          </a:stretch>
        </p:blipFill>
        <p:spPr>
          <a:xfrm>
            <a:off x="7495744" y="3429000"/>
            <a:ext cx="676656" cy="688848"/>
          </a:xfrm>
          <a:prstGeom prst="rect">
            <a:avLst/>
          </a:prstGeom>
        </p:spPr>
      </p:pic>
      <p:sp>
        <p:nvSpPr>
          <p:cNvPr id="78" name="TextBox 77"/>
          <p:cNvSpPr txBox="1"/>
          <p:nvPr/>
        </p:nvSpPr>
        <p:spPr>
          <a:xfrm>
            <a:off x="1635103" y="2204864"/>
            <a:ext cx="1919720" cy="769431"/>
          </a:xfrm>
          <a:prstGeom prst="rect">
            <a:avLst/>
          </a:prstGeom>
          <a:noFill/>
        </p:spPr>
        <p:txBody>
          <a:bodyPr wrap="square" lIns="91429" tIns="45715" rIns="91429" bIns="45715" rtlCol="0">
            <a:spAutoFit/>
          </a:bodyPr>
          <a:lstStyle/>
          <a:p>
            <a:pPr marL="0" marR="0" lvl="0" indent="0" algn="l" defTabSz="91431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srgbClr val="002C6C"/>
                </a:solidFill>
                <a:effectLst/>
                <a:uLnTx/>
                <a:uFillTx/>
                <a:latin typeface="Verdana"/>
                <a:ea typeface="+mn-ea"/>
                <a:cs typeface="Verdana"/>
              </a:rPr>
              <a:t>Product Serialization and in-line marking, link batch and best before dates</a:t>
            </a:r>
            <a:endParaRPr kumimoji="0" lang="en-US" sz="1100" b="1" i="0" u="none" strike="noStrike" kern="1200" cap="none" spc="0" normalizeH="0" baseline="0" noProof="0" dirty="0">
              <a:ln>
                <a:noFill/>
              </a:ln>
              <a:solidFill>
                <a:srgbClr val="002C6C"/>
              </a:solidFill>
              <a:effectLst/>
              <a:uLnTx/>
              <a:uFillTx/>
              <a:latin typeface="Verdana"/>
              <a:ea typeface="+mn-ea"/>
              <a:cs typeface="Verdana"/>
            </a:endParaRPr>
          </a:p>
        </p:txBody>
      </p:sp>
      <p:sp>
        <p:nvSpPr>
          <p:cNvPr id="79" name="TextBox 78"/>
          <p:cNvSpPr txBox="1"/>
          <p:nvPr/>
        </p:nvSpPr>
        <p:spPr>
          <a:xfrm>
            <a:off x="1475656" y="3647986"/>
            <a:ext cx="1682104" cy="769431"/>
          </a:xfrm>
          <a:prstGeom prst="rect">
            <a:avLst/>
          </a:prstGeom>
          <a:noFill/>
        </p:spPr>
        <p:txBody>
          <a:bodyPr wrap="square" lIns="91429" tIns="45715" rIns="91429" bIns="45715" rtlCol="0">
            <a:spAutoFit/>
          </a:bodyPr>
          <a:lstStyle/>
          <a:p>
            <a:pPr marL="0" marR="0" lvl="0" indent="0" algn="l" defTabSz="91431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srgbClr val="002C6C"/>
                </a:solidFill>
                <a:effectLst/>
                <a:uLnTx/>
                <a:uFillTx/>
                <a:latin typeface="Verdana"/>
                <a:ea typeface="+mn-ea"/>
                <a:cs typeface="Verdana"/>
              </a:rPr>
              <a:t>Aggregation of serialized products into cartons and pallets</a:t>
            </a:r>
            <a:endParaRPr kumimoji="0" lang="en-US" sz="1100" b="1" i="0" u="none" strike="noStrike" kern="1200" cap="none" spc="0" normalizeH="0" baseline="0" noProof="0" dirty="0">
              <a:ln>
                <a:noFill/>
              </a:ln>
              <a:solidFill>
                <a:srgbClr val="002C6C"/>
              </a:solidFill>
              <a:effectLst/>
              <a:uLnTx/>
              <a:uFillTx/>
              <a:latin typeface="Verdana"/>
              <a:ea typeface="+mn-ea"/>
              <a:cs typeface="Verdana"/>
            </a:endParaRPr>
          </a:p>
        </p:txBody>
      </p:sp>
      <p:sp>
        <p:nvSpPr>
          <p:cNvPr id="80" name="TextBox 79"/>
          <p:cNvSpPr txBox="1"/>
          <p:nvPr/>
        </p:nvSpPr>
        <p:spPr>
          <a:xfrm>
            <a:off x="5678481" y="3431748"/>
            <a:ext cx="1682104" cy="600154"/>
          </a:xfrm>
          <a:prstGeom prst="rect">
            <a:avLst/>
          </a:prstGeom>
          <a:noFill/>
        </p:spPr>
        <p:txBody>
          <a:bodyPr wrap="square" lIns="91429" tIns="45715" rIns="91429" bIns="45715" rtlCol="0">
            <a:spAutoFit/>
          </a:bodyPr>
          <a:lstStyle/>
          <a:p>
            <a:pPr marL="0" marR="0" lvl="0" indent="0" algn="l" defTabSz="91431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srgbClr val="002C6C"/>
                </a:solidFill>
                <a:effectLst/>
                <a:uLnTx/>
                <a:uFillTx/>
                <a:latin typeface="Verdana"/>
                <a:ea typeface="+mn-ea"/>
                <a:cs typeface="Verdana"/>
              </a:rPr>
              <a:t>Delivery confirmation at retailer end points</a:t>
            </a:r>
            <a:endParaRPr kumimoji="0" lang="en-US" sz="1100" b="1" i="0" u="none" strike="noStrike" kern="1200" cap="none" spc="0" normalizeH="0" baseline="0" noProof="0" dirty="0">
              <a:ln>
                <a:noFill/>
              </a:ln>
              <a:solidFill>
                <a:srgbClr val="002C6C"/>
              </a:solidFill>
              <a:effectLst/>
              <a:uLnTx/>
              <a:uFillTx/>
              <a:latin typeface="Verdana"/>
              <a:ea typeface="+mn-ea"/>
              <a:cs typeface="Verdana"/>
            </a:endParaRPr>
          </a:p>
        </p:txBody>
      </p:sp>
      <p:sp>
        <p:nvSpPr>
          <p:cNvPr id="81" name="TextBox 80"/>
          <p:cNvSpPr txBox="1"/>
          <p:nvPr/>
        </p:nvSpPr>
        <p:spPr>
          <a:xfrm>
            <a:off x="5724128" y="1493543"/>
            <a:ext cx="1682104" cy="600154"/>
          </a:xfrm>
          <a:prstGeom prst="rect">
            <a:avLst/>
          </a:prstGeom>
          <a:noFill/>
        </p:spPr>
        <p:txBody>
          <a:bodyPr wrap="square" lIns="91429" tIns="45715" rIns="91429" bIns="45715" rtlCol="0">
            <a:spAutoFit/>
          </a:bodyPr>
          <a:lstStyle/>
          <a:p>
            <a:pPr marL="0" marR="0" lvl="0" indent="0" algn="l" defTabSz="91431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srgbClr val="002C6C"/>
                </a:solidFill>
                <a:effectLst/>
                <a:uLnTx/>
                <a:uFillTx/>
                <a:latin typeface="Verdana"/>
                <a:ea typeface="+mn-ea"/>
                <a:cs typeface="Verdana"/>
              </a:rPr>
              <a:t>Consumer authentication via smartphones</a:t>
            </a:r>
            <a:endParaRPr kumimoji="0" lang="en-US" sz="1100" b="1" i="0" u="none" strike="noStrike" kern="1200" cap="none" spc="0" normalizeH="0" baseline="0" noProof="0" dirty="0">
              <a:ln>
                <a:noFill/>
              </a:ln>
              <a:solidFill>
                <a:srgbClr val="002C6C"/>
              </a:solidFill>
              <a:effectLst/>
              <a:uLnTx/>
              <a:uFillTx/>
              <a:latin typeface="Verdana"/>
              <a:ea typeface="+mn-ea"/>
              <a:cs typeface="Verdana"/>
            </a:endParaRPr>
          </a:p>
        </p:txBody>
      </p:sp>
      <p:sp>
        <p:nvSpPr>
          <p:cNvPr id="20" name="Title 19"/>
          <p:cNvSpPr>
            <a:spLocks noGrp="1"/>
          </p:cNvSpPr>
          <p:nvPr>
            <p:ph type="title"/>
          </p:nvPr>
        </p:nvSpPr>
        <p:spPr>
          <a:xfrm>
            <a:off x="554722" y="385000"/>
            <a:ext cx="8058151" cy="906196"/>
          </a:xfrm>
        </p:spPr>
        <p:txBody>
          <a:bodyPr/>
          <a:lstStyle/>
          <a:p>
            <a:r>
              <a:rPr lang="en-AU" dirty="0" smtClean="0"/>
              <a:t>Example : Norco</a:t>
            </a:r>
            <a:r>
              <a:rPr lang="en-AU" dirty="0"/>
              <a:t>, Australia</a:t>
            </a:r>
          </a:p>
        </p:txBody>
      </p:sp>
      <p:pic>
        <p:nvPicPr>
          <p:cNvPr id="5" name="Picture 4"/>
          <p:cNvPicPr>
            <a:picLocks noChangeAspect="1"/>
          </p:cNvPicPr>
          <p:nvPr/>
        </p:nvPicPr>
        <p:blipFill>
          <a:blip r:embed="rId15"/>
          <a:stretch>
            <a:fillRect/>
          </a:stretch>
        </p:blipFill>
        <p:spPr>
          <a:xfrm>
            <a:off x="8377382" y="1493543"/>
            <a:ext cx="684135" cy="993442"/>
          </a:xfrm>
          <a:prstGeom prst="rect">
            <a:avLst/>
          </a:prstGeom>
        </p:spPr>
      </p:pic>
      <p:sp>
        <p:nvSpPr>
          <p:cNvPr id="6" name="TextBox 5"/>
          <p:cNvSpPr txBox="1"/>
          <p:nvPr/>
        </p:nvSpPr>
        <p:spPr>
          <a:xfrm>
            <a:off x="4146129" y="2805869"/>
            <a:ext cx="886781" cy="369332"/>
          </a:xfrm>
          <a:prstGeom prst="rect">
            <a:avLst/>
          </a:prstGeom>
          <a:noFill/>
        </p:spPr>
        <p:txBody>
          <a:bodyPr wrap="none" rtlCol="0">
            <a:spAutoFit/>
          </a:bodyPr>
          <a:lstStyle/>
          <a:p>
            <a:r>
              <a:rPr lang="en-US" dirty="0" smtClean="0">
                <a:solidFill>
                  <a:schemeClr val="accent6"/>
                </a:solidFill>
              </a:rPr>
              <a:t>EPCIS</a:t>
            </a:r>
            <a:endParaRPr lang="en-GB" dirty="0">
              <a:solidFill>
                <a:schemeClr val="accent6"/>
              </a:solidFill>
            </a:endParaRPr>
          </a:p>
        </p:txBody>
      </p:sp>
    </p:spTree>
    <p:extLst>
      <p:ext uri="{BB962C8B-B14F-4D97-AF65-F5344CB8AC3E}">
        <p14:creationId xmlns:p14="http://schemas.microsoft.com/office/powerpoint/2010/main" val="13995383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921" y="293457"/>
            <a:ext cx="7886700" cy="994172"/>
          </a:xfrm>
        </p:spPr>
        <p:txBody>
          <a:bodyPr>
            <a:normAutofit/>
          </a:bodyPr>
          <a:lstStyle/>
          <a:p>
            <a:r>
              <a:rPr lang="en-US" sz="3000" dirty="0" smtClean="0">
                <a:latin typeface="Verdana" panose="020B0604030504040204" pitchFamily="34" charset="0"/>
                <a:ea typeface="Verdana" panose="020B0604030504040204" pitchFamily="34" charset="0"/>
                <a:cs typeface="Verdana" panose="020B0604030504040204" pitchFamily="34" charset="0"/>
              </a:rPr>
              <a:t>For a secure supply chain</a:t>
            </a:r>
            <a:endParaRPr lang="en-US" sz="1050" dirty="0">
              <a:latin typeface="Verdana" panose="020B0604030504040204" pitchFamily="34" charset="0"/>
              <a:ea typeface="Verdana" panose="020B0604030504040204" pitchFamily="34" charset="0"/>
              <a:cs typeface="Verdana" panose="020B0604030504040204" pitchFamily="34" charset="0"/>
            </a:endParaRPr>
          </a:p>
        </p:txBody>
      </p:sp>
      <p:grpSp>
        <p:nvGrpSpPr>
          <p:cNvPr id="75" name="Group 74"/>
          <p:cNvGrpSpPr/>
          <p:nvPr/>
        </p:nvGrpSpPr>
        <p:grpSpPr>
          <a:xfrm>
            <a:off x="435477" y="2119113"/>
            <a:ext cx="7647539" cy="3305740"/>
            <a:chOff x="561975" y="1686719"/>
            <a:chExt cx="10196718" cy="4407653"/>
          </a:xfrm>
        </p:grpSpPr>
        <p:grpSp>
          <p:nvGrpSpPr>
            <p:cNvPr id="73" name="Group 72"/>
            <p:cNvGrpSpPr/>
            <p:nvPr/>
          </p:nvGrpSpPr>
          <p:grpSpPr>
            <a:xfrm>
              <a:off x="571785" y="3349443"/>
              <a:ext cx="8162640" cy="1108658"/>
              <a:chOff x="571785" y="3349741"/>
              <a:chExt cx="8162640" cy="1108658"/>
            </a:xfrm>
          </p:grpSpPr>
          <p:sp>
            <p:nvSpPr>
              <p:cNvPr id="19" name="Pentagon 18"/>
              <p:cNvSpPr/>
              <p:nvPr/>
            </p:nvSpPr>
            <p:spPr>
              <a:xfrm>
                <a:off x="571785" y="3586414"/>
                <a:ext cx="1588142" cy="605053"/>
              </a:xfrm>
              <a:prstGeom prst="homePlate">
                <a:avLst/>
              </a:prstGeom>
              <a:gradFill flip="none" rotWithShape="1">
                <a:gsLst>
                  <a:gs pos="0">
                    <a:srgbClr val="0070C0"/>
                  </a:gs>
                  <a:gs pos="100000">
                    <a:srgbClr val="FFFFFF"/>
                  </a:gs>
                </a:gsLst>
                <a:lin ang="10800000" scaled="1"/>
                <a:tileRect/>
              </a:gradFill>
              <a:ln w="25400" cap="flat" cmpd="sng" algn="ctr">
                <a:noFill/>
                <a:prstDash val="solid"/>
              </a:ln>
              <a:effectLst>
                <a:glow rad="63500">
                  <a:srgbClr val="0082BA">
                    <a:satMod val="175000"/>
                    <a:alpha val="40000"/>
                  </a:srgb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lnSpc>
                    <a:spcPct val="90000"/>
                  </a:lnSpc>
                  <a:defRPr/>
                </a:pPr>
                <a:r>
                  <a:rPr lang="en-GB" sz="1350" b="1" dirty="0">
                    <a:solidFill>
                      <a:schemeClr val="tx2"/>
                    </a:solidFill>
                    <a:latin typeface="Calibri"/>
                  </a:rPr>
                  <a:t>Traceability</a:t>
                </a:r>
                <a:r>
                  <a:rPr lang="en-GB" sz="1350" b="1" kern="0" dirty="0">
                    <a:solidFill>
                      <a:srgbClr val="000000"/>
                    </a:solidFill>
                    <a:latin typeface="Calibri"/>
                  </a:rPr>
                  <a:t> </a:t>
                </a:r>
                <a:r>
                  <a:rPr lang="en-GB" sz="1350" b="1" dirty="0">
                    <a:solidFill>
                      <a:schemeClr val="tx2"/>
                    </a:solidFill>
                    <a:latin typeface="Calibri"/>
                  </a:rPr>
                  <a:t>Functions</a:t>
                </a:r>
              </a:p>
            </p:txBody>
          </p:sp>
          <p:grpSp>
            <p:nvGrpSpPr>
              <p:cNvPr id="62" name="Group 61"/>
              <p:cNvGrpSpPr/>
              <p:nvPr/>
            </p:nvGrpSpPr>
            <p:grpSpPr>
              <a:xfrm>
                <a:off x="2564607" y="3349741"/>
                <a:ext cx="6169818" cy="1108658"/>
                <a:chOff x="2564607" y="3349741"/>
                <a:chExt cx="6169818" cy="1108658"/>
              </a:xfrm>
            </p:grpSpPr>
            <p:grpSp>
              <p:nvGrpSpPr>
                <p:cNvPr id="59" name="Group 58"/>
                <p:cNvGrpSpPr/>
                <p:nvPr/>
              </p:nvGrpSpPr>
              <p:grpSpPr>
                <a:xfrm>
                  <a:off x="5124283" y="3364229"/>
                  <a:ext cx="944563" cy="1080199"/>
                  <a:chOff x="5070475" y="3378200"/>
                  <a:chExt cx="944563" cy="1080199"/>
                </a:xfrm>
              </p:grpSpPr>
              <p:sp>
                <p:nvSpPr>
                  <p:cNvPr id="15" name="TextBox 100"/>
                  <p:cNvSpPr txBox="1">
                    <a:spLocks noChangeArrowheads="1"/>
                  </p:cNvSpPr>
                  <p:nvPr/>
                </p:nvSpPr>
                <p:spPr bwMode="auto">
                  <a:xfrm>
                    <a:off x="5255851" y="4141390"/>
                    <a:ext cx="648040" cy="317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indent="-182563" eaLnBrk="0" hangingPunct="0">
                      <a:spcBef>
                        <a:spcPct val="20000"/>
                      </a:spcBef>
                      <a:buClr>
                        <a:schemeClr val="accent1"/>
                      </a:buClr>
                      <a:buSzPct val="85000"/>
                      <a:buFont typeface="Arial" charset="0"/>
                      <a:buChar char="•"/>
                      <a:defRPr sz="2000">
                        <a:solidFill>
                          <a:schemeClr val="tx1"/>
                        </a:solidFill>
                        <a:latin typeface="Arial" charset="0"/>
                      </a:defRPr>
                    </a:lvl2pPr>
                    <a:lvl3pPr marL="730250" indent="-182563" eaLnBrk="0" hangingPunct="0">
                      <a:spcBef>
                        <a:spcPct val="20000"/>
                      </a:spcBef>
                      <a:buClr>
                        <a:schemeClr val="accent1"/>
                      </a:buClr>
                      <a:buSzPct val="90000"/>
                      <a:buFont typeface="Arial" charset="0"/>
                      <a:buChar char="•"/>
                      <a:defRPr>
                        <a:solidFill>
                          <a:schemeClr val="tx1"/>
                        </a:solidFill>
                        <a:latin typeface="Arial" charset="0"/>
                      </a:defRPr>
                    </a:lvl3pPr>
                    <a:lvl4pPr marL="1004888" indent="-182563" eaLnBrk="0" hangingPunct="0">
                      <a:spcBef>
                        <a:spcPct val="20000"/>
                      </a:spcBef>
                      <a:buClr>
                        <a:schemeClr val="accent1"/>
                      </a:buClr>
                      <a:buFont typeface="Arial" charset="0"/>
                      <a:buChar char="•"/>
                      <a:defRPr sz="1600">
                        <a:solidFill>
                          <a:schemeClr val="tx1"/>
                        </a:solidFill>
                        <a:latin typeface="Arial" charset="0"/>
                      </a:defRPr>
                    </a:lvl4pPr>
                    <a:lvl5pPr marL="1187450" indent="-136525" eaLnBrk="0" hangingPunct="0">
                      <a:spcBef>
                        <a:spcPct val="20000"/>
                      </a:spcBef>
                      <a:buClr>
                        <a:schemeClr val="accent1"/>
                      </a:buClr>
                      <a:buSzPct val="100000"/>
                      <a:buFont typeface="Arial" charset="0"/>
                      <a:buChar char="•"/>
                      <a:defRPr sz="1400">
                        <a:solidFill>
                          <a:schemeClr val="tx1"/>
                        </a:solidFill>
                        <a:latin typeface="Arial" charset="0"/>
                      </a:defRPr>
                    </a:lvl5pPr>
                    <a:lvl6pPr marL="16446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1018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25590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0162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eaLnBrk="1" hangingPunct="1">
                      <a:lnSpc>
                        <a:spcPct val="90000"/>
                      </a:lnSpc>
                      <a:spcBef>
                        <a:spcPct val="0"/>
                      </a:spcBef>
                      <a:buClrTx/>
                      <a:buSzTx/>
                      <a:buFontTx/>
                      <a:buNone/>
                    </a:pPr>
                    <a:r>
                      <a:rPr lang="en-US" altLang="en-US" sz="1050" b="1" dirty="0">
                        <a:solidFill>
                          <a:schemeClr val="tx2"/>
                        </a:solidFill>
                        <a:latin typeface="Calibri" pitchFamily="34" charset="0"/>
                        <a:cs typeface="Calibri" pitchFamily="34" charset="0"/>
                      </a:rPr>
                      <a:t>Track</a:t>
                    </a:r>
                  </a:p>
                </p:txBody>
              </p:sp>
              <p:pic>
                <p:nvPicPr>
                  <p:cNvPr id="21" name="Picture 1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70475" y="3378200"/>
                    <a:ext cx="944563" cy="763190"/>
                  </a:xfrm>
                  <a:prstGeom prst="rect">
                    <a:avLst/>
                  </a:prstGeom>
                  <a:noFill/>
                  <a:ln w="9525">
                    <a:solidFill>
                      <a:srgbClr val="7DA1C4"/>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56" name="Group 55"/>
                <p:cNvGrpSpPr/>
                <p:nvPr/>
              </p:nvGrpSpPr>
              <p:grpSpPr>
                <a:xfrm>
                  <a:off x="2564607" y="3349741"/>
                  <a:ext cx="1063497" cy="1094689"/>
                  <a:chOff x="2564607" y="3363712"/>
                  <a:chExt cx="1063497" cy="1094689"/>
                </a:xfrm>
              </p:grpSpPr>
              <p:sp>
                <p:nvSpPr>
                  <p:cNvPr id="18" name="TextBox 98"/>
                  <p:cNvSpPr txBox="1">
                    <a:spLocks noChangeArrowheads="1"/>
                  </p:cNvSpPr>
                  <p:nvPr/>
                </p:nvSpPr>
                <p:spPr bwMode="auto">
                  <a:xfrm>
                    <a:off x="2689727" y="4141392"/>
                    <a:ext cx="938377" cy="317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ct val="90000"/>
                      </a:lnSpc>
                      <a:spcBef>
                        <a:spcPct val="0"/>
                      </a:spcBef>
                      <a:buClrTx/>
                      <a:buSzTx/>
                      <a:buFontTx/>
                      <a:buNone/>
                      <a:defRPr sz="1400" b="1">
                        <a:solidFill>
                          <a:schemeClr val="tx2"/>
                        </a:solidFill>
                        <a:latin typeface="Calibri" pitchFamily="34" charset="0"/>
                        <a:cs typeface="Calibri" pitchFamily="34" charset="0"/>
                      </a:defRPr>
                    </a:lvl1pPr>
                    <a:lvl2pPr indent="-182563" eaLnBrk="0" hangingPunct="0">
                      <a:spcBef>
                        <a:spcPct val="20000"/>
                      </a:spcBef>
                      <a:buClr>
                        <a:schemeClr val="accent1"/>
                      </a:buClr>
                      <a:buSzPct val="85000"/>
                      <a:buFont typeface="Arial" charset="0"/>
                      <a:buChar char="•"/>
                      <a:defRPr sz="2000">
                        <a:latin typeface="Arial" charset="0"/>
                      </a:defRPr>
                    </a:lvl2pPr>
                    <a:lvl3pPr marL="730250" indent="-182563" eaLnBrk="0" hangingPunct="0">
                      <a:spcBef>
                        <a:spcPct val="20000"/>
                      </a:spcBef>
                      <a:buClr>
                        <a:schemeClr val="accent1"/>
                      </a:buClr>
                      <a:buSzPct val="90000"/>
                      <a:buFont typeface="Arial" charset="0"/>
                      <a:buChar char="•"/>
                      <a:defRPr>
                        <a:latin typeface="Arial" charset="0"/>
                      </a:defRPr>
                    </a:lvl3pPr>
                    <a:lvl4pPr marL="1004888" indent="-182563" eaLnBrk="0" hangingPunct="0">
                      <a:spcBef>
                        <a:spcPct val="20000"/>
                      </a:spcBef>
                      <a:buClr>
                        <a:schemeClr val="accent1"/>
                      </a:buClr>
                      <a:buFont typeface="Arial" charset="0"/>
                      <a:buChar char="•"/>
                      <a:defRPr sz="1600">
                        <a:latin typeface="Arial" charset="0"/>
                      </a:defRPr>
                    </a:lvl4pPr>
                    <a:lvl5pPr marL="1187450" indent="-136525" eaLnBrk="0" hangingPunct="0">
                      <a:spcBef>
                        <a:spcPct val="20000"/>
                      </a:spcBef>
                      <a:buClr>
                        <a:schemeClr val="accent1"/>
                      </a:buClr>
                      <a:buSzPct val="100000"/>
                      <a:buFont typeface="Arial" charset="0"/>
                      <a:buChar char="•"/>
                      <a:defRPr sz="1400">
                        <a:latin typeface="Arial" charset="0"/>
                      </a:defRPr>
                    </a:lvl5pPr>
                    <a:lvl6pPr marL="1644650" indent="-136525" eaLnBrk="0" fontAlgn="base" hangingPunct="0">
                      <a:spcBef>
                        <a:spcPct val="20000"/>
                      </a:spcBef>
                      <a:spcAft>
                        <a:spcPct val="0"/>
                      </a:spcAft>
                      <a:buClr>
                        <a:schemeClr val="accent1"/>
                      </a:buClr>
                      <a:buSzPct val="100000"/>
                      <a:buFont typeface="Arial" charset="0"/>
                      <a:buChar char="•"/>
                      <a:defRPr sz="1400">
                        <a:latin typeface="Arial" charset="0"/>
                      </a:defRPr>
                    </a:lvl6pPr>
                    <a:lvl7pPr marL="2101850" indent="-136525" eaLnBrk="0" fontAlgn="base" hangingPunct="0">
                      <a:spcBef>
                        <a:spcPct val="20000"/>
                      </a:spcBef>
                      <a:spcAft>
                        <a:spcPct val="0"/>
                      </a:spcAft>
                      <a:buClr>
                        <a:schemeClr val="accent1"/>
                      </a:buClr>
                      <a:buSzPct val="100000"/>
                      <a:buFont typeface="Arial" charset="0"/>
                      <a:buChar char="•"/>
                      <a:defRPr sz="1400">
                        <a:latin typeface="Arial" charset="0"/>
                      </a:defRPr>
                    </a:lvl7pPr>
                    <a:lvl8pPr marL="2559050" indent="-136525" eaLnBrk="0" fontAlgn="base" hangingPunct="0">
                      <a:spcBef>
                        <a:spcPct val="20000"/>
                      </a:spcBef>
                      <a:spcAft>
                        <a:spcPct val="0"/>
                      </a:spcAft>
                      <a:buClr>
                        <a:schemeClr val="accent1"/>
                      </a:buClr>
                      <a:buSzPct val="100000"/>
                      <a:buFont typeface="Arial" charset="0"/>
                      <a:buChar char="•"/>
                      <a:defRPr sz="1400">
                        <a:latin typeface="Arial" charset="0"/>
                      </a:defRPr>
                    </a:lvl8pPr>
                    <a:lvl9pPr marL="3016250" indent="-136525" eaLnBrk="0" fontAlgn="base" hangingPunct="0">
                      <a:spcBef>
                        <a:spcPct val="20000"/>
                      </a:spcBef>
                      <a:spcAft>
                        <a:spcPct val="0"/>
                      </a:spcAft>
                      <a:buClr>
                        <a:schemeClr val="accent1"/>
                      </a:buClr>
                      <a:buSzPct val="100000"/>
                      <a:buFont typeface="Arial" charset="0"/>
                      <a:buChar char="•"/>
                      <a:defRPr sz="1400">
                        <a:latin typeface="Arial" charset="0"/>
                      </a:defRPr>
                    </a:lvl9pPr>
                  </a:lstStyle>
                  <a:p>
                    <a:r>
                      <a:rPr lang="en-US" altLang="en-US" sz="1050" dirty="0"/>
                      <a:t>Identify</a:t>
                    </a:r>
                  </a:p>
                </p:txBody>
              </p:sp>
              <p:pic>
                <p:nvPicPr>
                  <p:cNvPr id="22" name="Picture 1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64607" y="3363712"/>
                    <a:ext cx="961990" cy="790378"/>
                  </a:xfrm>
                  <a:prstGeom prst="rect">
                    <a:avLst/>
                  </a:prstGeom>
                  <a:noFill/>
                  <a:ln w="9525">
                    <a:solidFill>
                      <a:srgbClr val="7DA1C4"/>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60" name="Group 59"/>
                <p:cNvGrpSpPr/>
                <p:nvPr/>
              </p:nvGrpSpPr>
              <p:grpSpPr>
                <a:xfrm>
                  <a:off x="6396749" y="3364229"/>
                  <a:ext cx="895350" cy="1080199"/>
                  <a:chOff x="6354763" y="3378200"/>
                  <a:chExt cx="895350" cy="1080199"/>
                </a:xfrm>
              </p:grpSpPr>
              <p:sp>
                <p:nvSpPr>
                  <p:cNvPr id="16" name="TextBox 101"/>
                  <p:cNvSpPr txBox="1">
                    <a:spLocks noChangeArrowheads="1"/>
                  </p:cNvSpPr>
                  <p:nvPr/>
                </p:nvSpPr>
                <p:spPr bwMode="auto">
                  <a:xfrm>
                    <a:off x="6513930" y="4141390"/>
                    <a:ext cx="652314" cy="317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indent="-182563" eaLnBrk="0" hangingPunct="0">
                      <a:spcBef>
                        <a:spcPct val="20000"/>
                      </a:spcBef>
                      <a:buClr>
                        <a:schemeClr val="accent1"/>
                      </a:buClr>
                      <a:buSzPct val="85000"/>
                      <a:buFont typeface="Arial" charset="0"/>
                      <a:buChar char="•"/>
                      <a:defRPr sz="2000">
                        <a:solidFill>
                          <a:schemeClr val="tx1"/>
                        </a:solidFill>
                        <a:latin typeface="Arial" charset="0"/>
                      </a:defRPr>
                    </a:lvl2pPr>
                    <a:lvl3pPr marL="730250" indent="-182563" eaLnBrk="0" hangingPunct="0">
                      <a:spcBef>
                        <a:spcPct val="20000"/>
                      </a:spcBef>
                      <a:buClr>
                        <a:schemeClr val="accent1"/>
                      </a:buClr>
                      <a:buSzPct val="90000"/>
                      <a:buFont typeface="Arial" charset="0"/>
                      <a:buChar char="•"/>
                      <a:defRPr>
                        <a:solidFill>
                          <a:schemeClr val="tx1"/>
                        </a:solidFill>
                        <a:latin typeface="Arial" charset="0"/>
                      </a:defRPr>
                    </a:lvl3pPr>
                    <a:lvl4pPr marL="1004888" indent="-182563" eaLnBrk="0" hangingPunct="0">
                      <a:spcBef>
                        <a:spcPct val="20000"/>
                      </a:spcBef>
                      <a:buClr>
                        <a:schemeClr val="accent1"/>
                      </a:buClr>
                      <a:buFont typeface="Arial" charset="0"/>
                      <a:buChar char="•"/>
                      <a:defRPr sz="1600">
                        <a:solidFill>
                          <a:schemeClr val="tx1"/>
                        </a:solidFill>
                        <a:latin typeface="Arial" charset="0"/>
                      </a:defRPr>
                    </a:lvl4pPr>
                    <a:lvl5pPr marL="1187450" indent="-136525" eaLnBrk="0" hangingPunct="0">
                      <a:spcBef>
                        <a:spcPct val="20000"/>
                      </a:spcBef>
                      <a:buClr>
                        <a:schemeClr val="accent1"/>
                      </a:buClr>
                      <a:buSzPct val="100000"/>
                      <a:buFont typeface="Arial" charset="0"/>
                      <a:buChar char="•"/>
                      <a:defRPr sz="1400">
                        <a:solidFill>
                          <a:schemeClr val="tx1"/>
                        </a:solidFill>
                        <a:latin typeface="Arial" charset="0"/>
                      </a:defRPr>
                    </a:lvl5pPr>
                    <a:lvl6pPr marL="16446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1018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25590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0162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eaLnBrk="1" hangingPunct="1">
                      <a:lnSpc>
                        <a:spcPct val="90000"/>
                      </a:lnSpc>
                      <a:spcBef>
                        <a:spcPct val="0"/>
                      </a:spcBef>
                      <a:buClrTx/>
                      <a:buSzTx/>
                      <a:buFontTx/>
                      <a:buNone/>
                    </a:pPr>
                    <a:r>
                      <a:rPr lang="en-US" altLang="en-US" sz="1050" b="1" dirty="0">
                        <a:solidFill>
                          <a:schemeClr val="tx2"/>
                        </a:solidFill>
                        <a:latin typeface="Calibri" pitchFamily="34" charset="0"/>
                        <a:cs typeface="Calibri" pitchFamily="34" charset="0"/>
                      </a:rPr>
                      <a:t>Trace</a:t>
                    </a:r>
                  </a:p>
                </p:txBody>
              </p:sp>
              <p:pic>
                <p:nvPicPr>
                  <p:cNvPr id="23" name="Picture 1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354763" y="3378200"/>
                    <a:ext cx="895350" cy="775890"/>
                  </a:xfrm>
                  <a:prstGeom prst="rect">
                    <a:avLst/>
                  </a:prstGeom>
                  <a:noFill/>
                  <a:ln w="9525">
                    <a:solidFill>
                      <a:srgbClr val="7DA1C4"/>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61" name="Group 60"/>
                <p:cNvGrpSpPr/>
                <p:nvPr/>
              </p:nvGrpSpPr>
              <p:grpSpPr>
                <a:xfrm>
                  <a:off x="7620000" y="3351529"/>
                  <a:ext cx="1114425" cy="1105599"/>
                  <a:chOff x="7620000" y="3352800"/>
                  <a:chExt cx="1114425" cy="1105599"/>
                </a:xfrm>
              </p:grpSpPr>
              <p:sp>
                <p:nvSpPr>
                  <p:cNvPr id="17" name="TextBox 103"/>
                  <p:cNvSpPr txBox="1">
                    <a:spLocks noChangeArrowheads="1"/>
                  </p:cNvSpPr>
                  <p:nvPr/>
                </p:nvSpPr>
                <p:spPr bwMode="auto">
                  <a:xfrm>
                    <a:off x="7831316" y="4141390"/>
                    <a:ext cx="754908" cy="317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indent="-182563" eaLnBrk="0" hangingPunct="0">
                      <a:spcBef>
                        <a:spcPct val="20000"/>
                      </a:spcBef>
                      <a:buClr>
                        <a:schemeClr val="accent1"/>
                      </a:buClr>
                      <a:buSzPct val="85000"/>
                      <a:buFont typeface="Arial" charset="0"/>
                      <a:buChar char="•"/>
                      <a:defRPr sz="2000">
                        <a:solidFill>
                          <a:schemeClr val="tx1"/>
                        </a:solidFill>
                        <a:latin typeface="Arial" charset="0"/>
                      </a:defRPr>
                    </a:lvl2pPr>
                    <a:lvl3pPr marL="730250" indent="-182563" eaLnBrk="0" hangingPunct="0">
                      <a:spcBef>
                        <a:spcPct val="20000"/>
                      </a:spcBef>
                      <a:buClr>
                        <a:schemeClr val="accent1"/>
                      </a:buClr>
                      <a:buSzPct val="90000"/>
                      <a:buFont typeface="Arial" charset="0"/>
                      <a:buChar char="•"/>
                      <a:defRPr>
                        <a:solidFill>
                          <a:schemeClr val="tx1"/>
                        </a:solidFill>
                        <a:latin typeface="Arial" charset="0"/>
                      </a:defRPr>
                    </a:lvl3pPr>
                    <a:lvl4pPr marL="1004888" indent="-182563" eaLnBrk="0" hangingPunct="0">
                      <a:spcBef>
                        <a:spcPct val="20000"/>
                      </a:spcBef>
                      <a:buClr>
                        <a:schemeClr val="accent1"/>
                      </a:buClr>
                      <a:buFont typeface="Arial" charset="0"/>
                      <a:buChar char="•"/>
                      <a:defRPr sz="1600">
                        <a:solidFill>
                          <a:schemeClr val="tx1"/>
                        </a:solidFill>
                        <a:latin typeface="Arial" charset="0"/>
                      </a:defRPr>
                    </a:lvl4pPr>
                    <a:lvl5pPr marL="1187450" indent="-136525" eaLnBrk="0" hangingPunct="0">
                      <a:spcBef>
                        <a:spcPct val="20000"/>
                      </a:spcBef>
                      <a:buClr>
                        <a:schemeClr val="accent1"/>
                      </a:buClr>
                      <a:buSzPct val="100000"/>
                      <a:buFont typeface="Arial" charset="0"/>
                      <a:buChar char="•"/>
                      <a:defRPr sz="1400">
                        <a:solidFill>
                          <a:schemeClr val="tx1"/>
                        </a:solidFill>
                        <a:latin typeface="Arial" charset="0"/>
                      </a:defRPr>
                    </a:lvl5pPr>
                    <a:lvl6pPr marL="16446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1018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25590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0162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eaLnBrk="1" hangingPunct="1">
                      <a:lnSpc>
                        <a:spcPct val="90000"/>
                      </a:lnSpc>
                      <a:spcBef>
                        <a:spcPct val="0"/>
                      </a:spcBef>
                      <a:buClrTx/>
                      <a:buSzTx/>
                      <a:buFontTx/>
                      <a:buNone/>
                    </a:pPr>
                    <a:r>
                      <a:rPr lang="en-US" altLang="en-US" sz="1050" b="1" dirty="0">
                        <a:solidFill>
                          <a:schemeClr val="tx2"/>
                        </a:solidFill>
                        <a:latin typeface="Calibri" pitchFamily="34" charset="0"/>
                        <a:cs typeface="Calibri" pitchFamily="34" charset="0"/>
                      </a:rPr>
                      <a:t>Report</a:t>
                    </a:r>
                  </a:p>
                </p:txBody>
              </p:sp>
              <p:pic>
                <p:nvPicPr>
                  <p:cNvPr id="37" name="Picture 3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620000" y="3352800"/>
                    <a:ext cx="1114425" cy="781050"/>
                  </a:xfrm>
                  <a:prstGeom prst="rect">
                    <a:avLst/>
                  </a:prstGeom>
                  <a:noFill/>
                  <a:ln w="9525">
                    <a:solidFill>
                      <a:srgbClr val="7DA1C4"/>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57" name="Group 56"/>
                <p:cNvGrpSpPr/>
                <p:nvPr/>
              </p:nvGrpSpPr>
              <p:grpSpPr>
                <a:xfrm>
                  <a:off x="3905334" y="3350258"/>
                  <a:ext cx="891046" cy="1108141"/>
                  <a:chOff x="3865111" y="3350258"/>
                  <a:chExt cx="891046" cy="1108141"/>
                </a:xfrm>
              </p:grpSpPr>
              <p:sp>
                <p:nvSpPr>
                  <p:cNvPr id="45" name="TextBox 103"/>
                  <p:cNvSpPr txBox="1">
                    <a:spLocks noChangeArrowheads="1"/>
                  </p:cNvSpPr>
                  <p:nvPr/>
                </p:nvSpPr>
                <p:spPr bwMode="auto">
                  <a:xfrm>
                    <a:off x="3999652" y="4141390"/>
                    <a:ext cx="695062" cy="317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indent="-182563" eaLnBrk="0" hangingPunct="0">
                      <a:spcBef>
                        <a:spcPct val="20000"/>
                      </a:spcBef>
                      <a:buClr>
                        <a:schemeClr val="accent1"/>
                      </a:buClr>
                      <a:buSzPct val="85000"/>
                      <a:buFont typeface="Arial" charset="0"/>
                      <a:buChar char="•"/>
                      <a:defRPr sz="2000">
                        <a:solidFill>
                          <a:schemeClr val="tx1"/>
                        </a:solidFill>
                        <a:latin typeface="Arial" charset="0"/>
                      </a:defRPr>
                    </a:lvl2pPr>
                    <a:lvl3pPr marL="730250" indent="-182563" eaLnBrk="0" hangingPunct="0">
                      <a:spcBef>
                        <a:spcPct val="20000"/>
                      </a:spcBef>
                      <a:buClr>
                        <a:schemeClr val="accent1"/>
                      </a:buClr>
                      <a:buSzPct val="90000"/>
                      <a:buFont typeface="Arial" charset="0"/>
                      <a:buChar char="•"/>
                      <a:defRPr>
                        <a:solidFill>
                          <a:schemeClr val="tx1"/>
                        </a:solidFill>
                        <a:latin typeface="Arial" charset="0"/>
                      </a:defRPr>
                    </a:lvl3pPr>
                    <a:lvl4pPr marL="1004888" indent="-182563" eaLnBrk="0" hangingPunct="0">
                      <a:spcBef>
                        <a:spcPct val="20000"/>
                      </a:spcBef>
                      <a:buClr>
                        <a:schemeClr val="accent1"/>
                      </a:buClr>
                      <a:buFont typeface="Arial" charset="0"/>
                      <a:buChar char="•"/>
                      <a:defRPr sz="1600">
                        <a:solidFill>
                          <a:schemeClr val="tx1"/>
                        </a:solidFill>
                        <a:latin typeface="Arial" charset="0"/>
                      </a:defRPr>
                    </a:lvl4pPr>
                    <a:lvl5pPr marL="1187450" indent="-136525" eaLnBrk="0" hangingPunct="0">
                      <a:spcBef>
                        <a:spcPct val="20000"/>
                      </a:spcBef>
                      <a:buClr>
                        <a:schemeClr val="accent1"/>
                      </a:buClr>
                      <a:buSzPct val="100000"/>
                      <a:buFont typeface="Arial" charset="0"/>
                      <a:buChar char="•"/>
                      <a:defRPr sz="1400">
                        <a:solidFill>
                          <a:schemeClr val="tx1"/>
                        </a:solidFill>
                        <a:latin typeface="Arial" charset="0"/>
                      </a:defRPr>
                    </a:lvl5pPr>
                    <a:lvl6pPr marL="16446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1018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25590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0162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eaLnBrk="1" hangingPunct="1">
                      <a:lnSpc>
                        <a:spcPct val="90000"/>
                      </a:lnSpc>
                      <a:spcBef>
                        <a:spcPct val="0"/>
                      </a:spcBef>
                      <a:buClrTx/>
                      <a:buSzTx/>
                      <a:buFontTx/>
                      <a:buNone/>
                    </a:pPr>
                    <a:r>
                      <a:rPr lang="en-US" altLang="en-US" sz="1050" b="1" dirty="0">
                        <a:solidFill>
                          <a:schemeClr val="tx2"/>
                        </a:solidFill>
                        <a:latin typeface="Calibri" pitchFamily="34" charset="0"/>
                        <a:cs typeface="Calibri" pitchFamily="34" charset="0"/>
                      </a:rPr>
                      <a:t>Verify</a:t>
                    </a:r>
                  </a:p>
                </p:txBody>
              </p:sp>
              <p:pic>
                <p:nvPicPr>
                  <p:cNvPr id="46"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65111" y="3350258"/>
                    <a:ext cx="891046" cy="782885"/>
                  </a:xfrm>
                  <a:prstGeom prst="rect">
                    <a:avLst/>
                  </a:prstGeom>
                  <a:noFill/>
                  <a:ln w="9525">
                    <a:solidFill>
                      <a:srgbClr val="7DA1C4"/>
                    </a:solidFill>
                    <a:miter lim="800000"/>
                    <a:headEnd/>
                    <a:tailEnd/>
                  </a:ln>
                  <a:extLst>
                    <a:ext uri="{909E8E84-426E-40DD-AFC4-6F175D3DCCD1}">
                      <a14:hiddenFill xmlns:a14="http://schemas.microsoft.com/office/drawing/2010/main">
                        <a:solidFill>
                          <a:schemeClr val="accent1"/>
                        </a:solidFill>
                      </a14:hiddenFill>
                    </a:ext>
                  </a:extLst>
                </p:spPr>
              </p:pic>
            </p:grpSp>
          </p:grpSp>
        </p:grpSp>
        <p:grpSp>
          <p:nvGrpSpPr>
            <p:cNvPr id="74" name="Group 73"/>
            <p:cNvGrpSpPr/>
            <p:nvPr/>
          </p:nvGrpSpPr>
          <p:grpSpPr>
            <a:xfrm>
              <a:off x="561975" y="1686719"/>
              <a:ext cx="10196718" cy="1483288"/>
              <a:chOff x="561975" y="1686719"/>
              <a:chExt cx="10196718" cy="1483288"/>
            </a:xfrm>
          </p:grpSpPr>
          <p:sp>
            <p:nvSpPr>
              <p:cNvPr id="31" name="Pentagon 30"/>
              <p:cNvSpPr/>
              <p:nvPr/>
            </p:nvSpPr>
            <p:spPr>
              <a:xfrm>
                <a:off x="561975" y="2031099"/>
                <a:ext cx="1588142" cy="605053"/>
              </a:xfrm>
              <a:prstGeom prst="homePlate">
                <a:avLst/>
              </a:prstGeom>
              <a:gradFill flip="none" rotWithShape="1">
                <a:gsLst>
                  <a:gs pos="0">
                    <a:srgbClr val="0070C0"/>
                  </a:gs>
                  <a:gs pos="100000">
                    <a:srgbClr val="FFFFFF"/>
                  </a:gs>
                </a:gsLst>
                <a:lin ang="10800000" scaled="1"/>
                <a:tileRect/>
              </a:gradFill>
              <a:ln w="25400" cap="flat" cmpd="sng" algn="ctr">
                <a:noFill/>
                <a:prstDash val="solid"/>
              </a:ln>
              <a:effectLst>
                <a:glow rad="63500">
                  <a:srgbClr val="0082BA">
                    <a:satMod val="175000"/>
                    <a:alpha val="40000"/>
                  </a:srgb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0000"/>
                  </a:lnSpc>
                  <a:defRPr/>
                </a:pPr>
                <a:r>
                  <a:rPr lang="en-GB" sz="1350" b="1" dirty="0">
                    <a:solidFill>
                      <a:schemeClr val="tx2"/>
                    </a:solidFill>
                    <a:latin typeface="Calibri"/>
                  </a:rPr>
                  <a:t>Supply Chain Dialog</a:t>
                </a:r>
              </a:p>
            </p:txBody>
          </p:sp>
          <p:grpSp>
            <p:nvGrpSpPr>
              <p:cNvPr id="54" name="Group 53"/>
              <p:cNvGrpSpPr/>
              <p:nvPr/>
            </p:nvGrpSpPr>
            <p:grpSpPr>
              <a:xfrm>
                <a:off x="2462212" y="1686719"/>
                <a:ext cx="8296481" cy="1483288"/>
                <a:chOff x="2462212" y="1686719"/>
                <a:chExt cx="8296481" cy="1483288"/>
              </a:xfrm>
            </p:grpSpPr>
            <p:grpSp>
              <p:nvGrpSpPr>
                <p:cNvPr id="9" name="Group 8"/>
                <p:cNvGrpSpPr/>
                <p:nvPr/>
              </p:nvGrpSpPr>
              <p:grpSpPr>
                <a:xfrm>
                  <a:off x="2462212" y="1724302"/>
                  <a:ext cx="1428910" cy="1249424"/>
                  <a:chOff x="2462212" y="1757363"/>
                  <a:chExt cx="1428910" cy="1249424"/>
                </a:xfrm>
              </p:grpSpPr>
              <p:sp>
                <p:nvSpPr>
                  <p:cNvPr id="30" name="TextBox 57"/>
                  <p:cNvSpPr txBox="1">
                    <a:spLocks noChangeArrowheads="1"/>
                  </p:cNvSpPr>
                  <p:nvPr/>
                </p:nvSpPr>
                <p:spPr bwMode="auto">
                  <a:xfrm>
                    <a:off x="2462212" y="2689778"/>
                    <a:ext cx="1428910" cy="317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indent="-182563" eaLnBrk="0" hangingPunct="0">
                      <a:spcBef>
                        <a:spcPct val="20000"/>
                      </a:spcBef>
                      <a:buClr>
                        <a:schemeClr val="accent1"/>
                      </a:buClr>
                      <a:buSzPct val="85000"/>
                      <a:buFont typeface="Arial" charset="0"/>
                      <a:buChar char="•"/>
                      <a:defRPr sz="2000">
                        <a:solidFill>
                          <a:schemeClr val="tx1"/>
                        </a:solidFill>
                        <a:latin typeface="Arial" charset="0"/>
                      </a:defRPr>
                    </a:lvl2pPr>
                    <a:lvl3pPr marL="730250" indent="-182563" eaLnBrk="0" hangingPunct="0">
                      <a:spcBef>
                        <a:spcPct val="20000"/>
                      </a:spcBef>
                      <a:buClr>
                        <a:schemeClr val="accent1"/>
                      </a:buClr>
                      <a:buSzPct val="90000"/>
                      <a:buFont typeface="Arial" charset="0"/>
                      <a:buChar char="•"/>
                      <a:defRPr>
                        <a:solidFill>
                          <a:schemeClr val="tx1"/>
                        </a:solidFill>
                        <a:latin typeface="Arial" charset="0"/>
                      </a:defRPr>
                    </a:lvl3pPr>
                    <a:lvl4pPr marL="1004888" indent="-182563" eaLnBrk="0" hangingPunct="0">
                      <a:spcBef>
                        <a:spcPct val="20000"/>
                      </a:spcBef>
                      <a:buClr>
                        <a:schemeClr val="accent1"/>
                      </a:buClr>
                      <a:buFont typeface="Arial" charset="0"/>
                      <a:buChar char="•"/>
                      <a:defRPr sz="1600">
                        <a:solidFill>
                          <a:schemeClr val="tx1"/>
                        </a:solidFill>
                        <a:latin typeface="Arial" charset="0"/>
                      </a:defRPr>
                    </a:lvl4pPr>
                    <a:lvl5pPr marL="1187450" indent="-136525" eaLnBrk="0" hangingPunct="0">
                      <a:spcBef>
                        <a:spcPct val="20000"/>
                      </a:spcBef>
                      <a:buClr>
                        <a:schemeClr val="accent1"/>
                      </a:buClr>
                      <a:buSzPct val="100000"/>
                      <a:buFont typeface="Arial" charset="0"/>
                      <a:buChar char="•"/>
                      <a:defRPr sz="1400">
                        <a:solidFill>
                          <a:schemeClr val="tx1"/>
                        </a:solidFill>
                        <a:latin typeface="Arial" charset="0"/>
                      </a:defRPr>
                    </a:lvl5pPr>
                    <a:lvl6pPr marL="16446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1018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25590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0162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eaLnBrk="1" hangingPunct="1">
                      <a:lnSpc>
                        <a:spcPct val="90000"/>
                      </a:lnSpc>
                      <a:spcBef>
                        <a:spcPct val="0"/>
                      </a:spcBef>
                      <a:buClrTx/>
                      <a:buSzTx/>
                      <a:buFontTx/>
                      <a:buNone/>
                    </a:pPr>
                    <a:r>
                      <a:rPr lang="en-US" altLang="en-US" sz="1050" b="1" dirty="0">
                        <a:solidFill>
                          <a:schemeClr val="tx2"/>
                        </a:solidFill>
                        <a:latin typeface="Calibri" pitchFamily="34" charset="0"/>
                        <a:cs typeface="Calibri" pitchFamily="34" charset="0"/>
                      </a:rPr>
                      <a:t>Manufacturers</a:t>
                    </a:r>
                  </a:p>
                </p:txBody>
              </p:sp>
              <p:pic>
                <p:nvPicPr>
                  <p:cNvPr id="32" name="Picture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564606" y="1757363"/>
                    <a:ext cx="1100138"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 name="Group 9"/>
                <p:cNvGrpSpPr/>
                <p:nvPr/>
              </p:nvGrpSpPr>
              <p:grpSpPr>
                <a:xfrm>
                  <a:off x="3797272" y="1721920"/>
                  <a:ext cx="1482650" cy="1448087"/>
                  <a:chOff x="3767138" y="1752600"/>
                  <a:chExt cx="1482650" cy="1448087"/>
                </a:xfrm>
              </p:grpSpPr>
              <p:sp>
                <p:nvSpPr>
                  <p:cNvPr id="27" name="TextBox 49"/>
                  <p:cNvSpPr txBox="1">
                    <a:spLocks noChangeArrowheads="1"/>
                  </p:cNvSpPr>
                  <p:nvPr/>
                </p:nvSpPr>
                <p:spPr bwMode="auto">
                  <a:xfrm>
                    <a:off x="3767138" y="2689778"/>
                    <a:ext cx="1482650" cy="5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ct val="90000"/>
                      </a:lnSpc>
                      <a:spcBef>
                        <a:spcPct val="0"/>
                      </a:spcBef>
                      <a:buClrTx/>
                      <a:buSzTx/>
                      <a:buFontTx/>
                      <a:buNone/>
                      <a:defRPr sz="1400" b="1">
                        <a:solidFill>
                          <a:schemeClr val="tx2"/>
                        </a:solidFill>
                        <a:latin typeface="Calibri" pitchFamily="34" charset="0"/>
                        <a:cs typeface="Calibri" pitchFamily="34" charset="0"/>
                      </a:defRPr>
                    </a:lvl1pPr>
                    <a:lvl2pPr indent="-182563" eaLnBrk="0" hangingPunct="0">
                      <a:spcBef>
                        <a:spcPct val="20000"/>
                      </a:spcBef>
                      <a:buClr>
                        <a:schemeClr val="accent1"/>
                      </a:buClr>
                      <a:buSzPct val="85000"/>
                      <a:buFont typeface="Arial" charset="0"/>
                      <a:buChar char="•"/>
                      <a:defRPr sz="2000">
                        <a:latin typeface="Arial" charset="0"/>
                      </a:defRPr>
                    </a:lvl2pPr>
                    <a:lvl3pPr marL="730250" indent="-182563" eaLnBrk="0" hangingPunct="0">
                      <a:spcBef>
                        <a:spcPct val="20000"/>
                      </a:spcBef>
                      <a:buClr>
                        <a:schemeClr val="accent1"/>
                      </a:buClr>
                      <a:buSzPct val="90000"/>
                      <a:buFont typeface="Arial" charset="0"/>
                      <a:buChar char="•"/>
                      <a:defRPr>
                        <a:latin typeface="Arial" charset="0"/>
                      </a:defRPr>
                    </a:lvl3pPr>
                    <a:lvl4pPr marL="1004888" indent="-182563" eaLnBrk="0" hangingPunct="0">
                      <a:spcBef>
                        <a:spcPct val="20000"/>
                      </a:spcBef>
                      <a:buClr>
                        <a:schemeClr val="accent1"/>
                      </a:buClr>
                      <a:buFont typeface="Arial" charset="0"/>
                      <a:buChar char="•"/>
                      <a:defRPr sz="1600">
                        <a:latin typeface="Arial" charset="0"/>
                      </a:defRPr>
                    </a:lvl4pPr>
                    <a:lvl5pPr marL="1187450" indent="-136525" eaLnBrk="0" hangingPunct="0">
                      <a:spcBef>
                        <a:spcPct val="20000"/>
                      </a:spcBef>
                      <a:buClr>
                        <a:schemeClr val="accent1"/>
                      </a:buClr>
                      <a:buSzPct val="100000"/>
                      <a:buFont typeface="Arial" charset="0"/>
                      <a:buChar char="•"/>
                      <a:defRPr sz="1400">
                        <a:latin typeface="Arial" charset="0"/>
                      </a:defRPr>
                    </a:lvl5pPr>
                    <a:lvl6pPr marL="1644650" indent="-136525" eaLnBrk="0" fontAlgn="base" hangingPunct="0">
                      <a:spcBef>
                        <a:spcPct val="20000"/>
                      </a:spcBef>
                      <a:spcAft>
                        <a:spcPct val="0"/>
                      </a:spcAft>
                      <a:buClr>
                        <a:schemeClr val="accent1"/>
                      </a:buClr>
                      <a:buSzPct val="100000"/>
                      <a:buFont typeface="Arial" charset="0"/>
                      <a:buChar char="•"/>
                      <a:defRPr sz="1400">
                        <a:latin typeface="Arial" charset="0"/>
                      </a:defRPr>
                    </a:lvl6pPr>
                    <a:lvl7pPr marL="2101850" indent="-136525" eaLnBrk="0" fontAlgn="base" hangingPunct="0">
                      <a:spcBef>
                        <a:spcPct val="20000"/>
                      </a:spcBef>
                      <a:spcAft>
                        <a:spcPct val="0"/>
                      </a:spcAft>
                      <a:buClr>
                        <a:schemeClr val="accent1"/>
                      </a:buClr>
                      <a:buSzPct val="100000"/>
                      <a:buFont typeface="Arial" charset="0"/>
                      <a:buChar char="•"/>
                      <a:defRPr sz="1400">
                        <a:latin typeface="Arial" charset="0"/>
                      </a:defRPr>
                    </a:lvl7pPr>
                    <a:lvl8pPr marL="2559050" indent="-136525" eaLnBrk="0" fontAlgn="base" hangingPunct="0">
                      <a:spcBef>
                        <a:spcPct val="20000"/>
                      </a:spcBef>
                      <a:spcAft>
                        <a:spcPct val="0"/>
                      </a:spcAft>
                      <a:buClr>
                        <a:schemeClr val="accent1"/>
                      </a:buClr>
                      <a:buSzPct val="100000"/>
                      <a:buFont typeface="Arial" charset="0"/>
                      <a:buChar char="•"/>
                      <a:defRPr sz="1400">
                        <a:latin typeface="Arial" charset="0"/>
                      </a:defRPr>
                    </a:lvl8pPr>
                    <a:lvl9pPr marL="3016250" indent="-136525" eaLnBrk="0" fontAlgn="base" hangingPunct="0">
                      <a:spcBef>
                        <a:spcPct val="20000"/>
                      </a:spcBef>
                      <a:spcAft>
                        <a:spcPct val="0"/>
                      </a:spcAft>
                      <a:buClr>
                        <a:schemeClr val="accent1"/>
                      </a:buClr>
                      <a:buSzPct val="100000"/>
                      <a:buFont typeface="Arial" charset="0"/>
                      <a:buChar char="•"/>
                      <a:defRPr sz="1400">
                        <a:latin typeface="Arial" charset="0"/>
                      </a:defRPr>
                    </a:lvl9pPr>
                  </a:lstStyle>
                  <a:p>
                    <a:r>
                      <a:rPr lang="en-US" altLang="en-US" sz="1050" dirty="0"/>
                      <a:t>Logistic Providers</a:t>
                    </a:r>
                  </a:p>
                </p:txBody>
              </p:sp>
              <p:pic>
                <p:nvPicPr>
                  <p:cNvPr id="33" name="Picture 27"/>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952045" y="1752600"/>
                    <a:ext cx="1112837" cy="83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1" name="Group 50"/>
                <p:cNvGrpSpPr/>
                <p:nvPr/>
              </p:nvGrpSpPr>
              <p:grpSpPr>
                <a:xfrm>
                  <a:off x="6612814" y="1712255"/>
                  <a:ext cx="1141784" cy="1254637"/>
                  <a:chOff x="6839033" y="1742935"/>
                  <a:chExt cx="1141784" cy="1254637"/>
                </a:xfrm>
              </p:grpSpPr>
              <p:sp>
                <p:nvSpPr>
                  <p:cNvPr id="28" name="TextBox 51"/>
                  <p:cNvSpPr txBox="1">
                    <a:spLocks noChangeArrowheads="1"/>
                  </p:cNvSpPr>
                  <p:nvPr/>
                </p:nvSpPr>
                <p:spPr bwMode="auto">
                  <a:xfrm>
                    <a:off x="6845464" y="2680563"/>
                    <a:ext cx="1135353" cy="317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indent="-182563" eaLnBrk="0" hangingPunct="0">
                      <a:spcBef>
                        <a:spcPct val="20000"/>
                      </a:spcBef>
                      <a:buClr>
                        <a:schemeClr val="accent1"/>
                      </a:buClr>
                      <a:buSzPct val="85000"/>
                      <a:buFont typeface="Arial" charset="0"/>
                      <a:buChar char="•"/>
                      <a:defRPr sz="2000">
                        <a:solidFill>
                          <a:schemeClr val="tx1"/>
                        </a:solidFill>
                        <a:latin typeface="Arial" charset="0"/>
                      </a:defRPr>
                    </a:lvl2pPr>
                    <a:lvl3pPr marL="730250" indent="-182563" eaLnBrk="0" hangingPunct="0">
                      <a:spcBef>
                        <a:spcPct val="20000"/>
                      </a:spcBef>
                      <a:buClr>
                        <a:schemeClr val="accent1"/>
                      </a:buClr>
                      <a:buSzPct val="90000"/>
                      <a:buFont typeface="Arial" charset="0"/>
                      <a:buChar char="•"/>
                      <a:defRPr>
                        <a:solidFill>
                          <a:schemeClr val="tx1"/>
                        </a:solidFill>
                        <a:latin typeface="Arial" charset="0"/>
                      </a:defRPr>
                    </a:lvl3pPr>
                    <a:lvl4pPr marL="1004888" indent="-182563" eaLnBrk="0" hangingPunct="0">
                      <a:spcBef>
                        <a:spcPct val="20000"/>
                      </a:spcBef>
                      <a:buClr>
                        <a:schemeClr val="accent1"/>
                      </a:buClr>
                      <a:buFont typeface="Arial" charset="0"/>
                      <a:buChar char="•"/>
                      <a:defRPr sz="1600">
                        <a:solidFill>
                          <a:schemeClr val="tx1"/>
                        </a:solidFill>
                        <a:latin typeface="Arial" charset="0"/>
                      </a:defRPr>
                    </a:lvl4pPr>
                    <a:lvl5pPr marL="1187450" indent="-136525" eaLnBrk="0" hangingPunct="0">
                      <a:spcBef>
                        <a:spcPct val="20000"/>
                      </a:spcBef>
                      <a:buClr>
                        <a:schemeClr val="accent1"/>
                      </a:buClr>
                      <a:buSzPct val="100000"/>
                      <a:buFont typeface="Arial" charset="0"/>
                      <a:buChar char="•"/>
                      <a:defRPr sz="1400">
                        <a:solidFill>
                          <a:schemeClr val="tx1"/>
                        </a:solidFill>
                        <a:latin typeface="Arial" charset="0"/>
                      </a:defRPr>
                    </a:lvl5pPr>
                    <a:lvl6pPr marL="16446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1018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25590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0162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eaLnBrk="1" hangingPunct="1">
                      <a:lnSpc>
                        <a:spcPct val="90000"/>
                      </a:lnSpc>
                      <a:spcBef>
                        <a:spcPct val="0"/>
                      </a:spcBef>
                      <a:buClrTx/>
                      <a:buSzTx/>
                      <a:buFontTx/>
                      <a:buNone/>
                    </a:pPr>
                    <a:r>
                      <a:rPr lang="en-US" altLang="en-US" sz="1050" b="1" dirty="0">
                        <a:solidFill>
                          <a:schemeClr val="tx2"/>
                        </a:solidFill>
                        <a:latin typeface="Calibri" pitchFamily="34" charset="0"/>
                        <a:cs typeface="Calibri" pitchFamily="34" charset="0"/>
                      </a:rPr>
                      <a:t>Distributors</a:t>
                    </a:r>
                  </a:p>
                </p:txBody>
              </p:sp>
              <p:pic>
                <p:nvPicPr>
                  <p:cNvPr id="34" name="Picture 28"/>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839033" y="1742935"/>
                    <a:ext cx="1033596" cy="86817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grpSp>
            <p:grpSp>
              <p:nvGrpSpPr>
                <p:cNvPr id="52" name="Group 51"/>
                <p:cNvGrpSpPr/>
                <p:nvPr/>
              </p:nvGrpSpPr>
              <p:grpSpPr>
                <a:xfrm>
                  <a:off x="7831316" y="1686719"/>
                  <a:ext cx="2078175" cy="1350205"/>
                  <a:chOff x="7852730" y="1779588"/>
                  <a:chExt cx="2078175" cy="1350205"/>
                </a:xfrm>
              </p:grpSpPr>
              <p:sp>
                <p:nvSpPr>
                  <p:cNvPr id="29" name="TextBox 55"/>
                  <p:cNvSpPr txBox="1">
                    <a:spLocks noChangeArrowheads="1"/>
                  </p:cNvSpPr>
                  <p:nvPr/>
                </p:nvSpPr>
                <p:spPr bwMode="auto">
                  <a:xfrm>
                    <a:off x="7852730" y="2618884"/>
                    <a:ext cx="2078175" cy="5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nSpc>
                        <a:spcPct val="90000"/>
                      </a:lnSpc>
                      <a:spcBef>
                        <a:spcPct val="0"/>
                      </a:spcBef>
                      <a:buClrTx/>
                      <a:buSzTx/>
                      <a:buFontTx/>
                      <a:buNone/>
                      <a:defRPr sz="1400" b="1">
                        <a:solidFill>
                          <a:schemeClr val="tx2"/>
                        </a:solidFill>
                        <a:latin typeface="Calibri" pitchFamily="34" charset="0"/>
                        <a:cs typeface="Calibri" pitchFamily="34" charset="0"/>
                      </a:defRPr>
                    </a:lvl1pPr>
                    <a:lvl2pPr indent="-182563" eaLnBrk="0" hangingPunct="0">
                      <a:spcBef>
                        <a:spcPct val="20000"/>
                      </a:spcBef>
                      <a:buClr>
                        <a:schemeClr val="accent1"/>
                      </a:buClr>
                      <a:buSzPct val="85000"/>
                      <a:buFont typeface="Arial" charset="0"/>
                      <a:buChar char="•"/>
                      <a:defRPr sz="2000">
                        <a:latin typeface="Arial" charset="0"/>
                      </a:defRPr>
                    </a:lvl2pPr>
                    <a:lvl3pPr marL="730250" indent="-182563" eaLnBrk="0" hangingPunct="0">
                      <a:spcBef>
                        <a:spcPct val="20000"/>
                      </a:spcBef>
                      <a:buClr>
                        <a:schemeClr val="accent1"/>
                      </a:buClr>
                      <a:buSzPct val="90000"/>
                      <a:buFont typeface="Arial" charset="0"/>
                      <a:buChar char="•"/>
                      <a:defRPr>
                        <a:latin typeface="Arial" charset="0"/>
                      </a:defRPr>
                    </a:lvl3pPr>
                    <a:lvl4pPr marL="1004888" indent="-182563" eaLnBrk="0" hangingPunct="0">
                      <a:spcBef>
                        <a:spcPct val="20000"/>
                      </a:spcBef>
                      <a:buClr>
                        <a:schemeClr val="accent1"/>
                      </a:buClr>
                      <a:buFont typeface="Arial" charset="0"/>
                      <a:buChar char="•"/>
                      <a:defRPr sz="1600">
                        <a:latin typeface="Arial" charset="0"/>
                      </a:defRPr>
                    </a:lvl4pPr>
                    <a:lvl5pPr marL="1187450" indent="-136525" eaLnBrk="0" hangingPunct="0">
                      <a:spcBef>
                        <a:spcPct val="20000"/>
                      </a:spcBef>
                      <a:buClr>
                        <a:schemeClr val="accent1"/>
                      </a:buClr>
                      <a:buSzPct val="100000"/>
                      <a:buFont typeface="Arial" charset="0"/>
                      <a:buChar char="•"/>
                      <a:defRPr sz="1400">
                        <a:latin typeface="Arial" charset="0"/>
                      </a:defRPr>
                    </a:lvl5pPr>
                    <a:lvl6pPr marL="1644650" indent="-136525" eaLnBrk="0" fontAlgn="base" hangingPunct="0">
                      <a:spcBef>
                        <a:spcPct val="20000"/>
                      </a:spcBef>
                      <a:spcAft>
                        <a:spcPct val="0"/>
                      </a:spcAft>
                      <a:buClr>
                        <a:schemeClr val="accent1"/>
                      </a:buClr>
                      <a:buSzPct val="100000"/>
                      <a:buFont typeface="Arial" charset="0"/>
                      <a:buChar char="•"/>
                      <a:defRPr sz="1400">
                        <a:latin typeface="Arial" charset="0"/>
                      </a:defRPr>
                    </a:lvl6pPr>
                    <a:lvl7pPr marL="2101850" indent="-136525" eaLnBrk="0" fontAlgn="base" hangingPunct="0">
                      <a:spcBef>
                        <a:spcPct val="20000"/>
                      </a:spcBef>
                      <a:spcAft>
                        <a:spcPct val="0"/>
                      </a:spcAft>
                      <a:buClr>
                        <a:schemeClr val="accent1"/>
                      </a:buClr>
                      <a:buSzPct val="100000"/>
                      <a:buFont typeface="Arial" charset="0"/>
                      <a:buChar char="•"/>
                      <a:defRPr sz="1400">
                        <a:latin typeface="Arial" charset="0"/>
                      </a:defRPr>
                    </a:lvl7pPr>
                    <a:lvl8pPr marL="2559050" indent="-136525" eaLnBrk="0" fontAlgn="base" hangingPunct="0">
                      <a:spcBef>
                        <a:spcPct val="20000"/>
                      </a:spcBef>
                      <a:spcAft>
                        <a:spcPct val="0"/>
                      </a:spcAft>
                      <a:buClr>
                        <a:schemeClr val="accent1"/>
                      </a:buClr>
                      <a:buSzPct val="100000"/>
                      <a:buFont typeface="Arial" charset="0"/>
                      <a:buChar char="•"/>
                      <a:defRPr sz="1400">
                        <a:latin typeface="Arial" charset="0"/>
                      </a:defRPr>
                    </a:lvl8pPr>
                    <a:lvl9pPr marL="3016250" indent="-136525" eaLnBrk="0" fontAlgn="base" hangingPunct="0">
                      <a:spcBef>
                        <a:spcPct val="20000"/>
                      </a:spcBef>
                      <a:spcAft>
                        <a:spcPct val="0"/>
                      </a:spcAft>
                      <a:buClr>
                        <a:schemeClr val="accent1"/>
                      </a:buClr>
                      <a:buSzPct val="100000"/>
                      <a:buFont typeface="Arial" charset="0"/>
                      <a:buChar char="•"/>
                      <a:defRPr sz="1400">
                        <a:latin typeface="Arial" charset="0"/>
                      </a:defRPr>
                    </a:lvl9pPr>
                  </a:lstStyle>
                  <a:p>
                    <a:r>
                      <a:rPr lang="en-US" altLang="en-US" sz="1050" dirty="0"/>
                      <a:t>Pharmacy/ Hospital</a:t>
                    </a:r>
                  </a:p>
                  <a:p>
                    <a:r>
                      <a:rPr lang="en-US" altLang="en-US" sz="1050" dirty="0"/>
                      <a:t>/Clinic Dispensers</a:t>
                    </a:r>
                  </a:p>
                </p:txBody>
              </p:sp>
              <p:pic>
                <p:nvPicPr>
                  <p:cNvPr id="35" name="Picture 29"/>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8064500" y="1779588"/>
                    <a:ext cx="1073150" cy="866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0" name="Group 49"/>
                <p:cNvGrpSpPr/>
                <p:nvPr/>
              </p:nvGrpSpPr>
              <p:grpSpPr>
                <a:xfrm>
                  <a:off x="5310056" y="1725396"/>
                  <a:ext cx="1037591" cy="1247236"/>
                  <a:chOff x="5299075" y="1759551"/>
                  <a:chExt cx="1037591" cy="1247236"/>
                </a:xfrm>
              </p:grpSpPr>
              <p:sp>
                <p:nvSpPr>
                  <p:cNvPr id="47" name="TextBox 49"/>
                  <p:cNvSpPr txBox="1">
                    <a:spLocks noChangeArrowheads="1"/>
                  </p:cNvSpPr>
                  <p:nvPr/>
                </p:nvSpPr>
                <p:spPr bwMode="auto">
                  <a:xfrm>
                    <a:off x="5407596" y="2689778"/>
                    <a:ext cx="885286" cy="317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indent="-182563" eaLnBrk="0" hangingPunct="0">
                      <a:spcBef>
                        <a:spcPct val="20000"/>
                      </a:spcBef>
                      <a:buClr>
                        <a:schemeClr val="accent1"/>
                      </a:buClr>
                      <a:buSzPct val="85000"/>
                      <a:buFont typeface="Arial" charset="0"/>
                      <a:buChar char="•"/>
                      <a:defRPr sz="2000">
                        <a:solidFill>
                          <a:schemeClr val="tx1"/>
                        </a:solidFill>
                        <a:latin typeface="Arial" charset="0"/>
                      </a:defRPr>
                    </a:lvl2pPr>
                    <a:lvl3pPr marL="730250" indent="-182563" eaLnBrk="0" hangingPunct="0">
                      <a:spcBef>
                        <a:spcPct val="20000"/>
                      </a:spcBef>
                      <a:buClr>
                        <a:schemeClr val="accent1"/>
                      </a:buClr>
                      <a:buSzPct val="90000"/>
                      <a:buFont typeface="Arial" charset="0"/>
                      <a:buChar char="•"/>
                      <a:defRPr>
                        <a:solidFill>
                          <a:schemeClr val="tx1"/>
                        </a:solidFill>
                        <a:latin typeface="Arial" charset="0"/>
                      </a:defRPr>
                    </a:lvl3pPr>
                    <a:lvl4pPr marL="1004888" indent="-182563" eaLnBrk="0" hangingPunct="0">
                      <a:spcBef>
                        <a:spcPct val="20000"/>
                      </a:spcBef>
                      <a:buClr>
                        <a:schemeClr val="accent1"/>
                      </a:buClr>
                      <a:buFont typeface="Arial" charset="0"/>
                      <a:buChar char="•"/>
                      <a:defRPr sz="1600">
                        <a:solidFill>
                          <a:schemeClr val="tx1"/>
                        </a:solidFill>
                        <a:latin typeface="Arial" charset="0"/>
                      </a:defRPr>
                    </a:lvl4pPr>
                    <a:lvl5pPr marL="1187450" indent="-136525" eaLnBrk="0" hangingPunct="0">
                      <a:spcBef>
                        <a:spcPct val="20000"/>
                      </a:spcBef>
                      <a:buClr>
                        <a:schemeClr val="accent1"/>
                      </a:buClr>
                      <a:buSzPct val="100000"/>
                      <a:buFont typeface="Arial" charset="0"/>
                      <a:buChar char="•"/>
                      <a:defRPr sz="1400">
                        <a:solidFill>
                          <a:schemeClr val="tx1"/>
                        </a:solidFill>
                        <a:latin typeface="Arial" charset="0"/>
                      </a:defRPr>
                    </a:lvl5pPr>
                    <a:lvl6pPr marL="16446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1018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25590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0162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eaLnBrk="1" hangingPunct="1">
                      <a:lnSpc>
                        <a:spcPct val="90000"/>
                      </a:lnSpc>
                      <a:spcBef>
                        <a:spcPct val="0"/>
                      </a:spcBef>
                      <a:buClrTx/>
                      <a:buSzTx/>
                      <a:buFontTx/>
                      <a:buNone/>
                    </a:pPr>
                    <a:r>
                      <a:rPr lang="en-US" altLang="en-US" sz="1050" b="1" dirty="0">
                        <a:solidFill>
                          <a:schemeClr val="tx2"/>
                        </a:solidFill>
                        <a:latin typeface="Calibri" pitchFamily="34" charset="0"/>
                        <a:cs typeface="Calibri" pitchFamily="34" charset="0"/>
                      </a:rPr>
                      <a:t>Customs</a:t>
                    </a:r>
                  </a:p>
                </p:txBody>
              </p:sp>
              <p:pic>
                <p:nvPicPr>
                  <p:cNvPr id="48"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99075" y="1759551"/>
                    <a:ext cx="1037591" cy="847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53" name="Group 52"/>
                <p:cNvGrpSpPr/>
                <p:nvPr/>
              </p:nvGrpSpPr>
              <p:grpSpPr>
                <a:xfrm>
                  <a:off x="9713108" y="1686719"/>
                  <a:ext cx="1045585" cy="1287007"/>
                  <a:chOff x="9713108" y="1638024"/>
                  <a:chExt cx="1045585" cy="1287007"/>
                </a:xfrm>
              </p:grpSpPr>
              <p:sp>
                <p:nvSpPr>
                  <p:cNvPr id="43" name="TextBox 49"/>
                  <p:cNvSpPr txBox="1">
                    <a:spLocks noChangeArrowheads="1"/>
                  </p:cNvSpPr>
                  <p:nvPr/>
                </p:nvSpPr>
                <p:spPr bwMode="auto">
                  <a:xfrm>
                    <a:off x="9713108" y="2608022"/>
                    <a:ext cx="1045585" cy="317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indent="-182563" eaLnBrk="0" hangingPunct="0">
                      <a:spcBef>
                        <a:spcPct val="20000"/>
                      </a:spcBef>
                      <a:buClr>
                        <a:schemeClr val="accent1"/>
                      </a:buClr>
                      <a:buSzPct val="85000"/>
                      <a:buFont typeface="Arial" charset="0"/>
                      <a:buChar char="•"/>
                      <a:defRPr sz="2000">
                        <a:solidFill>
                          <a:schemeClr val="tx1"/>
                        </a:solidFill>
                        <a:latin typeface="Arial" charset="0"/>
                      </a:defRPr>
                    </a:lvl2pPr>
                    <a:lvl3pPr marL="730250" indent="-182563" eaLnBrk="0" hangingPunct="0">
                      <a:spcBef>
                        <a:spcPct val="20000"/>
                      </a:spcBef>
                      <a:buClr>
                        <a:schemeClr val="accent1"/>
                      </a:buClr>
                      <a:buSzPct val="90000"/>
                      <a:buFont typeface="Arial" charset="0"/>
                      <a:buChar char="•"/>
                      <a:defRPr>
                        <a:solidFill>
                          <a:schemeClr val="tx1"/>
                        </a:solidFill>
                        <a:latin typeface="Arial" charset="0"/>
                      </a:defRPr>
                    </a:lvl3pPr>
                    <a:lvl4pPr marL="1004888" indent="-182563" eaLnBrk="0" hangingPunct="0">
                      <a:spcBef>
                        <a:spcPct val="20000"/>
                      </a:spcBef>
                      <a:buClr>
                        <a:schemeClr val="accent1"/>
                      </a:buClr>
                      <a:buFont typeface="Arial" charset="0"/>
                      <a:buChar char="•"/>
                      <a:defRPr sz="1600">
                        <a:solidFill>
                          <a:schemeClr val="tx1"/>
                        </a:solidFill>
                        <a:latin typeface="Arial" charset="0"/>
                      </a:defRPr>
                    </a:lvl4pPr>
                    <a:lvl5pPr marL="1187450" indent="-136525" eaLnBrk="0" hangingPunct="0">
                      <a:spcBef>
                        <a:spcPct val="20000"/>
                      </a:spcBef>
                      <a:buClr>
                        <a:schemeClr val="accent1"/>
                      </a:buClr>
                      <a:buSzPct val="100000"/>
                      <a:buFont typeface="Arial" charset="0"/>
                      <a:buChar char="•"/>
                      <a:defRPr sz="1400">
                        <a:solidFill>
                          <a:schemeClr val="tx1"/>
                        </a:solidFill>
                        <a:latin typeface="Arial" charset="0"/>
                      </a:defRPr>
                    </a:lvl5pPr>
                    <a:lvl6pPr marL="16446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1018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25590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0162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eaLnBrk="1" hangingPunct="1">
                      <a:lnSpc>
                        <a:spcPct val="90000"/>
                      </a:lnSpc>
                      <a:spcBef>
                        <a:spcPct val="0"/>
                      </a:spcBef>
                      <a:buClrTx/>
                      <a:buSzTx/>
                      <a:buFontTx/>
                      <a:buNone/>
                    </a:pPr>
                    <a:r>
                      <a:rPr lang="en-US" altLang="en-US" sz="1050" b="1" dirty="0">
                        <a:solidFill>
                          <a:schemeClr val="tx2"/>
                        </a:solidFill>
                        <a:latin typeface="Calibri" pitchFamily="34" charset="0"/>
                        <a:cs typeface="Calibri" pitchFamily="34" charset="0"/>
                      </a:rPr>
                      <a:t>Regulators</a:t>
                    </a:r>
                  </a:p>
                </p:txBody>
              </p:sp>
              <p:pic>
                <p:nvPicPr>
                  <p:cNvPr id="44"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713108" y="1638024"/>
                    <a:ext cx="1004060" cy="874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grpSp>
        <p:grpSp>
          <p:nvGrpSpPr>
            <p:cNvPr id="72" name="Group 71"/>
            <p:cNvGrpSpPr/>
            <p:nvPr/>
          </p:nvGrpSpPr>
          <p:grpSpPr>
            <a:xfrm>
              <a:off x="569386" y="4752580"/>
              <a:ext cx="9083339" cy="1341792"/>
              <a:chOff x="569386" y="4752580"/>
              <a:chExt cx="9083339" cy="1341792"/>
            </a:xfrm>
          </p:grpSpPr>
          <p:sp>
            <p:nvSpPr>
              <p:cNvPr id="20" name="Pentagon 19"/>
              <p:cNvSpPr/>
              <p:nvPr/>
            </p:nvSpPr>
            <p:spPr>
              <a:xfrm>
                <a:off x="569386" y="5105561"/>
                <a:ext cx="1588142" cy="605053"/>
              </a:xfrm>
              <a:prstGeom prst="homePlate">
                <a:avLst/>
              </a:prstGeom>
              <a:gradFill flip="none" rotWithShape="1">
                <a:gsLst>
                  <a:gs pos="0">
                    <a:srgbClr val="0070C0"/>
                  </a:gs>
                  <a:gs pos="100000">
                    <a:srgbClr val="FFFFFF"/>
                  </a:gs>
                </a:gsLst>
                <a:lin ang="10800000" scaled="1"/>
                <a:tileRect/>
              </a:gradFill>
              <a:ln w="25400" cap="flat" cmpd="sng" algn="ctr">
                <a:noFill/>
                <a:prstDash val="solid"/>
              </a:ln>
              <a:effectLst>
                <a:glow rad="63500">
                  <a:srgbClr val="0082BA">
                    <a:satMod val="175000"/>
                    <a:alpha val="40000"/>
                  </a:srgb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lnSpc>
                    <a:spcPct val="90000"/>
                  </a:lnSpc>
                  <a:defRPr/>
                </a:pPr>
                <a:r>
                  <a:rPr lang="en-GB" sz="1350" b="1" dirty="0">
                    <a:solidFill>
                      <a:schemeClr val="tx2"/>
                    </a:solidFill>
                    <a:latin typeface="Calibri"/>
                  </a:rPr>
                  <a:t>Drivers</a:t>
                </a:r>
              </a:p>
            </p:txBody>
          </p:sp>
          <p:grpSp>
            <p:nvGrpSpPr>
              <p:cNvPr id="71" name="Group 70"/>
              <p:cNvGrpSpPr/>
              <p:nvPr/>
            </p:nvGrpSpPr>
            <p:grpSpPr>
              <a:xfrm>
                <a:off x="2413000" y="4752580"/>
                <a:ext cx="7239725" cy="1341792"/>
                <a:chOff x="2413000" y="4752580"/>
                <a:chExt cx="7239725" cy="1341792"/>
              </a:xfrm>
            </p:grpSpPr>
            <p:grpSp>
              <p:nvGrpSpPr>
                <p:cNvPr id="65" name="Group 64"/>
                <p:cNvGrpSpPr/>
                <p:nvPr/>
              </p:nvGrpSpPr>
              <p:grpSpPr>
                <a:xfrm>
                  <a:off x="2413000" y="4752580"/>
                  <a:ext cx="1308100" cy="1244843"/>
                  <a:chOff x="2413000" y="4752580"/>
                  <a:chExt cx="1308100" cy="1244843"/>
                </a:xfrm>
              </p:grpSpPr>
              <p:sp>
                <p:nvSpPr>
                  <p:cNvPr id="12" name="TextBox 50"/>
                  <p:cNvSpPr txBox="1">
                    <a:spLocks noChangeArrowheads="1"/>
                  </p:cNvSpPr>
                  <p:nvPr/>
                </p:nvSpPr>
                <p:spPr bwMode="auto">
                  <a:xfrm>
                    <a:off x="2413000" y="5486514"/>
                    <a:ext cx="1308100" cy="5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indent="-182563" eaLnBrk="0" hangingPunct="0">
                      <a:spcBef>
                        <a:spcPct val="20000"/>
                      </a:spcBef>
                      <a:buClr>
                        <a:schemeClr val="accent1"/>
                      </a:buClr>
                      <a:buSzPct val="85000"/>
                      <a:buFont typeface="Arial" charset="0"/>
                      <a:buChar char="•"/>
                      <a:defRPr sz="2000">
                        <a:solidFill>
                          <a:schemeClr val="tx1"/>
                        </a:solidFill>
                        <a:latin typeface="Arial" charset="0"/>
                      </a:defRPr>
                    </a:lvl2pPr>
                    <a:lvl3pPr marL="730250" indent="-182563" eaLnBrk="0" hangingPunct="0">
                      <a:spcBef>
                        <a:spcPct val="20000"/>
                      </a:spcBef>
                      <a:buClr>
                        <a:schemeClr val="accent1"/>
                      </a:buClr>
                      <a:buSzPct val="90000"/>
                      <a:buFont typeface="Arial" charset="0"/>
                      <a:buChar char="•"/>
                      <a:defRPr>
                        <a:solidFill>
                          <a:schemeClr val="tx1"/>
                        </a:solidFill>
                        <a:latin typeface="Arial" charset="0"/>
                      </a:defRPr>
                    </a:lvl3pPr>
                    <a:lvl4pPr marL="1004888" indent="-182563" eaLnBrk="0" hangingPunct="0">
                      <a:spcBef>
                        <a:spcPct val="20000"/>
                      </a:spcBef>
                      <a:buClr>
                        <a:schemeClr val="accent1"/>
                      </a:buClr>
                      <a:buFont typeface="Arial" charset="0"/>
                      <a:buChar char="•"/>
                      <a:defRPr sz="1600">
                        <a:solidFill>
                          <a:schemeClr val="tx1"/>
                        </a:solidFill>
                        <a:latin typeface="Arial" charset="0"/>
                      </a:defRPr>
                    </a:lvl4pPr>
                    <a:lvl5pPr marL="1187450" indent="-136525" eaLnBrk="0" hangingPunct="0">
                      <a:spcBef>
                        <a:spcPct val="20000"/>
                      </a:spcBef>
                      <a:buClr>
                        <a:schemeClr val="accent1"/>
                      </a:buClr>
                      <a:buSzPct val="100000"/>
                      <a:buFont typeface="Arial" charset="0"/>
                      <a:buChar char="•"/>
                      <a:defRPr sz="1400">
                        <a:solidFill>
                          <a:schemeClr val="tx1"/>
                        </a:solidFill>
                        <a:latin typeface="Arial" charset="0"/>
                      </a:defRPr>
                    </a:lvl5pPr>
                    <a:lvl6pPr marL="16446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1018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25590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0162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ctr" eaLnBrk="1" hangingPunct="1">
                      <a:lnSpc>
                        <a:spcPct val="90000"/>
                      </a:lnSpc>
                      <a:spcBef>
                        <a:spcPct val="0"/>
                      </a:spcBef>
                      <a:buClrTx/>
                      <a:buSzTx/>
                      <a:buFontTx/>
                      <a:buNone/>
                    </a:pPr>
                    <a:r>
                      <a:rPr lang="en-US" altLang="en-US" sz="1050" b="1" dirty="0">
                        <a:solidFill>
                          <a:schemeClr val="tx2"/>
                        </a:solidFill>
                        <a:latin typeface="Calibri" pitchFamily="34" charset="0"/>
                        <a:cs typeface="Calibri" pitchFamily="34" charset="0"/>
                      </a:rPr>
                      <a:t>Supply</a:t>
                    </a:r>
                    <a:r>
                      <a:rPr lang="en-US" altLang="en-US" sz="1050" b="1" dirty="0">
                        <a:solidFill>
                          <a:srgbClr val="000000"/>
                        </a:solidFill>
                        <a:latin typeface="Calibri" pitchFamily="34" charset="0"/>
                      </a:rPr>
                      <a:t> </a:t>
                    </a:r>
                    <a:r>
                      <a:rPr lang="en-US" altLang="en-US" sz="1050" b="1" dirty="0">
                        <a:solidFill>
                          <a:schemeClr val="tx2"/>
                        </a:solidFill>
                        <a:latin typeface="Calibri" pitchFamily="34" charset="0"/>
                        <a:cs typeface="Calibri" pitchFamily="34" charset="0"/>
                      </a:rPr>
                      <a:t>Chain</a:t>
                    </a:r>
                    <a:r>
                      <a:rPr lang="en-US" altLang="en-US" sz="1050" b="1" dirty="0">
                        <a:solidFill>
                          <a:srgbClr val="000000"/>
                        </a:solidFill>
                        <a:latin typeface="Calibri" pitchFamily="34" charset="0"/>
                      </a:rPr>
                      <a:t> </a:t>
                    </a:r>
                    <a:r>
                      <a:rPr lang="en-US" altLang="en-US" sz="1050" b="1" dirty="0">
                        <a:solidFill>
                          <a:schemeClr val="tx2"/>
                        </a:solidFill>
                        <a:latin typeface="Calibri" pitchFamily="34" charset="0"/>
                        <a:cs typeface="Calibri" pitchFamily="34" charset="0"/>
                      </a:rPr>
                      <a:t>Visibility</a:t>
                    </a:r>
                  </a:p>
                </p:txBody>
              </p:sp>
              <p:pic>
                <p:nvPicPr>
                  <p:cNvPr id="25" name="Picture 19"/>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2504282" y="4752580"/>
                    <a:ext cx="1125537" cy="694332"/>
                  </a:xfrm>
                  <a:prstGeom prst="rect">
                    <a:avLst/>
                  </a:prstGeom>
                  <a:noFill/>
                  <a:ln w="9525">
                    <a:solidFill>
                      <a:srgbClr val="7DA1C4"/>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66" name="Group 65"/>
                <p:cNvGrpSpPr/>
                <p:nvPr/>
              </p:nvGrpSpPr>
              <p:grpSpPr>
                <a:xfrm>
                  <a:off x="3609877" y="4758731"/>
                  <a:ext cx="1546225" cy="1238692"/>
                  <a:chOff x="3889375" y="4758731"/>
                  <a:chExt cx="1546225" cy="1238692"/>
                </a:xfrm>
              </p:grpSpPr>
              <p:sp>
                <p:nvSpPr>
                  <p:cNvPr id="13" name="TextBox 52"/>
                  <p:cNvSpPr txBox="1"/>
                  <p:nvPr/>
                </p:nvSpPr>
                <p:spPr>
                  <a:xfrm>
                    <a:off x="3889375" y="5486513"/>
                    <a:ext cx="1546225" cy="510910"/>
                  </a:xfrm>
                  <a:prstGeom prst="rect">
                    <a:avLst/>
                  </a:prstGeom>
                  <a:noFill/>
                  <a:ln>
                    <a:noFill/>
                  </a:ln>
                </p:spPr>
                <p:txBody>
                  <a:bodyPr wrap="square">
                    <a:spAutoFit/>
                  </a:bodyPr>
                  <a:lstStyle>
                    <a:defPPr>
                      <a:defRPr lang="en-US"/>
                    </a:defPPr>
                    <a:lvl1pPr marL="0" defTabSz="914400" eaLnBrk="1" latinLnBrk="0" hangingPunct="1">
                      <a:defRPr sz="1800">
                        <a:ln w="0">
                          <a:noFill/>
                        </a:ln>
                        <a:effectLst/>
                        <a:latin typeface="+mn-lt"/>
                      </a:defRPr>
                    </a:lvl1pPr>
                    <a:lvl2pPr algn="l" defTabSz="914400" eaLnBrk="1" latinLnBrk="0" hangingPunct="1">
                      <a:defRPr sz="1800">
                        <a:latin typeface="+mn-lt"/>
                      </a:defRPr>
                    </a:lvl2pPr>
                    <a:lvl3pPr algn="l" defTabSz="914400" eaLnBrk="1" latinLnBrk="0" hangingPunct="1">
                      <a:defRPr sz="1800">
                        <a:latin typeface="+mn-lt"/>
                      </a:defRPr>
                    </a:lvl3pPr>
                    <a:lvl4pPr algn="l" defTabSz="914400" eaLnBrk="1" latinLnBrk="0" hangingPunct="1">
                      <a:defRPr sz="1800">
                        <a:latin typeface="+mn-lt"/>
                      </a:defRPr>
                    </a:lvl4pPr>
                    <a:lvl5pPr algn="l" defTabSz="914400" eaLnBrk="1" latinLnBrk="0" hangingPunct="1">
                      <a:defRPr sz="1800">
                        <a:latin typeface="+mn-lt"/>
                      </a:defRPr>
                    </a:lvl5pPr>
                    <a:lvl6pPr>
                      <a:defRPr sz="1800">
                        <a:latin typeface="+mn-lt"/>
                      </a:defRPr>
                    </a:lvl6pPr>
                    <a:lvl7pPr>
                      <a:defRPr sz="1800">
                        <a:latin typeface="+mn-lt"/>
                      </a:defRPr>
                    </a:lvl7pPr>
                    <a:lvl8pPr>
                      <a:defRPr sz="1800">
                        <a:latin typeface="+mn-lt"/>
                      </a:defRPr>
                    </a:lvl8pPr>
                    <a:lvl9pPr>
                      <a:defRPr sz="1800">
                        <a:latin typeface="+mn-lt"/>
                      </a:defRPr>
                    </a:lvl9pPr>
                  </a:lstStyle>
                  <a:p>
                    <a:pPr algn="ctr">
                      <a:lnSpc>
                        <a:spcPct val="90000"/>
                      </a:lnSpc>
                      <a:defRPr/>
                    </a:pPr>
                    <a:r>
                      <a:rPr lang="en-US" sz="1050" b="1" dirty="0">
                        <a:solidFill>
                          <a:schemeClr val="tx2"/>
                        </a:solidFill>
                        <a:latin typeface="Calibri" pitchFamily="34" charset="0"/>
                        <a:cs typeface="Calibri" pitchFamily="34" charset="0"/>
                      </a:rPr>
                      <a:t>Product</a:t>
                    </a:r>
                    <a:r>
                      <a:rPr lang="en-US" sz="1050" b="1" kern="0" dirty="0">
                        <a:solidFill>
                          <a:srgbClr val="000000"/>
                        </a:solidFill>
                        <a:latin typeface="Calibri"/>
                      </a:rPr>
                      <a:t> </a:t>
                    </a:r>
                    <a:r>
                      <a:rPr lang="en-US" sz="1050" b="1" dirty="0">
                        <a:solidFill>
                          <a:schemeClr val="tx2"/>
                        </a:solidFill>
                        <a:latin typeface="Calibri" pitchFamily="34" charset="0"/>
                        <a:cs typeface="Calibri" pitchFamily="34" charset="0"/>
                      </a:rPr>
                      <a:t>Protection</a:t>
                    </a:r>
                  </a:p>
                </p:txBody>
              </p:sp>
              <p:pic>
                <p:nvPicPr>
                  <p:cNvPr id="24" name="Picture 18"/>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4179093" y="4758731"/>
                    <a:ext cx="966788" cy="688975"/>
                  </a:xfrm>
                  <a:prstGeom prst="rect">
                    <a:avLst/>
                  </a:prstGeom>
                  <a:noFill/>
                  <a:ln w="9525">
                    <a:solidFill>
                      <a:srgbClr val="7DA1C4"/>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68" name="Group 67"/>
                <p:cNvGrpSpPr/>
                <p:nvPr/>
              </p:nvGrpSpPr>
              <p:grpSpPr>
                <a:xfrm>
                  <a:off x="5044879" y="4770637"/>
                  <a:ext cx="1508125" cy="1226785"/>
                  <a:chOff x="5299075" y="4770637"/>
                  <a:chExt cx="1508125" cy="1226785"/>
                </a:xfrm>
              </p:grpSpPr>
              <p:sp>
                <p:nvSpPr>
                  <p:cNvPr id="14" name="TextBox 54"/>
                  <p:cNvSpPr txBox="1">
                    <a:spLocks noChangeArrowheads="1"/>
                  </p:cNvSpPr>
                  <p:nvPr/>
                </p:nvSpPr>
                <p:spPr bwMode="auto">
                  <a:xfrm>
                    <a:off x="5299075" y="5486513"/>
                    <a:ext cx="1508125" cy="5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indent="-182563" eaLnBrk="0" hangingPunct="0">
                      <a:spcBef>
                        <a:spcPct val="20000"/>
                      </a:spcBef>
                      <a:buClr>
                        <a:schemeClr val="accent1"/>
                      </a:buClr>
                      <a:buSzPct val="85000"/>
                      <a:buFont typeface="Arial" charset="0"/>
                      <a:buChar char="•"/>
                      <a:defRPr sz="2000">
                        <a:solidFill>
                          <a:schemeClr val="tx1"/>
                        </a:solidFill>
                        <a:latin typeface="Arial" charset="0"/>
                      </a:defRPr>
                    </a:lvl2pPr>
                    <a:lvl3pPr marL="730250" indent="-182563" eaLnBrk="0" hangingPunct="0">
                      <a:spcBef>
                        <a:spcPct val="20000"/>
                      </a:spcBef>
                      <a:buClr>
                        <a:schemeClr val="accent1"/>
                      </a:buClr>
                      <a:buSzPct val="90000"/>
                      <a:buFont typeface="Arial" charset="0"/>
                      <a:buChar char="•"/>
                      <a:defRPr>
                        <a:solidFill>
                          <a:schemeClr val="tx1"/>
                        </a:solidFill>
                        <a:latin typeface="Arial" charset="0"/>
                      </a:defRPr>
                    </a:lvl3pPr>
                    <a:lvl4pPr marL="1004888" indent="-182563" eaLnBrk="0" hangingPunct="0">
                      <a:spcBef>
                        <a:spcPct val="20000"/>
                      </a:spcBef>
                      <a:buClr>
                        <a:schemeClr val="accent1"/>
                      </a:buClr>
                      <a:buFont typeface="Arial" charset="0"/>
                      <a:buChar char="•"/>
                      <a:defRPr sz="1600">
                        <a:solidFill>
                          <a:schemeClr val="tx1"/>
                        </a:solidFill>
                        <a:latin typeface="Arial" charset="0"/>
                      </a:defRPr>
                    </a:lvl4pPr>
                    <a:lvl5pPr marL="1187450" indent="-136525" eaLnBrk="0" hangingPunct="0">
                      <a:spcBef>
                        <a:spcPct val="20000"/>
                      </a:spcBef>
                      <a:buClr>
                        <a:schemeClr val="accent1"/>
                      </a:buClr>
                      <a:buSzPct val="100000"/>
                      <a:buFont typeface="Arial" charset="0"/>
                      <a:buChar char="•"/>
                      <a:defRPr sz="1400">
                        <a:solidFill>
                          <a:schemeClr val="tx1"/>
                        </a:solidFill>
                        <a:latin typeface="Arial" charset="0"/>
                      </a:defRPr>
                    </a:lvl5pPr>
                    <a:lvl6pPr marL="16446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1018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25590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0162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ctr" eaLnBrk="1" hangingPunct="1">
                      <a:lnSpc>
                        <a:spcPct val="90000"/>
                      </a:lnSpc>
                      <a:spcBef>
                        <a:spcPct val="0"/>
                      </a:spcBef>
                      <a:buClrTx/>
                      <a:buSzTx/>
                      <a:buFontTx/>
                      <a:buNone/>
                    </a:pPr>
                    <a:r>
                      <a:rPr lang="en-US" altLang="en-US" sz="1050" b="1" dirty="0">
                        <a:ln w="0">
                          <a:noFill/>
                        </a:ln>
                        <a:solidFill>
                          <a:schemeClr val="tx2"/>
                        </a:solidFill>
                        <a:latin typeface="Calibri" pitchFamily="34" charset="0"/>
                        <a:cs typeface="Calibri" pitchFamily="34" charset="0"/>
                      </a:rPr>
                      <a:t>Recall</a:t>
                    </a:r>
                    <a:r>
                      <a:rPr lang="en-US" altLang="en-US" sz="1050" b="1" dirty="0">
                        <a:solidFill>
                          <a:srgbClr val="000000"/>
                        </a:solidFill>
                        <a:latin typeface="Calibri" pitchFamily="34" charset="0"/>
                      </a:rPr>
                      <a:t> </a:t>
                    </a:r>
                    <a:r>
                      <a:rPr lang="en-US" altLang="en-US" sz="1050" b="1" dirty="0">
                        <a:ln w="0">
                          <a:noFill/>
                        </a:ln>
                        <a:solidFill>
                          <a:schemeClr val="tx2"/>
                        </a:solidFill>
                        <a:latin typeface="Calibri" pitchFamily="34" charset="0"/>
                        <a:cs typeface="Calibri" pitchFamily="34" charset="0"/>
                      </a:rPr>
                      <a:t>Improvement</a:t>
                    </a:r>
                  </a:p>
                </p:txBody>
              </p:sp>
              <p:pic>
                <p:nvPicPr>
                  <p:cNvPr id="26" name="Picture 20"/>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5567362" y="4770637"/>
                    <a:ext cx="971550" cy="665162"/>
                  </a:xfrm>
                  <a:prstGeom prst="rect">
                    <a:avLst/>
                  </a:prstGeom>
                  <a:noFill/>
                  <a:ln w="9525">
                    <a:solidFill>
                      <a:srgbClr val="7DA1C4"/>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70" name="Group 69"/>
                <p:cNvGrpSpPr/>
                <p:nvPr/>
              </p:nvGrpSpPr>
              <p:grpSpPr>
                <a:xfrm>
                  <a:off x="8213869" y="4752580"/>
                  <a:ext cx="1438856" cy="1067367"/>
                  <a:chOff x="8213869" y="4752580"/>
                  <a:chExt cx="1438856" cy="1067367"/>
                </a:xfrm>
              </p:grpSpPr>
              <p:sp>
                <p:nvSpPr>
                  <p:cNvPr id="38" name="TextBox 49"/>
                  <p:cNvSpPr txBox="1">
                    <a:spLocks noChangeArrowheads="1"/>
                  </p:cNvSpPr>
                  <p:nvPr/>
                </p:nvSpPr>
                <p:spPr bwMode="auto">
                  <a:xfrm>
                    <a:off x="8213869" y="5502938"/>
                    <a:ext cx="1438856" cy="317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indent="-182563" eaLnBrk="0" hangingPunct="0">
                      <a:spcBef>
                        <a:spcPct val="20000"/>
                      </a:spcBef>
                      <a:buClr>
                        <a:schemeClr val="accent1"/>
                      </a:buClr>
                      <a:buSzPct val="85000"/>
                      <a:buFont typeface="Arial" charset="0"/>
                      <a:buChar char="•"/>
                      <a:defRPr sz="2000">
                        <a:solidFill>
                          <a:schemeClr val="tx1"/>
                        </a:solidFill>
                        <a:latin typeface="Arial" charset="0"/>
                      </a:defRPr>
                    </a:lvl2pPr>
                    <a:lvl3pPr marL="730250" indent="-182563" eaLnBrk="0" hangingPunct="0">
                      <a:spcBef>
                        <a:spcPct val="20000"/>
                      </a:spcBef>
                      <a:buClr>
                        <a:schemeClr val="accent1"/>
                      </a:buClr>
                      <a:buSzPct val="90000"/>
                      <a:buFont typeface="Arial" charset="0"/>
                      <a:buChar char="•"/>
                      <a:defRPr>
                        <a:solidFill>
                          <a:schemeClr val="tx1"/>
                        </a:solidFill>
                        <a:latin typeface="Arial" charset="0"/>
                      </a:defRPr>
                    </a:lvl3pPr>
                    <a:lvl4pPr marL="1004888" indent="-182563" eaLnBrk="0" hangingPunct="0">
                      <a:spcBef>
                        <a:spcPct val="20000"/>
                      </a:spcBef>
                      <a:buClr>
                        <a:schemeClr val="accent1"/>
                      </a:buClr>
                      <a:buFont typeface="Arial" charset="0"/>
                      <a:buChar char="•"/>
                      <a:defRPr sz="1600">
                        <a:solidFill>
                          <a:schemeClr val="tx1"/>
                        </a:solidFill>
                        <a:latin typeface="Arial" charset="0"/>
                      </a:defRPr>
                    </a:lvl4pPr>
                    <a:lvl5pPr marL="1187450" indent="-136525" eaLnBrk="0" hangingPunct="0">
                      <a:spcBef>
                        <a:spcPct val="20000"/>
                      </a:spcBef>
                      <a:buClr>
                        <a:schemeClr val="accent1"/>
                      </a:buClr>
                      <a:buSzPct val="100000"/>
                      <a:buFont typeface="Arial" charset="0"/>
                      <a:buChar char="•"/>
                      <a:defRPr sz="1400">
                        <a:solidFill>
                          <a:schemeClr val="tx1"/>
                        </a:solidFill>
                        <a:latin typeface="Arial" charset="0"/>
                      </a:defRPr>
                    </a:lvl5pPr>
                    <a:lvl6pPr marL="16446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1018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25590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0162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eaLnBrk="1" hangingPunct="1">
                      <a:lnSpc>
                        <a:spcPct val="90000"/>
                      </a:lnSpc>
                      <a:spcBef>
                        <a:spcPct val="0"/>
                      </a:spcBef>
                      <a:buClrTx/>
                      <a:buSzTx/>
                      <a:buFontTx/>
                      <a:buNone/>
                    </a:pPr>
                    <a:r>
                      <a:rPr lang="en-US" altLang="en-US" sz="1050" b="1" dirty="0">
                        <a:ln w="0">
                          <a:noFill/>
                        </a:ln>
                        <a:solidFill>
                          <a:schemeClr val="tx2"/>
                        </a:solidFill>
                        <a:latin typeface="Calibri" pitchFamily="34" charset="0"/>
                        <a:cs typeface="Calibri" pitchFamily="34" charset="0"/>
                      </a:rPr>
                      <a:t>Reimbursement</a:t>
                    </a:r>
                  </a:p>
                </p:txBody>
              </p:sp>
              <p:pic>
                <p:nvPicPr>
                  <p:cNvPr id="41" name="Picture 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353103" y="4752580"/>
                    <a:ext cx="1064438" cy="710063"/>
                  </a:xfrm>
                  <a:prstGeom prst="rect">
                    <a:avLst/>
                  </a:prstGeom>
                  <a:noFill/>
                  <a:ln w="9525">
                    <a:solidFill>
                      <a:srgbClr val="7DA1C4"/>
                    </a:solidFill>
                    <a:miter lim="800000"/>
                    <a:headEnd/>
                    <a:tailEnd/>
                  </a:ln>
                  <a:extLst>
                    <a:ext uri="{909E8E84-426E-40DD-AFC4-6F175D3DCCD1}">
                      <a14:hiddenFill xmlns:a14="http://schemas.microsoft.com/office/drawing/2010/main">
                        <a:solidFill>
                          <a:schemeClr val="accent1"/>
                        </a:solidFill>
                      </a14:hiddenFill>
                    </a:ext>
                  </a:extLst>
                </p:spPr>
              </p:pic>
            </p:grpSp>
            <p:grpSp>
              <p:nvGrpSpPr>
                <p:cNvPr id="69" name="Group 68"/>
                <p:cNvGrpSpPr/>
                <p:nvPr/>
              </p:nvGrpSpPr>
              <p:grpSpPr>
                <a:xfrm>
                  <a:off x="6441781" y="4783138"/>
                  <a:ext cx="1865313" cy="1311234"/>
                  <a:chOff x="6584950" y="4783138"/>
                  <a:chExt cx="1865313" cy="1311234"/>
                </a:xfrm>
              </p:grpSpPr>
              <p:pic>
                <p:nvPicPr>
                  <p:cNvPr id="36" name="Picture 30"/>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6912769" y="4783138"/>
                    <a:ext cx="1209675" cy="665162"/>
                  </a:xfrm>
                  <a:prstGeom prst="rect">
                    <a:avLst/>
                  </a:prstGeom>
                  <a:noFill/>
                  <a:ln w="9525">
                    <a:solidFill>
                      <a:srgbClr val="7DA1C4"/>
                    </a:solidFill>
                    <a:miter lim="800000"/>
                    <a:headEnd/>
                    <a:tailEnd/>
                  </a:ln>
                  <a:extLst>
                    <a:ext uri="{909E8E84-426E-40DD-AFC4-6F175D3DCCD1}">
                      <a14:hiddenFill xmlns:a14="http://schemas.microsoft.com/office/drawing/2010/main">
                        <a:solidFill>
                          <a:srgbClr val="FFFFFF"/>
                        </a:solidFill>
                      </a14:hiddenFill>
                    </a:ext>
                  </a:extLst>
                </p:spPr>
              </p:pic>
              <p:sp>
                <p:nvSpPr>
                  <p:cNvPr id="49" name="TextBox 127"/>
                  <p:cNvSpPr txBox="1">
                    <a:spLocks noChangeArrowheads="1"/>
                  </p:cNvSpPr>
                  <p:nvPr/>
                </p:nvSpPr>
                <p:spPr bwMode="auto">
                  <a:xfrm>
                    <a:off x="6584950" y="5389564"/>
                    <a:ext cx="1865313" cy="70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indent="-182563" eaLnBrk="0" hangingPunct="0">
                      <a:spcBef>
                        <a:spcPct val="20000"/>
                      </a:spcBef>
                      <a:buClr>
                        <a:schemeClr val="accent1"/>
                      </a:buClr>
                      <a:buSzPct val="85000"/>
                      <a:buFont typeface="Arial" charset="0"/>
                      <a:buChar char="•"/>
                      <a:defRPr sz="2000">
                        <a:solidFill>
                          <a:schemeClr val="tx1"/>
                        </a:solidFill>
                        <a:latin typeface="Arial" charset="0"/>
                      </a:defRPr>
                    </a:lvl2pPr>
                    <a:lvl3pPr marL="730250" indent="-182563" eaLnBrk="0" hangingPunct="0">
                      <a:spcBef>
                        <a:spcPct val="20000"/>
                      </a:spcBef>
                      <a:buClr>
                        <a:schemeClr val="accent1"/>
                      </a:buClr>
                      <a:buSzPct val="90000"/>
                      <a:buFont typeface="Arial" charset="0"/>
                      <a:buChar char="•"/>
                      <a:defRPr>
                        <a:solidFill>
                          <a:schemeClr val="tx1"/>
                        </a:solidFill>
                        <a:latin typeface="Arial" charset="0"/>
                      </a:defRPr>
                    </a:lvl3pPr>
                    <a:lvl4pPr marL="1004888" indent="-182563" eaLnBrk="0" hangingPunct="0">
                      <a:spcBef>
                        <a:spcPct val="20000"/>
                      </a:spcBef>
                      <a:buClr>
                        <a:schemeClr val="accent1"/>
                      </a:buClr>
                      <a:buFont typeface="Arial" charset="0"/>
                      <a:buChar char="•"/>
                      <a:defRPr sz="1600">
                        <a:solidFill>
                          <a:schemeClr val="tx1"/>
                        </a:solidFill>
                        <a:latin typeface="Arial" charset="0"/>
                      </a:defRPr>
                    </a:lvl4pPr>
                    <a:lvl5pPr marL="1187450" indent="-136525" eaLnBrk="0" hangingPunct="0">
                      <a:spcBef>
                        <a:spcPct val="20000"/>
                      </a:spcBef>
                      <a:buClr>
                        <a:schemeClr val="accent1"/>
                      </a:buClr>
                      <a:buSzPct val="100000"/>
                      <a:buFont typeface="Arial" charset="0"/>
                      <a:buChar char="•"/>
                      <a:defRPr sz="1400">
                        <a:solidFill>
                          <a:schemeClr val="tx1"/>
                        </a:solidFill>
                        <a:latin typeface="Arial" charset="0"/>
                      </a:defRPr>
                    </a:lvl5pPr>
                    <a:lvl6pPr marL="16446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1018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25590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016250" indent="-136525"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ctr" eaLnBrk="1" hangingPunct="1">
                      <a:lnSpc>
                        <a:spcPct val="90000"/>
                      </a:lnSpc>
                      <a:spcBef>
                        <a:spcPct val="0"/>
                      </a:spcBef>
                      <a:buClrTx/>
                      <a:buSzTx/>
                      <a:buFontTx/>
                      <a:buNone/>
                    </a:pPr>
                    <a:r>
                      <a:rPr lang="en-US" altLang="en-US" sz="1050" b="1" dirty="0">
                        <a:ln w="0">
                          <a:noFill/>
                        </a:ln>
                        <a:solidFill>
                          <a:schemeClr val="tx2"/>
                        </a:solidFill>
                        <a:latin typeface="Calibri" pitchFamily="34" charset="0"/>
                        <a:cs typeface="Calibri" pitchFamily="34" charset="0"/>
                      </a:rPr>
                      <a:t>Returns</a:t>
                    </a:r>
                    <a:r>
                      <a:rPr lang="en-US" altLang="en-US" sz="1050" b="1" dirty="0">
                        <a:solidFill>
                          <a:srgbClr val="000000"/>
                        </a:solidFill>
                        <a:latin typeface="Calibri" pitchFamily="34" charset="0"/>
                      </a:rPr>
                      <a:t>, </a:t>
                    </a:r>
                    <a:r>
                      <a:rPr lang="en-US" altLang="en-US" sz="1050" b="1" dirty="0">
                        <a:ln w="0">
                          <a:noFill/>
                        </a:ln>
                        <a:solidFill>
                          <a:schemeClr val="tx2"/>
                        </a:solidFill>
                        <a:latin typeface="Calibri" pitchFamily="34" charset="0"/>
                        <a:cs typeface="Calibri" pitchFamily="34" charset="0"/>
                      </a:rPr>
                      <a:t>Shipment</a:t>
                    </a:r>
                    <a:r>
                      <a:rPr lang="en-US" altLang="en-US" sz="1050" b="1" dirty="0">
                        <a:solidFill>
                          <a:srgbClr val="000000"/>
                        </a:solidFill>
                        <a:latin typeface="Calibri" pitchFamily="34" charset="0"/>
                      </a:rPr>
                      <a:t> </a:t>
                    </a:r>
                    <a:r>
                      <a:rPr lang="en-US" altLang="en-US" sz="1050" b="1" dirty="0">
                        <a:ln w="0">
                          <a:noFill/>
                        </a:ln>
                        <a:solidFill>
                          <a:schemeClr val="tx2"/>
                        </a:solidFill>
                        <a:latin typeface="Calibri" pitchFamily="34" charset="0"/>
                        <a:cs typeface="Calibri" pitchFamily="34" charset="0"/>
                      </a:rPr>
                      <a:t>accuracy</a:t>
                    </a:r>
                    <a:r>
                      <a:rPr lang="en-US" altLang="en-US" sz="1050" b="1" dirty="0">
                        <a:solidFill>
                          <a:srgbClr val="000000"/>
                        </a:solidFill>
                        <a:latin typeface="Calibri" pitchFamily="34" charset="0"/>
                      </a:rPr>
                      <a:t> </a:t>
                    </a:r>
                    <a:r>
                      <a:rPr lang="en-US" altLang="en-US" sz="1050" b="1" dirty="0">
                        <a:ln w="0">
                          <a:noFill/>
                        </a:ln>
                        <a:solidFill>
                          <a:schemeClr val="tx2"/>
                        </a:solidFill>
                        <a:latin typeface="Calibri" pitchFamily="34" charset="0"/>
                        <a:cs typeface="Calibri" pitchFamily="34" charset="0"/>
                      </a:rPr>
                      <a:t>and</a:t>
                    </a:r>
                    <a:r>
                      <a:rPr lang="en-US" altLang="en-US" sz="1050" b="1" dirty="0">
                        <a:solidFill>
                          <a:srgbClr val="000000"/>
                        </a:solidFill>
                        <a:latin typeface="Calibri" pitchFamily="34" charset="0"/>
                      </a:rPr>
                      <a:t> </a:t>
                    </a:r>
                    <a:r>
                      <a:rPr lang="en-US" altLang="en-US" sz="1050" b="1" dirty="0">
                        <a:ln w="0">
                          <a:noFill/>
                        </a:ln>
                        <a:solidFill>
                          <a:schemeClr val="tx2"/>
                        </a:solidFill>
                        <a:latin typeface="Calibri" pitchFamily="34" charset="0"/>
                        <a:cs typeface="Calibri" pitchFamily="34" charset="0"/>
                      </a:rPr>
                      <a:t>efficiency</a:t>
                    </a:r>
                  </a:p>
                </p:txBody>
              </p:sp>
            </p:grpSp>
          </p:grpSp>
        </p:grpSp>
      </p:grpSp>
    </p:spTree>
    <p:extLst>
      <p:ext uri="{BB962C8B-B14F-4D97-AF65-F5344CB8AC3E}">
        <p14:creationId xmlns:p14="http://schemas.microsoft.com/office/powerpoint/2010/main" val="1054666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679865" y="2270860"/>
            <a:ext cx="2924221" cy="3757948"/>
          </a:xfrm>
          <a:prstGeom prst="rect">
            <a:avLst/>
          </a:prstGeom>
          <a:ln>
            <a:solidFill>
              <a:schemeClr val="bg1">
                <a:lumMod val="85000"/>
              </a:schemeClr>
            </a:solidFill>
          </a:ln>
          <a:effectLst>
            <a:outerShdw blurRad="50800" dist="38100" dir="2700000" algn="tl" rotWithShape="0">
              <a:prstClr val="black">
                <a:alpha val="40000"/>
              </a:prstClr>
            </a:outerShdw>
          </a:effectLst>
        </p:spPr>
      </p:pic>
      <p:sp>
        <p:nvSpPr>
          <p:cNvPr id="2" name="Title 1"/>
          <p:cNvSpPr>
            <a:spLocks noGrp="1"/>
          </p:cNvSpPr>
          <p:nvPr>
            <p:ph type="title"/>
          </p:nvPr>
        </p:nvSpPr>
        <p:spPr/>
        <p:txBody>
          <a:bodyPr/>
          <a:lstStyle/>
          <a:p>
            <a:r>
              <a:rPr lang="en-US" dirty="0" smtClean="0"/>
              <a:t>For more information </a:t>
            </a:r>
            <a:endParaRPr lang="en-GB" dirty="0"/>
          </a:p>
        </p:txBody>
      </p:sp>
      <p:pic>
        <p:nvPicPr>
          <p:cNvPr id="6" name="Content Placeholder 5"/>
          <p:cNvPicPr>
            <a:picLocks noGrp="1" noChangeAspect="1"/>
          </p:cNvPicPr>
          <p:nvPr>
            <p:ph idx="11"/>
          </p:nvPr>
        </p:nvPicPr>
        <p:blipFill>
          <a:blip r:embed="rId3"/>
          <a:stretch>
            <a:fillRect/>
          </a:stretch>
        </p:blipFill>
        <p:spPr>
          <a:xfrm>
            <a:off x="4895713" y="1853393"/>
            <a:ext cx="2696032" cy="3780004"/>
          </a:xfrm>
          <a:prstGeom prst="rect">
            <a:avLst/>
          </a:prstGeom>
          <a:ln>
            <a:solidFill>
              <a:schemeClr val="bg1">
                <a:lumMod val="85000"/>
              </a:schemeClr>
            </a:solidFill>
          </a:ln>
          <a:effectLst>
            <a:outerShdw blurRad="50800" dist="38100" dir="2700000" algn="tl" rotWithShape="0">
              <a:prstClr val="black">
                <a:alpha val="40000"/>
              </a:prstClr>
            </a:outerShdw>
          </a:effectLst>
        </p:spPr>
      </p:pic>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US" smtClean="0"/>
              <a:pPr fontAlgn="base">
                <a:spcAft>
                  <a:spcPct val="0"/>
                </a:spcAft>
                <a:defRPr/>
              </a:pPr>
              <a:t>9</a:t>
            </a:fld>
            <a:endParaRPr lang="en-US" dirty="0"/>
          </a:p>
        </p:txBody>
      </p:sp>
      <p:pic>
        <p:nvPicPr>
          <p:cNvPr id="7" name="Picture 6"/>
          <p:cNvPicPr>
            <a:picLocks noChangeAspect="1"/>
          </p:cNvPicPr>
          <p:nvPr/>
        </p:nvPicPr>
        <p:blipFill>
          <a:blip r:embed="rId4"/>
          <a:stretch>
            <a:fillRect/>
          </a:stretch>
        </p:blipFill>
        <p:spPr>
          <a:xfrm>
            <a:off x="4102062" y="1409220"/>
            <a:ext cx="2692609" cy="3803154"/>
          </a:xfrm>
          <a:prstGeom prst="rect">
            <a:avLst/>
          </a:prstGeom>
        </p:spPr>
      </p:pic>
      <p:sp>
        <p:nvSpPr>
          <p:cNvPr id="8" name="TextBox 7"/>
          <p:cNvSpPr txBox="1"/>
          <p:nvPr/>
        </p:nvSpPr>
        <p:spPr>
          <a:xfrm>
            <a:off x="600293" y="2270860"/>
            <a:ext cx="2840842" cy="2031325"/>
          </a:xfrm>
          <a:prstGeom prst="rect">
            <a:avLst/>
          </a:prstGeom>
          <a:noFill/>
        </p:spPr>
        <p:txBody>
          <a:bodyPr wrap="none" rtlCol="0">
            <a:spAutoFit/>
          </a:bodyPr>
          <a:lstStyle/>
          <a:p>
            <a:r>
              <a:rPr lang="en-US" dirty="0" smtClean="0"/>
              <a:t>Diane Taillard</a:t>
            </a:r>
          </a:p>
          <a:p>
            <a:endParaRPr lang="en-US" dirty="0"/>
          </a:p>
          <a:p>
            <a:r>
              <a:rPr lang="en-US" dirty="0" smtClean="0">
                <a:hlinkClick r:id="rId5"/>
              </a:rPr>
              <a:t>Diane.taillard@gs1.org</a:t>
            </a:r>
            <a:endParaRPr lang="en-US" dirty="0" smtClean="0"/>
          </a:p>
          <a:p>
            <a:endParaRPr lang="en-US" dirty="0" smtClean="0"/>
          </a:p>
          <a:p>
            <a:r>
              <a:rPr lang="en-US" dirty="0" smtClean="0"/>
              <a:t>+32 475 60 02 29</a:t>
            </a:r>
          </a:p>
          <a:p>
            <a:endParaRPr lang="en-US" dirty="0"/>
          </a:p>
          <a:p>
            <a:r>
              <a:rPr lang="en-US" dirty="0" smtClean="0"/>
              <a:t>www.gs1.org</a:t>
            </a:r>
            <a:endParaRPr lang="en-GB" dirty="0"/>
          </a:p>
        </p:txBody>
      </p:sp>
    </p:spTree>
    <p:extLst>
      <p:ext uri="{BB962C8B-B14F-4D97-AF65-F5344CB8AC3E}">
        <p14:creationId xmlns:p14="http://schemas.microsoft.com/office/powerpoint/2010/main" val="3451453623"/>
      </p:ext>
    </p:extLst>
  </p:cSld>
  <p:clrMapOvr>
    <a:masterClrMapping/>
  </p:clrMapOvr>
  <p:timing>
    <p:tnLst>
      <p:par>
        <p:cTn id="1" dur="indefinite" restart="never" nodeType="tmRoot"/>
      </p:par>
    </p:tnLst>
  </p:timing>
</p:sld>
</file>

<file path=ppt/theme/theme1.xml><?xml version="1.0" encoding="utf-8"?>
<a:theme xmlns:a="http://schemas.openxmlformats.org/drawingml/2006/main" name="Title">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6334"/>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sysClr val="window" lastClr="FFFFFF"/>
            </a:solidFill>
            <a:effectLst/>
            <a:uLnTx/>
            <a:uFillTx/>
            <a:latin typeface="Verdana"/>
            <a:ea typeface="+mn-ea"/>
            <a:cs typeface="+mn-cs"/>
          </a:defRPr>
        </a:defPPr>
      </a:lstStyle>
    </a:spDef>
    <a:lnDef>
      <a:spPr>
        <a:ln w="12700">
          <a:tailEnd type="none"/>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1_Industry Content">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2_Content">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11_Content">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ndustry Title">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6334"/>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sysClr val="window" lastClr="FFFFFF"/>
            </a:solidFill>
            <a:effectLst/>
            <a:uLnTx/>
            <a:uFillTx/>
            <a:latin typeface="Verdana"/>
            <a:ea typeface="+mn-ea"/>
            <a:cs typeface="+mn-cs"/>
          </a:defRPr>
        </a:defPPr>
      </a:lstStyle>
    </a:spDef>
    <a:lnDef>
      <a:spPr>
        <a:ln w="12700">
          <a:tailEnd type="none"/>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ontent">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Divider">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6334"/>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sysClr val="window" lastClr="FFFFFF"/>
            </a:solidFill>
            <a:effectLst/>
            <a:uLnTx/>
            <a:uFillTx/>
            <a:latin typeface="Verdana"/>
            <a:ea typeface="+mn-ea"/>
            <a:cs typeface="+mn-cs"/>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Industry Divider">
  <a:themeElements>
    <a:clrScheme name="GS1 Global Palette">
      <a:dk1>
        <a:srgbClr val="454545"/>
      </a:dk1>
      <a:lt1>
        <a:sysClr val="window" lastClr="FFFFFF"/>
      </a:lt1>
      <a:dk2>
        <a:srgbClr val="002C6C"/>
      </a:dk2>
      <a:lt2>
        <a:srgbClr val="B1B3B3"/>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6334"/>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sysClr val="window" lastClr="FFFFFF"/>
            </a:solidFill>
            <a:effectLst/>
            <a:uLnTx/>
            <a:uFillTx/>
            <a:latin typeface="Verdana"/>
            <a:ea typeface="+mn-ea"/>
            <a:cs typeface="+mn-cs"/>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Industry Content">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6_Industry Content">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1_Content">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4-3_GS1_Theme_2015">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6334"/>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sysClr val="window" lastClr="FFFFFF"/>
            </a:solidFill>
            <a:effectLst/>
            <a:uLnTx/>
            <a:uFillTx/>
            <a:latin typeface="Verdana"/>
            <a:ea typeface="+mn-ea"/>
            <a:cs typeface="+mn-cs"/>
          </a:defRPr>
        </a:defPPr>
      </a:lstStyle>
    </a:spDef>
    <a:lnDef>
      <a:spPr>
        <a:ln w="12700">
          <a:tailEnd type="none"/>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4-3_GS1_Theme_2015" id="{07A13971-4D84-4EF5-AD66-740C070ECC8F}" vid="{00D2E090-CAB5-4485-9234-4C5D01D4719C}"/>
    </a:ext>
  </a:extLst>
</a:theme>
</file>

<file path=docProps/app.xml><?xml version="1.0" encoding="utf-8"?>
<Properties xmlns="http://schemas.openxmlformats.org/officeDocument/2006/extended-properties" xmlns:vt="http://schemas.openxmlformats.org/officeDocument/2006/docPropsVTypes">
  <Template/>
  <TotalTime>44708</TotalTime>
  <Words>648</Words>
  <Application>Microsoft Office PowerPoint</Application>
  <PresentationFormat>On-screen Show (4:3)</PresentationFormat>
  <Paragraphs>157</Paragraphs>
  <Slides>14</Slides>
  <Notes>5</Notes>
  <HiddenSlides>0</HiddenSlides>
  <MMClips>0</MMClips>
  <ScaleCrop>false</ScaleCrop>
  <HeadingPairs>
    <vt:vector size="6" baseType="variant">
      <vt:variant>
        <vt:lpstr>Fonts Used</vt:lpstr>
      </vt:variant>
      <vt:variant>
        <vt:i4>6</vt:i4>
      </vt:variant>
      <vt:variant>
        <vt:lpstr>Theme</vt:lpstr>
      </vt:variant>
      <vt:variant>
        <vt:i4>12</vt:i4>
      </vt:variant>
      <vt:variant>
        <vt:lpstr>Slide Titles</vt:lpstr>
      </vt:variant>
      <vt:variant>
        <vt:i4>14</vt:i4>
      </vt:variant>
    </vt:vector>
  </HeadingPairs>
  <TitlesOfParts>
    <vt:vector size="32" baseType="lpstr">
      <vt:lpstr>ＭＳ Ｐゴシック</vt:lpstr>
      <vt:lpstr>Arial</vt:lpstr>
      <vt:lpstr>Calibri</vt:lpstr>
      <vt:lpstr>Lucida Grande</vt:lpstr>
      <vt:lpstr>Times</vt:lpstr>
      <vt:lpstr>Verdana</vt:lpstr>
      <vt:lpstr>Title</vt:lpstr>
      <vt:lpstr>Industry Title</vt:lpstr>
      <vt:lpstr>Content</vt:lpstr>
      <vt:lpstr>Divider</vt:lpstr>
      <vt:lpstr>Industry Divider</vt:lpstr>
      <vt:lpstr>Industry Content</vt:lpstr>
      <vt:lpstr>6_Industry Content</vt:lpstr>
      <vt:lpstr>1_Content</vt:lpstr>
      <vt:lpstr>4-3_GS1_Theme_2015</vt:lpstr>
      <vt:lpstr>1_Industry Content</vt:lpstr>
      <vt:lpstr>2_Content</vt:lpstr>
      <vt:lpstr>11_Content</vt:lpstr>
      <vt:lpstr>Business practices and standards to enhance traceability and authentication through technologies</vt:lpstr>
      <vt:lpstr>GS1 : the global language of business</vt:lpstr>
      <vt:lpstr>PowerPoint Presentation</vt:lpstr>
      <vt:lpstr>PowerPoint Presentation</vt:lpstr>
      <vt:lpstr>PowerPoint Presentation</vt:lpstr>
      <vt:lpstr>PowerPoint Presentation</vt:lpstr>
      <vt:lpstr>Example : Norco, Australia</vt:lpstr>
      <vt:lpstr>For a secure supply chain</vt:lpstr>
      <vt:lpstr>For more information </vt:lpstr>
      <vt:lpstr>ANNEX</vt:lpstr>
      <vt:lpstr>GS1 : a global, neutral, not-for-profit, user driven organisation </vt:lpstr>
      <vt:lpstr>EPCIS a standard providing “Visibility”</vt:lpstr>
      <vt:lpstr>GS1 standards for Traceability</vt:lpstr>
      <vt:lpstr>Example : APEC pilot for fruit authentication from Malaysia to China </vt:lpstr>
    </vt:vector>
  </TitlesOfParts>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GS1 Global Brand PPT Template</dc:title>
  <dc:subject>GS1 Global Brand PPT Template</dc:subject>
  <dc:creator>GS1</dc:creator>
  <cp:lastModifiedBy>Anne-Marie Boudou</cp:lastModifiedBy>
  <cp:revision>3430</cp:revision>
  <cp:lastPrinted>2015-01-15T20:08:19Z</cp:lastPrinted>
  <dcterms:created xsi:type="dcterms:W3CDTF">2010-10-04T18:30:38Z</dcterms:created>
  <dcterms:modified xsi:type="dcterms:W3CDTF">2017-05-17T08:16:32Z</dcterms:modified>
</cp:coreProperties>
</file>