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0" r:id="rId5"/>
  </p:sldMasterIdLst>
  <p:notesMasterIdLst>
    <p:notesMasterId r:id="rId23"/>
  </p:notesMasterIdLst>
  <p:handoutMasterIdLst>
    <p:handoutMasterId r:id="rId24"/>
  </p:handoutMasterIdLst>
  <p:sldIdLst>
    <p:sldId id="288" r:id="rId6"/>
    <p:sldId id="484" r:id="rId7"/>
    <p:sldId id="483" r:id="rId8"/>
    <p:sldId id="533" r:id="rId9"/>
    <p:sldId id="510" r:id="rId10"/>
    <p:sldId id="531" r:id="rId11"/>
    <p:sldId id="511" r:id="rId12"/>
    <p:sldId id="532" r:id="rId13"/>
    <p:sldId id="530" r:id="rId14"/>
    <p:sldId id="513" r:id="rId15"/>
    <p:sldId id="504" r:id="rId16"/>
    <p:sldId id="474" r:id="rId17"/>
    <p:sldId id="534" r:id="rId18"/>
    <p:sldId id="514" r:id="rId19"/>
    <p:sldId id="516" r:id="rId20"/>
    <p:sldId id="529" r:id="rId21"/>
    <p:sldId id="403" r:id="rId22"/>
  </p:sldIdLst>
  <p:sldSz cx="9144000" cy="6858000" type="screen4x3"/>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p15:clr>
            <a:srgbClr val="A4A3A4"/>
          </p15:clr>
        </p15:guide>
        <p15:guide id="2" orient="horz" pos="3385">
          <p15:clr>
            <a:srgbClr val="A4A3A4"/>
          </p15:clr>
        </p15:guide>
        <p15:guide id="3" orient="horz" pos="368">
          <p15:clr>
            <a:srgbClr val="A4A3A4"/>
          </p15:clr>
        </p15:guide>
        <p15:guide id="4" orient="horz" pos="709">
          <p15:clr>
            <a:srgbClr val="A4A3A4"/>
          </p15:clr>
        </p15:guide>
        <p15:guide id="5" orient="horz" pos="3521">
          <p15:clr>
            <a:srgbClr val="A4A3A4"/>
          </p15:clr>
        </p15:guide>
        <p15:guide id="6" pos="5511">
          <p15:clr>
            <a:srgbClr val="A4A3A4"/>
          </p15:clr>
        </p15:guide>
        <p15:guide id="7" pos="249">
          <p15:clr>
            <a:srgbClr val="A4A3A4"/>
          </p15:clr>
        </p15:guide>
        <p15:guide id="8" pos="2494">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A480"/>
    <a:srgbClr val="99D6EA"/>
    <a:srgbClr val="FFD88E"/>
    <a:srgbClr val="F2704A"/>
    <a:srgbClr val="BED259"/>
    <a:srgbClr val="F2F2F2"/>
    <a:srgbClr val="A1ABB2"/>
    <a:srgbClr val="3A4E58"/>
    <a:srgbClr val="FCB94D"/>
    <a:srgbClr val="96BB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F348D8D-2592-4D36-8BCA-CF58A03317E7}">
  <a:tblStyle styleId="{4F348D8D-2592-4D36-8BCA-CF58A03317E7}" styleName="IHS Table Style">
    <a:wholeTbl>
      <a:tcTxStyle>
        <a:fontRef idx="minor"/>
        <a:schemeClr val="dk1"/>
      </a:tcTxStyle>
      <a:tcStyle>
        <a:tcBdr>
          <a:left>
            <a:ln>
              <a:noFill/>
            </a:ln>
          </a:left>
          <a:right>
            <a:ln>
              <a:noFill/>
            </a:ln>
          </a:right>
          <a:top>
            <a:ln>
              <a:noFill/>
            </a:ln>
          </a:top>
          <a:bottom>
            <a:ln>
              <a:noFill/>
            </a:ln>
          </a:bottom>
          <a:insideH>
            <a:ln>
              <a:noFill/>
            </a:ln>
          </a:insideH>
          <a:insideV>
            <a:ln>
              <a:noFill/>
            </a:ln>
          </a:insideV>
        </a:tcBdr>
      </a:tcStyle>
    </a:wholeTbl>
    <a:band1H>
      <a:tcTxStyle>
        <a:schemeClr val="dk1"/>
      </a:tcTxStyle>
      <a:tcStyle>
        <a:tcBdr/>
        <a:fill>
          <a:solidFill>
            <a:srgbClr val="F2F2F2"/>
          </a:solidFill>
        </a:fill>
      </a:tcStyle>
    </a:band1H>
    <a:band2H>
      <a:tcStyle>
        <a:tcBdr/>
      </a:tcStyle>
    </a:band2H>
    <a:band1V>
      <a:tcStyle>
        <a:tcBdr/>
      </a:tcStyle>
    </a:band1V>
    <a:band2V>
      <a:tcStyle>
        <a:tcBdr/>
      </a:tcStyle>
    </a:band2V>
    <a:lastRow>
      <a:tcStyle>
        <a:tcBdr/>
        <a:fill>
          <a:solidFill>
            <a:schemeClr val="bg1"/>
          </a:solidFill>
        </a:fill>
      </a:tcStyle>
    </a:lastRow>
    <a:firstRow>
      <a:tcTxStyle>
        <a:fontRef idx="major"/>
        <a:schemeClr val="bg1"/>
      </a:tcTxStyle>
      <a:tcStyle>
        <a:tcBdr/>
        <a:fill>
          <a:solidFill>
            <a:schemeClr val="dk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4" autoAdjust="0"/>
    <p:restoredTop sz="85897" autoAdjust="0"/>
  </p:normalViewPr>
  <p:slideViewPr>
    <p:cSldViewPr showGuides="1">
      <p:cViewPr varScale="1">
        <p:scale>
          <a:sx n="96" d="100"/>
          <a:sy n="96" d="100"/>
        </p:scale>
        <p:origin x="1644" y="96"/>
      </p:cViewPr>
      <p:guideLst>
        <p:guide orient="horz" pos="3929"/>
        <p:guide orient="horz" pos="3385"/>
        <p:guide orient="horz" pos="368"/>
        <p:guide orient="horz" pos="709"/>
        <p:guide orient="horz" pos="3521"/>
        <p:guide pos="5511"/>
        <p:guide pos="249"/>
        <p:guide pos="2494"/>
      </p:guideLst>
    </p:cSldViewPr>
  </p:slideViewPr>
  <p:outlineViewPr>
    <p:cViewPr>
      <p:scale>
        <a:sx n="33" d="100"/>
        <a:sy n="33" d="100"/>
      </p:scale>
      <p:origin x="0" y="3678"/>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86" d="100"/>
          <a:sy n="86" d="100"/>
        </p:scale>
        <p:origin x="-3090" y="-78"/>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Arbeitsmappe2"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hs\screen%20digest\Public\Advertising\Consultancy\2015_ACT\Copy%20of%20TV%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hs\screen%20digest\Public\Advertising\Client%20requests\2015_03_23_DB%20request_LINKED.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dancryan:Dropbox:Work:SD%20Presentations:Pandora%20-%20Oct%202015:Data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de-DE" sz="1800" dirty="0"/>
              <a:t>Online </a:t>
            </a:r>
            <a:r>
              <a:rPr lang="de-DE" sz="1800" dirty="0" err="1"/>
              <a:t>net</a:t>
            </a:r>
            <a:r>
              <a:rPr lang="de-DE" sz="1800" dirty="0"/>
              <a:t> ad </a:t>
            </a:r>
            <a:r>
              <a:rPr lang="de-DE" sz="1800" dirty="0" err="1"/>
              <a:t>revenue</a:t>
            </a:r>
            <a:r>
              <a:rPr lang="de-DE" sz="1800" dirty="0"/>
              <a:t> </a:t>
            </a:r>
            <a:r>
              <a:rPr lang="de-DE" sz="1800" dirty="0" err="1"/>
              <a:t>by</a:t>
            </a:r>
            <a:r>
              <a:rPr lang="de-DE" sz="1800" dirty="0"/>
              <a:t> </a:t>
            </a:r>
            <a:r>
              <a:rPr lang="de-DE" sz="1800" dirty="0" err="1"/>
              <a:t>transaction</a:t>
            </a:r>
            <a:r>
              <a:rPr lang="de-DE" sz="1800" dirty="0"/>
              <a:t> </a:t>
            </a:r>
            <a:r>
              <a:rPr lang="de-DE" sz="1800" dirty="0" err="1"/>
              <a:t>model</a:t>
            </a:r>
            <a:endParaRPr lang="de-DE" sz="1800" dirty="0"/>
          </a:p>
        </c:rich>
      </c:tx>
      <c:overlay val="0"/>
      <c:spPr>
        <a:noFill/>
        <a:ln>
          <a:noFill/>
        </a:ln>
        <a:effectLst/>
      </c:spPr>
    </c:title>
    <c:autoTitleDeleted val="0"/>
    <c:plotArea>
      <c:layout/>
      <c:barChart>
        <c:barDir val="col"/>
        <c:grouping val="percentStacked"/>
        <c:varyColors val="0"/>
        <c:ser>
          <c:idx val="0"/>
          <c:order val="0"/>
          <c:tx>
            <c:strRef>
              <c:f>Tabelle3!$B$6</c:f>
              <c:strCache>
                <c:ptCount val="1"/>
                <c:pt idx="0">
                  <c:v>Traditional</c:v>
                </c:pt>
              </c:strCache>
            </c:strRef>
          </c:tx>
          <c:spPr>
            <a:solidFill>
              <a:schemeClr val="accent1"/>
            </a:solidFill>
            <a:ln>
              <a:noFill/>
            </a:ln>
            <a:effectLst/>
          </c:spPr>
          <c:invertIfNegative val="0"/>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Tabelle3!$C$5:$F$5</c:f>
              <c:strCache>
                <c:ptCount val="4"/>
                <c:pt idx="0">
                  <c:v>Europe 2015</c:v>
                </c:pt>
                <c:pt idx="1">
                  <c:v>Europe 2019</c:v>
                </c:pt>
                <c:pt idx="2">
                  <c:v>United States 2015</c:v>
                </c:pt>
                <c:pt idx="3">
                  <c:v>United States 2019</c:v>
                </c:pt>
              </c:strCache>
            </c:strRef>
          </c:cat>
          <c:val>
            <c:numRef>
              <c:f>Tabelle3!$C$6:$F$6</c:f>
              <c:numCache>
                <c:formatCode>0%</c:formatCode>
                <c:ptCount val="4"/>
                <c:pt idx="0">
                  <c:v>0.71</c:v>
                </c:pt>
                <c:pt idx="1">
                  <c:v>0.41</c:v>
                </c:pt>
                <c:pt idx="2">
                  <c:v>0.55000000000000004</c:v>
                </c:pt>
                <c:pt idx="3">
                  <c:v>0.34</c:v>
                </c:pt>
              </c:numCache>
            </c:numRef>
          </c:val>
        </c:ser>
        <c:ser>
          <c:idx val="1"/>
          <c:order val="1"/>
          <c:tx>
            <c:strRef>
              <c:f>Tabelle3!$B$7</c:f>
              <c:strCache>
                <c:ptCount val="1"/>
                <c:pt idx="0">
                  <c:v>Non-RTB</c:v>
                </c:pt>
              </c:strCache>
            </c:strRef>
          </c:tx>
          <c:spPr>
            <a:solidFill>
              <a:srgbClr val="F8A480"/>
            </a:solidFill>
            <a:ln>
              <a:noFill/>
            </a:ln>
            <a:effectLst/>
          </c:spPr>
          <c:invertIfNegative val="0"/>
          <c:dLbls>
            <c:numFmt formatCode="0%" sourceLinked="0"/>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Tabelle3!$C$5:$F$5</c:f>
              <c:strCache>
                <c:ptCount val="4"/>
                <c:pt idx="0">
                  <c:v>Europe 2015</c:v>
                </c:pt>
                <c:pt idx="1">
                  <c:v>Europe 2019</c:v>
                </c:pt>
                <c:pt idx="2">
                  <c:v>United States 2015</c:v>
                </c:pt>
                <c:pt idx="3">
                  <c:v>United States 2019</c:v>
                </c:pt>
              </c:strCache>
            </c:strRef>
          </c:cat>
          <c:val>
            <c:numRef>
              <c:f>Tabelle3!$C$7:$F$7</c:f>
              <c:numCache>
                <c:formatCode>0.00%</c:formatCode>
                <c:ptCount val="4"/>
                <c:pt idx="0" formatCode="0%">
                  <c:v>0.09</c:v>
                </c:pt>
                <c:pt idx="1">
                  <c:v>0.19</c:v>
                </c:pt>
                <c:pt idx="2">
                  <c:v>0.09</c:v>
                </c:pt>
                <c:pt idx="3">
                  <c:v>0.14000000000000001</c:v>
                </c:pt>
              </c:numCache>
            </c:numRef>
          </c:val>
        </c:ser>
        <c:ser>
          <c:idx val="2"/>
          <c:order val="2"/>
          <c:tx>
            <c:strRef>
              <c:f>Tabelle3!$B$8</c:f>
              <c:strCache>
                <c:ptCount val="1"/>
                <c:pt idx="0">
                  <c:v>RTB</c:v>
                </c:pt>
              </c:strCache>
            </c:strRef>
          </c:tx>
          <c:spPr>
            <a:solidFill>
              <a:schemeClr val="accent3"/>
            </a:solidFill>
            <a:ln>
              <a:noFill/>
            </a:ln>
            <a:effectLst/>
          </c:spPr>
          <c:invertIfNegative val="0"/>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Tabelle3!$C$5:$F$5</c:f>
              <c:strCache>
                <c:ptCount val="4"/>
                <c:pt idx="0">
                  <c:v>Europe 2015</c:v>
                </c:pt>
                <c:pt idx="1">
                  <c:v>Europe 2019</c:v>
                </c:pt>
                <c:pt idx="2">
                  <c:v>United States 2015</c:v>
                </c:pt>
                <c:pt idx="3">
                  <c:v>United States 2019</c:v>
                </c:pt>
              </c:strCache>
            </c:strRef>
          </c:cat>
          <c:val>
            <c:numRef>
              <c:f>Tabelle3!$C$8:$F$8</c:f>
              <c:numCache>
                <c:formatCode>0%</c:formatCode>
                <c:ptCount val="4"/>
                <c:pt idx="0">
                  <c:v>0.2</c:v>
                </c:pt>
                <c:pt idx="1">
                  <c:v>0.4</c:v>
                </c:pt>
                <c:pt idx="2">
                  <c:v>0.36</c:v>
                </c:pt>
                <c:pt idx="3">
                  <c:v>0.52</c:v>
                </c:pt>
              </c:numCache>
            </c:numRef>
          </c:val>
        </c:ser>
        <c:dLbls>
          <c:showLegendKey val="0"/>
          <c:showVal val="0"/>
          <c:showCatName val="0"/>
          <c:showSerName val="0"/>
          <c:showPercent val="0"/>
          <c:showBubbleSize val="0"/>
        </c:dLbls>
        <c:gapWidth val="150"/>
        <c:overlap val="100"/>
        <c:axId val="202446688"/>
        <c:axId val="202447080"/>
      </c:barChart>
      <c:catAx>
        <c:axId val="202446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202447080"/>
        <c:crosses val="autoZero"/>
        <c:auto val="1"/>
        <c:lblAlgn val="ctr"/>
        <c:lblOffset val="100"/>
        <c:noMultiLvlLbl val="0"/>
      </c:catAx>
      <c:valAx>
        <c:axId val="2024470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vert="horz"/>
          <a:lstStyle/>
          <a:p>
            <a:pPr>
              <a:defRPr/>
            </a:pPr>
            <a:endParaRPr lang="en-US"/>
          </a:p>
        </c:txPr>
        <c:crossAx val="202446688"/>
        <c:crosses val="autoZero"/>
        <c:crossBetween val="between"/>
      </c:valAx>
      <c:spPr>
        <a:noFill/>
        <a:ln>
          <a:noFill/>
        </a:ln>
        <a:effectLst/>
      </c:spPr>
    </c:plotArea>
    <c:legend>
      <c:legendPos val="b"/>
      <c:overlay val="0"/>
      <c:spPr>
        <a:noFill/>
        <a:ln>
          <a:noFill/>
        </a:ln>
        <a:effectLst/>
      </c:spPr>
      <c:txPr>
        <a:bodyPr rot="0" vert="horz"/>
        <a:lstStyle/>
        <a:p>
          <a:pPr>
            <a:defRPr/>
          </a:pPr>
          <a:endParaRPr lang="en-US"/>
        </a:p>
      </c:txPr>
    </c:legend>
    <c:plotVisOnly val="1"/>
    <c:dispBlanksAs val="gap"/>
    <c:showDLblsOverMax val="0"/>
  </c:chart>
  <c:spPr>
    <a:noFill/>
    <a:ln>
      <a:noFill/>
    </a:ln>
    <a:effectLst/>
  </c:spPr>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Active 1st party consumer data assets (m)</a:t>
            </a:r>
          </a:p>
        </c:rich>
      </c:tx>
      <c:overlay val="0"/>
    </c:title>
    <c:autoTitleDeleted val="0"/>
    <c:plotArea>
      <c:layout/>
      <c:barChart>
        <c:barDir val="col"/>
        <c:grouping val="clustered"/>
        <c:varyColors val="0"/>
        <c:ser>
          <c:idx val="0"/>
          <c:order val="0"/>
          <c:invertIfNegative val="0"/>
          <c:cat>
            <c:strRef>
              <c:f>Sheet1!$C$3:$E$3</c:f>
              <c:strCache>
                <c:ptCount val="3"/>
                <c:pt idx="0">
                  <c:v>Apple (Q3 2012-Q1 2015)</c:v>
                </c:pt>
                <c:pt idx="1">
                  <c:v>Facebook (Q3 2012-Q1 2015)</c:v>
                </c:pt>
                <c:pt idx="2">
                  <c:v>Google (Q3 2012-Q1-2015)</c:v>
                </c:pt>
              </c:strCache>
            </c:strRef>
          </c:cat>
          <c:val>
            <c:numRef>
              <c:f>Sheet1!$C$4:$E$4</c:f>
              <c:numCache>
                <c:formatCode>#,##0</c:formatCode>
                <c:ptCount val="3"/>
                <c:pt idx="0" formatCode="General">
                  <c:v>435</c:v>
                </c:pt>
                <c:pt idx="1">
                  <c:v>1007</c:v>
                </c:pt>
                <c:pt idx="2" formatCode="General">
                  <c:v>500</c:v>
                </c:pt>
              </c:numCache>
            </c:numRef>
          </c:val>
        </c:ser>
        <c:ser>
          <c:idx val="1"/>
          <c:order val="1"/>
          <c:invertIfNegative val="0"/>
          <c:cat>
            <c:strRef>
              <c:f>Sheet1!$C$3:$E$3</c:f>
              <c:strCache>
                <c:ptCount val="3"/>
                <c:pt idx="0">
                  <c:v>Apple (Q3 2012-Q1 2015)</c:v>
                </c:pt>
                <c:pt idx="1">
                  <c:v>Facebook (Q3 2012-Q1 2015)</c:v>
                </c:pt>
                <c:pt idx="2">
                  <c:v>Google (Q3 2012-Q1-2015)</c:v>
                </c:pt>
              </c:strCache>
            </c:strRef>
          </c:cat>
          <c:val>
            <c:numRef>
              <c:f>Sheet1!$C$5:$E$5</c:f>
              <c:numCache>
                <c:formatCode>#,##0</c:formatCode>
                <c:ptCount val="3"/>
                <c:pt idx="0" formatCode="General">
                  <c:v>800</c:v>
                </c:pt>
                <c:pt idx="1">
                  <c:v>1441</c:v>
                </c:pt>
                <c:pt idx="2" formatCode="General">
                  <c:v>1000</c:v>
                </c:pt>
              </c:numCache>
            </c:numRef>
          </c:val>
        </c:ser>
        <c:dLbls>
          <c:showLegendKey val="0"/>
          <c:showVal val="0"/>
          <c:showCatName val="0"/>
          <c:showSerName val="0"/>
          <c:showPercent val="0"/>
          <c:showBubbleSize val="0"/>
        </c:dLbls>
        <c:gapWidth val="150"/>
        <c:axId val="202797776"/>
        <c:axId val="202798168"/>
      </c:barChart>
      <c:catAx>
        <c:axId val="202797776"/>
        <c:scaling>
          <c:orientation val="minMax"/>
        </c:scaling>
        <c:delete val="0"/>
        <c:axPos val="b"/>
        <c:numFmt formatCode="General" sourceLinked="0"/>
        <c:majorTickMark val="out"/>
        <c:minorTickMark val="none"/>
        <c:tickLblPos val="nextTo"/>
        <c:crossAx val="202798168"/>
        <c:crosses val="autoZero"/>
        <c:auto val="1"/>
        <c:lblAlgn val="ctr"/>
        <c:lblOffset val="100"/>
        <c:noMultiLvlLbl val="0"/>
      </c:catAx>
      <c:valAx>
        <c:axId val="202798168"/>
        <c:scaling>
          <c:orientation val="minMax"/>
        </c:scaling>
        <c:delete val="0"/>
        <c:axPos val="l"/>
        <c:majorGridlines/>
        <c:numFmt formatCode="#,##0" sourceLinked="0"/>
        <c:majorTickMark val="out"/>
        <c:minorTickMark val="none"/>
        <c:tickLblPos val="nextTo"/>
        <c:crossAx val="202797776"/>
        <c:crosses val="autoZero"/>
        <c:crossBetween val="between"/>
      </c:valAx>
    </c:plotArea>
    <c:plotVisOnly val="1"/>
    <c:dispBlanksAs val="gap"/>
    <c:showDLblsOverMax val="0"/>
  </c:chart>
  <c:txPr>
    <a:bodyPr/>
    <a:lstStyle/>
    <a:p>
      <a:pPr>
        <a:defRPr sz="16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invertIfNegative val="0"/>
          <c:dPt>
            <c:idx val="1"/>
            <c:invertIfNegative val="0"/>
            <c:bubble3D val="0"/>
            <c:spPr>
              <a:noFill/>
              <a:ln>
                <a:noFill/>
              </a:ln>
            </c:spPr>
          </c:dPt>
          <c:dPt>
            <c:idx val="2"/>
            <c:invertIfNegative val="0"/>
            <c:bubble3D val="0"/>
            <c:spPr>
              <a:noFill/>
              <a:ln>
                <a:noFill/>
              </a:ln>
            </c:spPr>
          </c:dPt>
          <c:dPt>
            <c:idx val="3"/>
            <c:invertIfNegative val="0"/>
            <c:bubble3D val="0"/>
            <c:spPr>
              <a:noFill/>
              <a:ln>
                <a:noFill/>
              </a:ln>
            </c:spPr>
          </c:dPt>
          <c:dPt>
            <c:idx val="4"/>
            <c:invertIfNegative val="0"/>
            <c:bubble3D val="0"/>
            <c:spPr>
              <a:noFill/>
              <a:ln>
                <a:noFill/>
              </a:ln>
            </c:spPr>
          </c:dPt>
          <c:dPt>
            <c:idx val="5"/>
            <c:invertIfNegative val="0"/>
            <c:bubble3D val="0"/>
            <c:spPr>
              <a:noFill/>
              <a:ln>
                <a:noFill/>
              </a:ln>
            </c:spPr>
          </c:dPt>
          <c:dPt>
            <c:idx val="6"/>
            <c:invertIfNegative val="0"/>
            <c:bubble3D val="0"/>
            <c:spPr>
              <a:noFill/>
              <a:ln>
                <a:noFill/>
              </a:ln>
            </c:spPr>
          </c:dPt>
          <c:dPt>
            <c:idx val="7"/>
            <c:invertIfNegative val="0"/>
            <c:bubble3D val="0"/>
            <c:spPr>
              <a:solidFill>
                <a:srgbClr val="A8A89D"/>
              </a:solidFill>
            </c:spPr>
          </c:dPt>
          <c:dLbls>
            <c:dLbl>
              <c:idx val="0"/>
              <c:dLblPos val="inEnd"/>
              <c:showLegendKey val="0"/>
              <c:showVal val="1"/>
              <c:showCatName val="0"/>
              <c:showSerName val="0"/>
              <c:showPercent val="0"/>
              <c:showBubbleSize val="0"/>
              <c:extLst>
                <c:ext xmlns:c15="http://schemas.microsoft.com/office/drawing/2012/chart" uri="{CE6537A1-D6FC-4f65-9D91-7224C49458BB}"/>
              </c:extLst>
            </c:dLbl>
            <c:dLbl>
              <c:idx val="7"/>
              <c:dLblPos val="inEnd"/>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Sheet1!$E$4:$E$11</c:f>
              <c:numCache>
                <c:formatCode>"$"#,##0.00</c:formatCode>
                <c:ptCount val="8"/>
                <c:pt idx="0">
                  <c:v>1</c:v>
                </c:pt>
                <c:pt idx="1">
                  <c:v>0.9</c:v>
                </c:pt>
                <c:pt idx="2">
                  <c:v>0.85000000000000098</c:v>
                </c:pt>
                <c:pt idx="3">
                  <c:v>0.70000000000000095</c:v>
                </c:pt>
                <c:pt idx="4">
                  <c:v>0.57999999999999996</c:v>
                </c:pt>
                <c:pt idx="5">
                  <c:v>0.43</c:v>
                </c:pt>
                <c:pt idx="6">
                  <c:v>0.28999999999999998</c:v>
                </c:pt>
                <c:pt idx="7">
                  <c:v>0.28999999999999998</c:v>
                </c:pt>
              </c:numCache>
            </c:numRef>
          </c:val>
        </c:ser>
        <c:ser>
          <c:idx val="1"/>
          <c:order val="1"/>
          <c:spPr>
            <a:noFill/>
            <a:ln>
              <a:noFill/>
            </a:ln>
          </c:spPr>
          <c:invertIfNegative val="0"/>
          <c:dPt>
            <c:idx val="6"/>
            <c:invertIfNegative val="0"/>
            <c:bubble3D val="0"/>
            <c:spPr/>
          </c:dPt>
          <c:dLbls>
            <c:dLbl>
              <c:idx val="6"/>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Sheet1!$F$4:$F$11</c:f>
              <c:numCache>
                <c:formatCode>"$"#,##0.00</c:formatCode>
                <c:ptCount val="8"/>
                <c:pt idx="0">
                  <c:v>0</c:v>
                </c:pt>
                <c:pt idx="1">
                  <c:v>0</c:v>
                </c:pt>
                <c:pt idx="2">
                  <c:v>0.85000000000000098</c:v>
                </c:pt>
                <c:pt idx="3">
                  <c:v>0</c:v>
                </c:pt>
                <c:pt idx="4">
                  <c:v>0</c:v>
                </c:pt>
                <c:pt idx="5">
                  <c:v>0</c:v>
                </c:pt>
                <c:pt idx="6">
                  <c:v>0.14000000000000001</c:v>
                </c:pt>
                <c:pt idx="7">
                  <c:v>0.14000000000000001</c:v>
                </c:pt>
              </c:numCache>
            </c:numRef>
          </c:val>
        </c:ser>
        <c:ser>
          <c:idx val="2"/>
          <c:order val="2"/>
          <c:invertIfNegative val="0"/>
          <c:dPt>
            <c:idx val="3"/>
            <c:invertIfNegative val="0"/>
            <c:bubble3D val="0"/>
            <c:spPr>
              <a:noFill/>
              <a:ln>
                <a:noFill/>
              </a:ln>
            </c:spPr>
          </c:dPt>
          <c:dPt>
            <c:idx val="6"/>
            <c:invertIfNegative val="0"/>
            <c:bubble3D val="0"/>
            <c:spPr>
              <a:noFill/>
              <a:ln>
                <a:noFill/>
              </a:ln>
            </c:spPr>
          </c:dPt>
          <c:dPt>
            <c:idx val="7"/>
            <c:invertIfNegative val="0"/>
            <c:bubble3D val="0"/>
            <c:spPr>
              <a:noFill/>
              <a:ln>
                <a:noFill/>
              </a:ln>
            </c:spPr>
          </c:dPt>
          <c:dLbls>
            <c:dLbl>
              <c:idx val="5"/>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Sheet1!$G$4:$G$11</c:f>
              <c:numCache>
                <c:formatCode>"$"#,##0.00</c:formatCode>
                <c:ptCount val="8"/>
                <c:pt idx="0">
                  <c:v>0</c:v>
                </c:pt>
                <c:pt idx="1">
                  <c:v>0</c:v>
                </c:pt>
                <c:pt idx="2">
                  <c:v>0</c:v>
                </c:pt>
                <c:pt idx="3">
                  <c:v>0.05</c:v>
                </c:pt>
                <c:pt idx="4">
                  <c:v>0</c:v>
                </c:pt>
                <c:pt idx="5">
                  <c:v>0.15</c:v>
                </c:pt>
                <c:pt idx="6">
                  <c:v>0.15</c:v>
                </c:pt>
                <c:pt idx="7">
                  <c:v>0.15</c:v>
                </c:pt>
              </c:numCache>
            </c:numRef>
          </c:val>
        </c:ser>
        <c:ser>
          <c:idx val="3"/>
          <c:order val="3"/>
          <c:invertIfNegative val="0"/>
          <c:dPt>
            <c:idx val="5"/>
            <c:invertIfNegative val="0"/>
            <c:bubble3D val="0"/>
            <c:spPr>
              <a:noFill/>
              <a:ln>
                <a:noFill/>
              </a:ln>
            </c:spPr>
          </c:dPt>
          <c:dPt>
            <c:idx val="6"/>
            <c:invertIfNegative val="0"/>
            <c:bubble3D val="0"/>
            <c:spPr>
              <a:noFill/>
              <a:ln>
                <a:noFill/>
              </a:ln>
            </c:spPr>
          </c:dPt>
          <c:dPt>
            <c:idx val="7"/>
            <c:invertIfNegative val="0"/>
            <c:bubble3D val="0"/>
            <c:spPr>
              <a:noFill/>
              <a:ln>
                <a:noFill/>
              </a:ln>
            </c:spPr>
          </c:dPt>
          <c:dLbls>
            <c:dLbl>
              <c:idx val="4"/>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Sheet1!$H$4:$H$11</c:f>
              <c:numCache>
                <c:formatCode>"$"#,##0.00</c:formatCode>
                <c:ptCount val="8"/>
                <c:pt idx="0">
                  <c:v>0</c:v>
                </c:pt>
                <c:pt idx="1">
                  <c:v>0</c:v>
                </c:pt>
                <c:pt idx="2">
                  <c:v>0</c:v>
                </c:pt>
                <c:pt idx="3">
                  <c:v>0</c:v>
                </c:pt>
                <c:pt idx="4">
                  <c:v>0.12</c:v>
                </c:pt>
                <c:pt idx="5">
                  <c:v>0.12</c:v>
                </c:pt>
                <c:pt idx="6">
                  <c:v>0.12</c:v>
                </c:pt>
                <c:pt idx="7">
                  <c:v>0.12</c:v>
                </c:pt>
              </c:numCache>
            </c:numRef>
          </c:val>
        </c:ser>
        <c:ser>
          <c:idx val="4"/>
          <c:order val="4"/>
          <c:invertIfNegative val="0"/>
          <c:dPt>
            <c:idx val="2"/>
            <c:invertIfNegative val="0"/>
            <c:bubble3D val="0"/>
            <c:spPr>
              <a:solidFill>
                <a:srgbClr val="FFC000"/>
              </a:solidFill>
            </c:spPr>
          </c:dPt>
          <c:dPt>
            <c:idx val="4"/>
            <c:invertIfNegative val="0"/>
            <c:bubble3D val="0"/>
            <c:spPr>
              <a:noFill/>
              <a:ln>
                <a:noFill/>
              </a:ln>
            </c:spPr>
          </c:dPt>
          <c:dPt>
            <c:idx val="5"/>
            <c:invertIfNegative val="0"/>
            <c:bubble3D val="0"/>
            <c:spPr>
              <a:noFill/>
              <a:ln>
                <a:noFill/>
              </a:ln>
            </c:spPr>
          </c:dPt>
          <c:dPt>
            <c:idx val="6"/>
            <c:invertIfNegative val="0"/>
            <c:bubble3D val="0"/>
            <c:spPr>
              <a:noFill/>
              <a:ln>
                <a:noFill/>
              </a:ln>
            </c:spPr>
          </c:dPt>
          <c:dPt>
            <c:idx val="7"/>
            <c:invertIfNegative val="0"/>
            <c:bubble3D val="0"/>
            <c:spPr>
              <a:noFill/>
              <a:ln>
                <a:noFill/>
              </a:ln>
            </c:spPr>
          </c:dPt>
          <c:dLbls>
            <c:dLbl>
              <c:idx val="2"/>
              <c:showLegendKey val="0"/>
              <c:showVal val="1"/>
              <c:showCatName val="0"/>
              <c:showSerName val="0"/>
              <c:showPercent val="0"/>
              <c:showBubbleSize val="0"/>
              <c:extLst>
                <c:ext xmlns:c15="http://schemas.microsoft.com/office/drawing/2012/chart" uri="{CE6537A1-D6FC-4f65-9D91-7224C49458BB}"/>
              </c:extLst>
            </c:dLbl>
            <c:dLbl>
              <c:idx val="3"/>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Sheet1!$I$4:$I$11</c:f>
              <c:numCache>
                <c:formatCode>"$"#,##0.00</c:formatCode>
                <c:ptCount val="8"/>
                <c:pt idx="0">
                  <c:v>0</c:v>
                </c:pt>
                <c:pt idx="1">
                  <c:v>0</c:v>
                </c:pt>
                <c:pt idx="2">
                  <c:v>0.05</c:v>
                </c:pt>
                <c:pt idx="3">
                  <c:v>0.15</c:v>
                </c:pt>
                <c:pt idx="4">
                  <c:v>0.15</c:v>
                </c:pt>
                <c:pt idx="5">
                  <c:v>0.15</c:v>
                </c:pt>
                <c:pt idx="6">
                  <c:v>0.15</c:v>
                </c:pt>
                <c:pt idx="7">
                  <c:v>0.15</c:v>
                </c:pt>
              </c:numCache>
            </c:numRef>
          </c:val>
        </c:ser>
        <c:ser>
          <c:idx val="5"/>
          <c:order val="5"/>
          <c:invertIfNegative val="0"/>
          <c:dPt>
            <c:idx val="2"/>
            <c:invertIfNegative val="0"/>
            <c:bubble3D val="0"/>
            <c:spPr>
              <a:noFill/>
              <a:ln>
                <a:noFill/>
              </a:ln>
            </c:spPr>
          </c:dPt>
          <c:dPt>
            <c:idx val="3"/>
            <c:invertIfNegative val="0"/>
            <c:bubble3D val="0"/>
            <c:spPr>
              <a:noFill/>
              <a:ln>
                <a:noFill/>
              </a:ln>
            </c:spPr>
          </c:dPt>
          <c:dPt>
            <c:idx val="4"/>
            <c:invertIfNegative val="0"/>
            <c:bubble3D val="0"/>
            <c:spPr>
              <a:noFill/>
              <a:ln>
                <a:noFill/>
              </a:ln>
            </c:spPr>
          </c:dPt>
          <c:dPt>
            <c:idx val="5"/>
            <c:invertIfNegative val="0"/>
            <c:bubble3D val="0"/>
            <c:spPr>
              <a:noFill/>
              <a:ln>
                <a:noFill/>
              </a:ln>
            </c:spPr>
          </c:dPt>
          <c:dPt>
            <c:idx val="6"/>
            <c:invertIfNegative val="0"/>
            <c:bubble3D val="0"/>
            <c:spPr>
              <a:noFill/>
              <a:ln>
                <a:noFill/>
              </a:ln>
            </c:spPr>
          </c:dPt>
          <c:dPt>
            <c:idx val="7"/>
            <c:invertIfNegative val="0"/>
            <c:bubble3D val="0"/>
            <c:spPr>
              <a:noFill/>
              <a:ln>
                <a:noFill/>
              </a:ln>
            </c:spPr>
          </c:dPt>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Sheet1!$J$4:$J$11</c:f>
              <c:numCache>
                <c:formatCode>"$"#,##0.00</c:formatCode>
                <c:ptCount val="8"/>
                <c:pt idx="0">
                  <c:v>0</c:v>
                </c:pt>
                <c:pt idx="1">
                  <c:v>0</c:v>
                </c:pt>
                <c:pt idx="2">
                  <c:v>0.05</c:v>
                </c:pt>
                <c:pt idx="3">
                  <c:v>0</c:v>
                </c:pt>
                <c:pt idx="4">
                  <c:v>0.05</c:v>
                </c:pt>
                <c:pt idx="5">
                  <c:v>0.05</c:v>
                </c:pt>
                <c:pt idx="6">
                  <c:v>0.05</c:v>
                </c:pt>
                <c:pt idx="7">
                  <c:v>0.05</c:v>
                </c:pt>
              </c:numCache>
            </c:numRef>
          </c:val>
        </c:ser>
        <c:ser>
          <c:idx val="6"/>
          <c:order val="6"/>
          <c:invertIfNegative val="0"/>
          <c:dPt>
            <c:idx val="2"/>
            <c:invertIfNegative val="0"/>
            <c:bubble3D val="0"/>
            <c:spPr>
              <a:noFill/>
              <a:ln>
                <a:noFill/>
              </a:ln>
            </c:spPr>
          </c:dPt>
          <c:dPt>
            <c:idx val="3"/>
            <c:invertIfNegative val="0"/>
            <c:bubble3D val="0"/>
            <c:spPr>
              <a:noFill/>
              <a:ln>
                <a:noFill/>
              </a:ln>
            </c:spPr>
          </c:dPt>
          <c:dPt>
            <c:idx val="4"/>
            <c:invertIfNegative val="0"/>
            <c:bubble3D val="0"/>
            <c:spPr>
              <a:noFill/>
              <a:ln>
                <a:noFill/>
              </a:ln>
            </c:spPr>
          </c:dPt>
          <c:dPt>
            <c:idx val="5"/>
            <c:invertIfNegative val="0"/>
            <c:bubble3D val="0"/>
            <c:spPr>
              <a:noFill/>
              <a:ln>
                <a:noFill/>
              </a:ln>
            </c:spPr>
          </c:dPt>
          <c:dPt>
            <c:idx val="6"/>
            <c:invertIfNegative val="0"/>
            <c:bubble3D val="0"/>
            <c:spPr>
              <a:noFill/>
              <a:ln>
                <a:noFill/>
              </a:ln>
            </c:spPr>
          </c:dPt>
          <c:dPt>
            <c:idx val="7"/>
            <c:invertIfNegative val="0"/>
            <c:bubble3D val="0"/>
            <c:spPr>
              <a:noFill/>
              <a:ln>
                <a:noFill/>
              </a:ln>
            </c:spPr>
          </c:dPt>
          <c:dLbls>
            <c:dLbl>
              <c:idx val="1"/>
              <c:showLegendKey val="0"/>
              <c:showVal val="1"/>
              <c:showCatName val="0"/>
              <c:showSerName val="0"/>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Sheet1!$D$4:$D$11</c:f>
              <c:strCache>
                <c:ptCount val="8"/>
                <c:pt idx="0">
                  <c:v>Advertiser</c:v>
                </c:pt>
                <c:pt idx="1">
                  <c:v>Agency</c:v>
                </c:pt>
                <c:pt idx="2">
                  <c:v>Trading desk</c:v>
                </c:pt>
                <c:pt idx="3">
                  <c:v>DMP/Data provider</c:v>
                </c:pt>
                <c:pt idx="4">
                  <c:v>DSP</c:v>
                </c:pt>
                <c:pt idx="5">
                  <c:v>Ad exchange</c:v>
                </c:pt>
                <c:pt idx="6">
                  <c:v>SSP/Ad network</c:v>
                </c:pt>
                <c:pt idx="7">
                  <c:v>Publisher</c:v>
                </c:pt>
              </c:strCache>
            </c:strRef>
          </c:cat>
          <c:val>
            <c:numRef>
              <c:f>Sheet1!$K$4:$K$11</c:f>
              <c:numCache>
                <c:formatCode>"$"#,##0.00</c:formatCode>
                <c:ptCount val="8"/>
                <c:pt idx="0">
                  <c:v>0</c:v>
                </c:pt>
                <c:pt idx="1">
                  <c:v>0.1</c:v>
                </c:pt>
                <c:pt idx="2">
                  <c:v>0.15</c:v>
                </c:pt>
                <c:pt idx="3">
                  <c:v>0.15</c:v>
                </c:pt>
                <c:pt idx="4">
                  <c:v>0.1</c:v>
                </c:pt>
                <c:pt idx="5">
                  <c:v>0.1</c:v>
                </c:pt>
                <c:pt idx="6">
                  <c:v>0.1</c:v>
                </c:pt>
                <c:pt idx="7">
                  <c:v>0.1</c:v>
                </c:pt>
              </c:numCache>
            </c:numRef>
          </c:val>
        </c:ser>
        <c:dLbls>
          <c:showLegendKey val="0"/>
          <c:showVal val="0"/>
          <c:showCatName val="0"/>
          <c:showSerName val="0"/>
          <c:showPercent val="0"/>
          <c:showBubbleSize val="0"/>
        </c:dLbls>
        <c:gapWidth val="150"/>
        <c:overlap val="100"/>
        <c:axId val="202798952"/>
        <c:axId val="202799344"/>
      </c:barChart>
      <c:catAx>
        <c:axId val="202798952"/>
        <c:scaling>
          <c:orientation val="minMax"/>
        </c:scaling>
        <c:delete val="0"/>
        <c:axPos val="b"/>
        <c:numFmt formatCode="General" sourceLinked="0"/>
        <c:majorTickMark val="out"/>
        <c:minorTickMark val="none"/>
        <c:tickLblPos val="nextTo"/>
        <c:crossAx val="202799344"/>
        <c:crosses val="autoZero"/>
        <c:auto val="1"/>
        <c:lblAlgn val="ctr"/>
        <c:lblOffset val="100"/>
        <c:noMultiLvlLbl val="0"/>
      </c:catAx>
      <c:valAx>
        <c:axId val="202799344"/>
        <c:scaling>
          <c:orientation val="minMax"/>
        </c:scaling>
        <c:delete val="0"/>
        <c:axPos val="l"/>
        <c:majorGridlines>
          <c:spPr>
            <a:ln>
              <a:noFill/>
            </a:ln>
          </c:spPr>
        </c:majorGridlines>
        <c:numFmt formatCode="0%" sourceLinked="0"/>
        <c:majorTickMark val="out"/>
        <c:minorTickMark val="none"/>
        <c:tickLblPos val="nextTo"/>
        <c:crossAx val="202798952"/>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Global Ad Tech Funding (USDm)*</a:t>
            </a:r>
          </a:p>
        </c:rich>
      </c:tx>
      <c:overlay val="0"/>
    </c:title>
    <c:autoTitleDeleted val="0"/>
    <c:plotArea>
      <c:layout/>
      <c:barChart>
        <c:barDir val="col"/>
        <c:grouping val="stacked"/>
        <c:varyColors val="0"/>
        <c:ser>
          <c:idx val="0"/>
          <c:order val="0"/>
          <c:tx>
            <c:strRef>
              <c:f>'Global ad tech funding'!$B$4</c:f>
              <c:strCache>
                <c:ptCount val="1"/>
                <c:pt idx="0">
                  <c:v>DSP</c:v>
                </c:pt>
              </c:strCache>
            </c:strRef>
          </c:tx>
          <c:invertIfNegative val="0"/>
          <c:cat>
            <c:numRef>
              <c:f>'Global ad tech funding'!$D$3:$N$3</c:f>
              <c:numCache>
                <c:formatCode>General</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'Global ad tech funding'!$D$4:$N$4</c:f>
              <c:numCache>
                <c:formatCode>_-* #,##0.0_-;\-* #,##0.0_-;_-* "-"??_-;_-@_-</c:formatCode>
                <c:ptCount val="11"/>
                <c:pt idx="0">
                  <c:v>8</c:v>
                </c:pt>
                <c:pt idx="1">
                  <c:v>8</c:v>
                </c:pt>
                <c:pt idx="2" formatCode="#,##0.0_ ;\-#,##0.0\ ">
                  <c:v>0</c:v>
                </c:pt>
                <c:pt idx="3">
                  <c:v>33</c:v>
                </c:pt>
                <c:pt idx="4">
                  <c:v>56</c:v>
                </c:pt>
                <c:pt idx="5">
                  <c:v>28</c:v>
                </c:pt>
                <c:pt idx="6">
                  <c:v>82</c:v>
                </c:pt>
                <c:pt idx="7">
                  <c:v>46</c:v>
                </c:pt>
                <c:pt idx="8">
                  <c:v>54</c:v>
                </c:pt>
                <c:pt idx="9">
                  <c:v>247</c:v>
                </c:pt>
                <c:pt idx="10">
                  <c:v>411.23999999999921</c:v>
                </c:pt>
              </c:numCache>
            </c:numRef>
          </c:val>
        </c:ser>
        <c:ser>
          <c:idx val="1"/>
          <c:order val="1"/>
          <c:tx>
            <c:strRef>
              <c:f>'Global ad tech funding'!$B$5</c:f>
              <c:strCache>
                <c:ptCount val="1"/>
                <c:pt idx="0">
                  <c:v>SSP</c:v>
                </c:pt>
              </c:strCache>
            </c:strRef>
          </c:tx>
          <c:invertIfNegative val="0"/>
          <c:cat>
            <c:numRef>
              <c:f>'Global ad tech funding'!$D$3:$N$3</c:f>
              <c:numCache>
                <c:formatCode>General</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'Global ad tech funding'!$D$5:$N$5</c:f>
              <c:numCache>
                <c:formatCode>#,##0.0_ ;\-#,##0.0\ </c:formatCode>
                <c:ptCount val="11"/>
                <c:pt idx="0">
                  <c:v>0</c:v>
                </c:pt>
                <c:pt idx="1">
                  <c:v>6.2553946893964497E-3</c:v>
                </c:pt>
                <c:pt idx="2">
                  <c:v>0</c:v>
                </c:pt>
                <c:pt idx="3">
                  <c:v>6</c:v>
                </c:pt>
                <c:pt idx="4">
                  <c:v>24</c:v>
                </c:pt>
                <c:pt idx="5">
                  <c:v>19</c:v>
                </c:pt>
                <c:pt idx="6">
                  <c:v>25</c:v>
                </c:pt>
                <c:pt idx="7">
                  <c:v>0</c:v>
                </c:pt>
                <c:pt idx="8">
                  <c:v>45</c:v>
                </c:pt>
                <c:pt idx="9">
                  <c:v>0</c:v>
                </c:pt>
                <c:pt idx="10">
                  <c:v>38</c:v>
                </c:pt>
              </c:numCache>
            </c:numRef>
          </c:val>
        </c:ser>
        <c:ser>
          <c:idx val="2"/>
          <c:order val="2"/>
          <c:tx>
            <c:strRef>
              <c:f>'Global ad tech funding'!$B$6</c:f>
              <c:strCache>
                <c:ptCount val="1"/>
                <c:pt idx="0">
                  <c:v>Exchange</c:v>
                </c:pt>
              </c:strCache>
            </c:strRef>
          </c:tx>
          <c:invertIfNegative val="0"/>
          <c:cat>
            <c:numRef>
              <c:f>'Global ad tech funding'!$D$3:$N$3</c:f>
              <c:numCache>
                <c:formatCode>General</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'Global ad tech funding'!$D$6:$N$6</c:f>
              <c:numCache>
                <c:formatCode>#,##0.0_ ;\-#,##0.0\ </c:formatCode>
                <c:ptCount val="11"/>
                <c:pt idx="0">
                  <c:v>0</c:v>
                </c:pt>
                <c:pt idx="1">
                  <c:v>71</c:v>
                </c:pt>
                <c:pt idx="2">
                  <c:v>45</c:v>
                </c:pt>
                <c:pt idx="3">
                  <c:v>4</c:v>
                </c:pt>
                <c:pt idx="4">
                  <c:v>42</c:v>
                </c:pt>
                <c:pt idx="5">
                  <c:v>8</c:v>
                </c:pt>
                <c:pt idx="6">
                  <c:v>18</c:v>
                </c:pt>
                <c:pt idx="7">
                  <c:v>29</c:v>
                </c:pt>
                <c:pt idx="8">
                  <c:v>0</c:v>
                </c:pt>
                <c:pt idx="9">
                  <c:v>27</c:v>
                </c:pt>
                <c:pt idx="10">
                  <c:v>187</c:v>
                </c:pt>
              </c:numCache>
            </c:numRef>
          </c:val>
        </c:ser>
        <c:ser>
          <c:idx val="3"/>
          <c:order val="3"/>
          <c:tx>
            <c:strRef>
              <c:f>'Global ad tech funding'!$B$7</c:f>
              <c:strCache>
                <c:ptCount val="1"/>
                <c:pt idx="0">
                  <c:v>DMP</c:v>
                </c:pt>
              </c:strCache>
            </c:strRef>
          </c:tx>
          <c:invertIfNegative val="0"/>
          <c:cat>
            <c:numRef>
              <c:f>'Global ad tech funding'!$D$3:$N$3</c:f>
              <c:numCache>
                <c:formatCode>General</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'Global ad tech funding'!$D$7:$N$7</c:f>
              <c:numCache>
                <c:formatCode>#,##0.0_ ;\-#,##0.0\ </c:formatCode>
                <c:ptCount val="11"/>
                <c:pt idx="0">
                  <c:v>0</c:v>
                </c:pt>
                <c:pt idx="1">
                  <c:v>0.5</c:v>
                </c:pt>
                <c:pt idx="2">
                  <c:v>5.5</c:v>
                </c:pt>
                <c:pt idx="3">
                  <c:v>24</c:v>
                </c:pt>
                <c:pt idx="4">
                  <c:v>38.200000000000003</c:v>
                </c:pt>
                <c:pt idx="5">
                  <c:v>1</c:v>
                </c:pt>
                <c:pt idx="6">
                  <c:v>63.4</c:v>
                </c:pt>
                <c:pt idx="7">
                  <c:v>30.6</c:v>
                </c:pt>
                <c:pt idx="8">
                  <c:v>37.6</c:v>
                </c:pt>
                <c:pt idx="9">
                  <c:v>18.7</c:v>
                </c:pt>
                <c:pt idx="10">
                  <c:v>52</c:v>
                </c:pt>
              </c:numCache>
            </c:numRef>
          </c:val>
        </c:ser>
        <c:ser>
          <c:idx val="4"/>
          <c:order val="4"/>
          <c:tx>
            <c:strRef>
              <c:f>'Global ad tech funding'!$B$8</c:f>
              <c:strCache>
                <c:ptCount val="1"/>
                <c:pt idx="0">
                  <c:v>Other</c:v>
                </c:pt>
              </c:strCache>
            </c:strRef>
          </c:tx>
          <c:invertIfNegative val="0"/>
          <c:cat>
            <c:numRef>
              <c:f>'Global ad tech funding'!$D$3:$N$3</c:f>
              <c:numCache>
                <c:formatCode>General</c:formatCode>
                <c:ptCount val="11"/>
                <c:pt idx="0">
                  <c:v>2004</c:v>
                </c:pt>
                <c:pt idx="1">
                  <c:v>2005</c:v>
                </c:pt>
                <c:pt idx="2">
                  <c:v>2006</c:v>
                </c:pt>
                <c:pt idx="3">
                  <c:v>2007</c:v>
                </c:pt>
                <c:pt idx="4">
                  <c:v>2008</c:v>
                </c:pt>
                <c:pt idx="5">
                  <c:v>2009</c:v>
                </c:pt>
                <c:pt idx="6">
                  <c:v>2010</c:v>
                </c:pt>
                <c:pt idx="7">
                  <c:v>2011</c:v>
                </c:pt>
                <c:pt idx="8">
                  <c:v>2012</c:v>
                </c:pt>
                <c:pt idx="9">
                  <c:v>2013</c:v>
                </c:pt>
                <c:pt idx="10">
                  <c:v>2014</c:v>
                </c:pt>
              </c:numCache>
            </c:numRef>
          </c:cat>
          <c:val>
            <c:numRef>
              <c:f>'Global ad tech funding'!$D$8:$N$8</c:f>
              <c:numCache>
                <c:formatCode>#,##0.0_ ;\-#,##0.0\ </c:formatCode>
                <c:ptCount val="11"/>
                <c:pt idx="0">
                  <c:v>0</c:v>
                </c:pt>
                <c:pt idx="1">
                  <c:v>27.5</c:v>
                </c:pt>
                <c:pt idx="2">
                  <c:v>16.5</c:v>
                </c:pt>
                <c:pt idx="3">
                  <c:v>4.4000000000000004</c:v>
                </c:pt>
                <c:pt idx="4">
                  <c:v>20.9</c:v>
                </c:pt>
                <c:pt idx="5">
                  <c:v>35.200000000000003</c:v>
                </c:pt>
                <c:pt idx="6">
                  <c:v>22</c:v>
                </c:pt>
                <c:pt idx="7">
                  <c:v>23</c:v>
                </c:pt>
                <c:pt idx="8">
                  <c:v>52.5</c:v>
                </c:pt>
                <c:pt idx="9">
                  <c:v>213.8</c:v>
                </c:pt>
                <c:pt idx="10">
                  <c:v>90</c:v>
                </c:pt>
              </c:numCache>
            </c:numRef>
          </c:val>
        </c:ser>
        <c:dLbls>
          <c:showLegendKey val="0"/>
          <c:showVal val="0"/>
          <c:showCatName val="0"/>
          <c:showSerName val="0"/>
          <c:showPercent val="0"/>
          <c:showBubbleSize val="0"/>
        </c:dLbls>
        <c:gapWidth val="150"/>
        <c:overlap val="100"/>
        <c:axId val="202800520"/>
        <c:axId val="203980024"/>
      </c:barChart>
      <c:catAx>
        <c:axId val="202800520"/>
        <c:scaling>
          <c:orientation val="minMax"/>
        </c:scaling>
        <c:delete val="0"/>
        <c:axPos val="b"/>
        <c:numFmt formatCode="General" sourceLinked="1"/>
        <c:majorTickMark val="out"/>
        <c:minorTickMark val="none"/>
        <c:tickLblPos val="nextTo"/>
        <c:crossAx val="203980024"/>
        <c:crosses val="autoZero"/>
        <c:auto val="1"/>
        <c:lblAlgn val="ctr"/>
        <c:lblOffset val="100"/>
        <c:noMultiLvlLbl val="0"/>
      </c:catAx>
      <c:valAx>
        <c:axId val="203980024"/>
        <c:scaling>
          <c:orientation val="minMax"/>
        </c:scaling>
        <c:delete val="0"/>
        <c:axPos val="l"/>
        <c:majorGridlines/>
        <c:numFmt formatCode="#,##0" sourceLinked="0"/>
        <c:majorTickMark val="out"/>
        <c:minorTickMark val="none"/>
        <c:tickLblPos val="nextTo"/>
        <c:crossAx val="202800520"/>
        <c:crosses val="autoZero"/>
        <c:crossBetween val="between"/>
      </c:valAx>
    </c:plotArea>
    <c:legend>
      <c:legendPos val="r"/>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dirty="0" smtClean="0"/>
              <a:t>Global</a:t>
            </a:r>
            <a:r>
              <a:rPr lang="en-US" sz="1800" baseline="0" dirty="0" smtClean="0"/>
              <a:t> c</a:t>
            </a:r>
            <a:r>
              <a:rPr lang="en-US" sz="1800" dirty="0" smtClean="0"/>
              <a:t>onsumer spending</a:t>
            </a:r>
            <a:r>
              <a:rPr lang="en-US" sz="1800" baseline="0" dirty="0" smtClean="0"/>
              <a:t> and NAR on access, hardware and content (</a:t>
            </a:r>
            <a:r>
              <a:rPr lang="en-US" sz="1800" baseline="0" dirty="0" err="1" smtClean="0"/>
              <a:t>USDm</a:t>
            </a:r>
            <a:r>
              <a:rPr lang="en-US" sz="1800" baseline="0" dirty="0" smtClean="0"/>
              <a:t>)</a:t>
            </a:r>
            <a:endParaRPr lang="en-US" sz="1800" dirty="0"/>
          </a:p>
        </c:rich>
      </c:tx>
      <c:overlay val="0"/>
    </c:title>
    <c:autoTitleDeleted val="0"/>
    <c:plotArea>
      <c:layout/>
      <c:barChart>
        <c:barDir val="col"/>
        <c:grouping val="stacked"/>
        <c:varyColors val="0"/>
        <c:ser>
          <c:idx val="0"/>
          <c:order val="0"/>
          <c:tx>
            <c:strRef>
              <c:f>Sheet3!$A$16</c:f>
              <c:strCache>
                <c:ptCount val="1"/>
                <c:pt idx="0">
                  <c:v>Spend</c:v>
                </c:pt>
              </c:strCache>
            </c:strRef>
          </c:tx>
          <c:invertIfNegative val="0"/>
          <c:cat>
            <c:multiLvlStrRef>
              <c:f>Sheet3!$B$14:$Y$15</c:f>
              <c:multiLvlStrCache>
                <c:ptCount val="24"/>
                <c:lvl>
                  <c:pt idx="0">
                    <c:v>Access</c:v>
                  </c:pt>
                  <c:pt idx="1">
                    <c:v>Ent'ment</c:v>
                  </c:pt>
                  <c:pt idx="2">
                    <c:v>Hardware</c:v>
                  </c:pt>
                  <c:pt idx="3">
                    <c:v>Access</c:v>
                  </c:pt>
                  <c:pt idx="4">
                    <c:v>Ent'ment</c:v>
                  </c:pt>
                  <c:pt idx="5">
                    <c:v>Hardware</c:v>
                  </c:pt>
                  <c:pt idx="6">
                    <c:v>Access</c:v>
                  </c:pt>
                  <c:pt idx="7">
                    <c:v>Ent'ment</c:v>
                  </c:pt>
                  <c:pt idx="8">
                    <c:v>Hardware</c:v>
                  </c:pt>
                  <c:pt idx="9">
                    <c:v>Access</c:v>
                  </c:pt>
                  <c:pt idx="10">
                    <c:v>Ent'ment</c:v>
                  </c:pt>
                  <c:pt idx="11">
                    <c:v>Hardware</c:v>
                  </c:pt>
                  <c:pt idx="12">
                    <c:v>Access</c:v>
                  </c:pt>
                  <c:pt idx="13">
                    <c:v>Ent'ment</c:v>
                  </c:pt>
                  <c:pt idx="14">
                    <c:v>Hardware</c:v>
                  </c:pt>
                  <c:pt idx="15">
                    <c:v>Access</c:v>
                  </c:pt>
                  <c:pt idx="16">
                    <c:v>Ent'ment</c:v>
                  </c:pt>
                  <c:pt idx="17">
                    <c:v>Hardware</c:v>
                  </c:pt>
                  <c:pt idx="18">
                    <c:v>Access</c:v>
                  </c:pt>
                  <c:pt idx="19">
                    <c:v>Ent'ment</c:v>
                  </c:pt>
                  <c:pt idx="20">
                    <c:v>Hardware</c:v>
                  </c:pt>
                  <c:pt idx="21">
                    <c:v>Access</c:v>
                  </c:pt>
                  <c:pt idx="22">
                    <c:v>Ent'ment</c:v>
                  </c:pt>
                  <c:pt idx="23">
                    <c:v>Hardware</c:v>
                  </c:pt>
                </c:lvl>
                <c:lvl>
                  <c:pt idx="0">
                    <c:v>2012</c:v>
                  </c:pt>
                  <c:pt idx="3">
                    <c:v>2013</c:v>
                  </c:pt>
                  <c:pt idx="6">
                    <c:v>2014</c:v>
                  </c:pt>
                  <c:pt idx="9">
                    <c:v>2015</c:v>
                  </c:pt>
                  <c:pt idx="12">
                    <c:v>2016</c:v>
                  </c:pt>
                  <c:pt idx="15">
                    <c:v>2017</c:v>
                  </c:pt>
                  <c:pt idx="18">
                    <c:v>2018</c:v>
                  </c:pt>
                  <c:pt idx="21">
                    <c:v>2019</c:v>
                  </c:pt>
                </c:lvl>
              </c:multiLvlStrCache>
            </c:multiLvlStrRef>
          </c:cat>
          <c:val>
            <c:numRef>
              <c:f>Sheet3!$B$16:$Y$16</c:f>
              <c:numCache>
                <c:formatCode>General</c:formatCode>
                <c:ptCount val="24"/>
                <c:pt idx="0">
                  <c:v>869557</c:v>
                </c:pt>
                <c:pt idx="1">
                  <c:v>309465</c:v>
                </c:pt>
                <c:pt idx="2">
                  <c:v>274409</c:v>
                </c:pt>
                <c:pt idx="3">
                  <c:v>761592</c:v>
                </c:pt>
                <c:pt idx="4">
                  <c:v>313717</c:v>
                </c:pt>
                <c:pt idx="5">
                  <c:v>250862</c:v>
                </c:pt>
                <c:pt idx="6">
                  <c:v>709022</c:v>
                </c:pt>
                <c:pt idx="7">
                  <c:v>323058</c:v>
                </c:pt>
                <c:pt idx="8">
                  <c:v>260276</c:v>
                </c:pt>
                <c:pt idx="9">
                  <c:v>872748</c:v>
                </c:pt>
                <c:pt idx="10">
                  <c:v>337327</c:v>
                </c:pt>
                <c:pt idx="11">
                  <c:v>265904</c:v>
                </c:pt>
                <c:pt idx="12">
                  <c:v>880375</c:v>
                </c:pt>
                <c:pt idx="13">
                  <c:v>351341</c:v>
                </c:pt>
                <c:pt idx="14">
                  <c:v>256909</c:v>
                </c:pt>
                <c:pt idx="15">
                  <c:v>881414</c:v>
                </c:pt>
                <c:pt idx="16">
                  <c:v>365166</c:v>
                </c:pt>
                <c:pt idx="17">
                  <c:v>256639</c:v>
                </c:pt>
                <c:pt idx="18">
                  <c:v>779666</c:v>
                </c:pt>
                <c:pt idx="19">
                  <c:v>377227</c:v>
                </c:pt>
                <c:pt idx="20">
                  <c:v>261411</c:v>
                </c:pt>
                <c:pt idx="21">
                  <c:v>725137</c:v>
                </c:pt>
                <c:pt idx="22">
                  <c:v>387280</c:v>
                </c:pt>
                <c:pt idx="23">
                  <c:v>253679</c:v>
                </c:pt>
              </c:numCache>
            </c:numRef>
          </c:val>
        </c:ser>
        <c:ser>
          <c:idx val="1"/>
          <c:order val="1"/>
          <c:tx>
            <c:strRef>
              <c:f>Sheet3!$A$17</c:f>
              <c:strCache>
                <c:ptCount val="1"/>
                <c:pt idx="0">
                  <c:v>NAR</c:v>
                </c:pt>
              </c:strCache>
            </c:strRef>
          </c:tx>
          <c:invertIfNegative val="0"/>
          <c:cat>
            <c:multiLvlStrRef>
              <c:f>Sheet3!$B$14:$Y$15</c:f>
              <c:multiLvlStrCache>
                <c:ptCount val="24"/>
                <c:lvl>
                  <c:pt idx="0">
                    <c:v>Access</c:v>
                  </c:pt>
                  <c:pt idx="1">
                    <c:v>Ent'ment</c:v>
                  </c:pt>
                  <c:pt idx="2">
                    <c:v>Hardware</c:v>
                  </c:pt>
                  <c:pt idx="3">
                    <c:v>Access</c:v>
                  </c:pt>
                  <c:pt idx="4">
                    <c:v>Ent'ment</c:v>
                  </c:pt>
                  <c:pt idx="5">
                    <c:v>Hardware</c:v>
                  </c:pt>
                  <c:pt idx="6">
                    <c:v>Access</c:v>
                  </c:pt>
                  <c:pt idx="7">
                    <c:v>Ent'ment</c:v>
                  </c:pt>
                  <c:pt idx="8">
                    <c:v>Hardware</c:v>
                  </c:pt>
                  <c:pt idx="9">
                    <c:v>Access</c:v>
                  </c:pt>
                  <c:pt idx="10">
                    <c:v>Ent'ment</c:v>
                  </c:pt>
                  <c:pt idx="11">
                    <c:v>Hardware</c:v>
                  </c:pt>
                  <c:pt idx="12">
                    <c:v>Access</c:v>
                  </c:pt>
                  <c:pt idx="13">
                    <c:v>Ent'ment</c:v>
                  </c:pt>
                  <c:pt idx="14">
                    <c:v>Hardware</c:v>
                  </c:pt>
                  <c:pt idx="15">
                    <c:v>Access</c:v>
                  </c:pt>
                  <c:pt idx="16">
                    <c:v>Ent'ment</c:v>
                  </c:pt>
                  <c:pt idx="17">
                    <c:v>Hardware</c:v>
                  </c:pt>
                  <c:pt idx="18">
                    <c:v>Access</c:v>
                  </c:pt>
                  <c:pt idx="19">
                    <c:v>Ent'ment</c:v>
                  </c:pt>
                  <c:pt idx="20">
                    <c:v>Hardware</c:v>
                  </c:pt>
                  <c:pt idx="21">
                    <c:v>Access</c:v>
                  </c:pt>
                  <c:pt idx="22">
                    <c:v>Ent'ment</c:v>
                  </c:pt>
                  <c:pt idx="23">
                    <c:v>Hardware</c:v>
                  </c:pt>
                </c:lvl>
                <c:lvl>
                  <c:pt idx="0">
                    <c:v>2012</c:v>
                  </c:pt>
                  <c:pt idx="3">
                    <c:v>2013</c:v>
                  </c:pt>
                  <c:pt idx="6">
                    <c:v>2014</c:v>
                  </c:pt>
                  <c:pt idx="9">
                    <c:v>2015</c:v>
                  </c:pt>
                  <c:pt idx="12">
                    <c:v>2016</c:v>
                  </c:pt>
                  <c:pt idx="15">
                    <c:v>2017</c:v>
                  </c:pt>
                  <c:pt idx="18">
                    <c:v>2018</c:v>
                  </c:pt>
                  <c:pt idx="21">
                    <c:v>2019</c:v>
                  </c:pt>
                </c:lvl>
              </c:multiLvlStrCache>
            </c:multiLvlStrRef>
          </c:cat>
          <c:val>
            <c:numRef>
              <c:f>Sheet3!$B$17:$Y$17</c:f>
              <c:numCache>
                <c:formatCode>General</c:formatCode>
                <c:ptCount val="24"/>
                <c:pt idx="1">
                  <c:v>444686</c:v>
                </c:pt>
                <c:pt idx="4">
                  <c:v>463003</c:v>
                </c:pt>
                <c:pt idx="7">
                  <c:v>484215</c:v>
                </c:pt>
                <c:pt idx="10">
                  <c:v>499814</c:v>
                </c:pt>
                <c:pt idx="13">
                  <c:v>529906</c:v>
                </c:pt>
                <c:pt idx="16">
                  <c:v>557279</c:v>
                </c:pt>
                <c:pt idx="19">
                  <c:v>590424</c:v>
                </c:pt>
                <c:pt idx="22">
                  <c:v>626052</c:v>
                </c:pt>
              </c:numCache>
            </c:numRef>
          </c:val>
        </c:ser>
        <c:dLbls>
          <c:showLegendKey val="0"/>
          <c:showVal val="0"/>
          <c:showCatName val="0"/>
          <c:showSerName val="0"/>
          <c:showPercent val="0"/>
          <c:showBubbleSize val="0"/>
        </c:dLbls>
        <c:gapWidth val="55"/>
        <c:overlap val="100"/>
        <c:axId val="203981592"/>
        <c:axId val="203981984"/>
      </c:barChart>
      <c:catAx>
        <c:axId val="203981592"/>
        <c:scaling>
          <c:orientation val="minMax"/>
        </c:scaling>
        <c:delete val="0"/>
        <c:axPos val="b"/>
        <c:numFmt formatCode="General" sourceLinked="0"/>
        <c:majorTickMark val="none"/>
        <c:minorTickMark val="none"/>
        <c:tickLblPos val="nextTo"/>
        <c:txPr>
          <a:bodyPr/>
          <a:lstStyle/>
          <a:p>
            <a:pPr>
              <a:defRPr sz="1400"/>
            </a:pPr>
            <a:endParaRPr lang="en-US"/>
          </a:p>
        </c:txPr>
        <c:crossAx val="203981984"/>
        <c:crosses val="autoZero"/>
        <c:auto val="1"/>
        <c:lblAlgn val="ctr"/>
        <c:lblOffset val="100"/>
        <c:noMultiLvlLbl val="0"/>
      </c:catAx>
      <c:valAx>
        <c:axId val="203981984"/>
        <c:scaling>
          <c:orientation val="minMax"/>
        </c:scaling>
        <c:delete val="0"/>
        <c:axPos val="l"/>
        <c:majorGridlines/>
        <c:numFmt formatCode="General" sourceLinked="0"/>
        <c:majorTickMark val="none"/>
        <c:minorTickMark val="none"/>
        <c:tickLblPos val="nextTo"/>
        <c:txPr>
          <a:bodyPr/>
          <a:lstStyle/>
          <a:p>
            <a:pPr>
              <a:defRPr sz="1400"/>
            </a:pPr>
            <a:endParaRPr lang="en-US"/>
          </a:p>
        </c:txPr>
        <c:crossAx val="203981592"/>
        <c:crosses val="autoZero"/>
        <c:crossBetween val="between"/>
        <c:dispUnits>
          <c:builtInUnit val="thousands"/>
        </c:dispUnits>
      </c:valAx>
    </c:plotArea>
    <c:legend>
      <c:legendPos val="r"/>
      <c:overlay val="0"/>
      <c:txPr>
        <a:bodyPr/>
        <a:lstStyle/>
        <a:p>
          <a:pPr>
            <a:defRPr sz="1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0.45423</cdr:x>
      <cdr:y>0.20073</cdr:y>
    </cdr:from>
    <cdr:to>
      <cdr:x>0.53766</cdr:x>
      <cdr:y>0.39312</cdr:y>
    </cdr:to>
    <cdr:sp macro="" textlink="">
      <cdr:nvSpPr>
        <cdr:cNvPr id="3" name="Straight Arrow Connector 2"/>
        <cdr:cNvSpPr/>
      </cdr:nvSpPr>
      <cdr:spPr>
        <a:xfrm xmlns:a="http://schemas.openxmlformats.org/drawingml/2006/main" flipV="1">
          <a:off x="3733800" y="954087"/>
          <a:ext cx="685800" cy="914400"/>
        </a:xfrm>
        <a:prstGeom xmlns:a="http://schemas.openxmlformats.org/drawingml/2006/main" prst="straightConnector1">
          <a:avLst/>
        </a:prstGeom>
        <a:ln xmlns:a="http://schemas.openxmlformats.org/drawingml/2006/main" w="19050">
          <a:solidFill>
            <a:srgbClr val="707C8A"/>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rtlCol="0" anchor="ctr"/>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2" cy="497126"/>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857638" y="0"/>
            <a:ext cx="2951162" cy="497126"/>
          </a:xfrm>
          <a:prstGeom prst="rect">
            <a:avLst/>
          </a:prstGeom>
        </p:spPr>
        <p:txBody>
          <a:bodyPr vert="horz" lIns="93324" tIns="46662" rIns="93324" bIns="46662" rtlCol="0"/>
          <a:lstStyle>
            <a:lvl1pPr algn="r">
              <a:defRPr sz="1200"/>
            </a:lvl1pPr>
          </a:lstStyle>
          <a:p>
            <a:fld id="{C57ECAA5-367E-4ABD-B40E-F86754D114CC}" type="datetimeFigureOut">
              <a:rPr lang="en-US" smtClean="0"/>
              <a:pPr/>
              <a:t>11/9/2015</a:t>
            </a:fld>
            <a:endParaRPr lang="en-US"/>
          </a:p>
        </p:txBody>
      </p:sp>
      <p:sp>
        <p:nvSpPr>
          <p:cNvPr id="4" name="Footer Placeholder 3"/>
          <p:cNvSpPr>
            <a:spLocks noGrp="1"/>
          </p:cNvSpPr>
          <p:nvPr>
            <p:ph type="ftr" sz="quarter" idx="2"/>
          </p:nvPr>
        </p:nvSpPr>
        <p:spPr>
          <a:xfrm>
            <a:off x="1" y="9443662"/>
            <a:ext cx="2951162" cy="497126"/>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857638" y="9443662"/>
            <a:ext cx="2951162" cy="497126"/>
          </a:xfrm>
          <a:prstGeom prst="rect">
            <a:avLst/>
          </a:prstGeom>
        </p:spPr>
        <p:txBody>
          <a:bodyPr vert="horz" lIns="93324" tIns="46662" rIns="93324" bIns="46662" rtlCol="0" anchor="b"/>
          <a:lstStyle>
            <a:lvl1pPr algn="r">
              <a:defRPr sz="1200"/>
            </a:lvl1pPr>
          </a:lstStyle>
          <a:p>
            <a:fld id="{575AFFDC-C1C7-433A-AB97-0A809B15A5EA}" type="slidenum">
              <a:rPr lang="en-US" smtClean="0"/>
              <a:pPr/>
              <a:t>‹#›</a:t>
            </a:fld>
            <a:endParaRPr lang="en-US"/>
          </a:p>
        </p:txBody>
      </p:sp>
    </p:spTree>
    <p:extLst>
      <p:ext uri="{BB962C8B-B14F-4D97-AF65-F5344CB8AC3E}">
        <p14:creationId xmlns:p14="http://schemas.microsoft.com/office/powerpoint/2010/main" val="3775462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162" cy="497126"/>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857638" y="0"/>
            <a:ext cx="2951162" cy="497126"/>
          </a:xfrm>
          <a:prstGeom prst="rect">
            <a:avLst/>
          </a:prstGeom>
        </p:spPr>
        <p:txBody>
          <a:bodyPr vert="horz" lIns="93324" tIns="46662" rIns="93324" bIns="46662" rtlCol="0"/>
          <a:lstStyle>
            <a:lvl1pPr algn="r">
              <a:defRPr sz="1200"/>
            </a:lvl1pPr>
          </a:lstStyle>
          <a:p>
            <a:fld id="{AC1478E1-EC95-42DE-AA5A-2242751B58B6}" type="datetimeFigureOut">
              <a:rPr lang="en-US" smtClean="0"/>
              <a:pPr/>
              <a:t>11/9/2015</a:t>
            </a:fld>
            <a:endParaRPr lang="en-US"/>
          </a:p>
        </p:txBody>
      </p:sp>
      <p:sp>
        <p:nvSpPr>
          <p:cNvPr id="4" name="Slide Image Placeholder 3"/>
          <p:cNvSpPr>
            <a:spLocks noGrp="1" noRot="1" noChangeAspect="1"/>
          </p:cNvSpPr>
          <p:nvPr>
            <p:ph type="sldImg" idx="2"/>
          </p:nvPr>
        </p:nvSpPr>
        <p:spPr>
          <a:xfrm>
            <a:off x="919163" y="746125"/>
            <a:ext cx="4972050" cy="3729038"/>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681038" y="4722695"/>
            <a:ext cx="5448300" cy="4474131"/>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43662"/>
            <a:ext cx="2951162" cy="497126"/>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857638" y="9443662"/>
            <a:ext cx="2951162" cy="497126"/>
          </a:xfrm>
          <a:prstGeom prst="rect">
            <a:avLst/>
          </a:prstGeom>
        </p:spPr>
        <p:txBody>
          <a:bodyPr vert="horz" lIns="93324" tIns="46662" rIns="93324" bIns="46662" rtlCol="0" anchor="b"/>
          <a:lstStyle>
            <a:lvl1pPr algn="r">
              <a:defRPr sz="1200"/>
            </a:lvl1pPr>
          </a:lstStyle>
          <a:p>
            <a:fld id="{1FC482E1-88C5-4C1B-B752-643F26F7A712}" type="slidenum">
              <a:rPr lang="en-US" smtClean="0"/>
              <a:pPr/>
              <a:t>‹#›</a:t>
            </a:fld>
            <a:endParaRPr lang="en-US"/>
          </a:p>
        </p:txBody>
      </p:sp>
    </p:spTree>
    <p:extLst>
      <p:ext uri="{BB962C8B-B14F-4D97-AF65-F5344CB8AC3E}">
        <p14:creationId xmlns:p14="http://schemas.microsoft.com/office/powerpoint/2010/main" val="4119778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C482E1-88C5-4C1B-B752-643F26F7A712}" type="slidenum">
              <a:rPr lang="en-US" smtClean="0"/>
              <a:pPr/>
              <a:t>1</a:t>
            </a:fld>
            <a:endParaRPr lang="en-US"/>
          </a:p>
        </p:txBody>
      </p:sp>
    </p:spTree>
    <p:extLst>
      <p:ext uri="{BB962C8B-B14F-4D97-AF65-F5344CB8AC3E}">
        <p14:creationId xmlns:p14="http://schemas.microsoft.com/office/powerpoint/2010/main" val="722312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smtClean="0"/>
              <a:t>UPenn</a:t>
            </a:r>
            <a:r>
              <a:rPr lang="en-US" b="0" dirty="0" smtClean="0"/>
              <a:t> study: </a:t>
            </a:r>
          </a:p>
          <a:p>
            <a:pPr marL="342900" indent="-342900">
              <a:buClrTx/>
              <a:buSzPct val="100000"/>
              <a:buFont typeface="Arial"/>
              <a:buChar char="•"/>
            </a:pPr>
            <a:r>
              <a:rPr lang="en-US" b="0" dirty="0" smtClean="0"/>
              <a:t>84% strongly or somewhat strongly agreed that they want  more control over what marketers can learn about them</a:t>
            </a:r>
          </a:p>
          <a:p>
            <a:pPr marL="342900" indent="-342900">
              <a:buClrTx/>
              <a:buSzPct val="100000"/>
              <a:buFont typeface="Arial"/>
              <a:buChar char="•"/>
            </a:pPr>
            <a:r>
              <a:rPr lang="en-US" b="0" dirty="0" smtClean="0"/>
              <a:t>65% agreed they had little control over what marketers can learn about them</a:t>
            </a:r>
          </a:p>
          <a:p>
            <a:pPr>
              <a:buNone/>
            </a:pPr>
            <a:endParaRPr lang="en-US" b="0" dirty="0" smtClean="0"/>
          </a:p>
          <a:p>
            <a:pPr>
              <a:buNone/>
            </a:pPr>
            <a:r>
              <a:rPr lang="en-US" b="0" dirty="0" smtClean="0"/>
              <a:t>“Companies are saying that people give up their data because they understand they are getting something for those data. […] But what is really going on is a sense of resignation. Americans feel that they have no control over what companies do with their information or how they collect it.”</a:t>
            </a:r>
          </a:p>
          <a:p>
            <a:endParaRPr lang="en-US" dirty="0"/>
          </a:p>
        </p:txBody>
      </p:sp>
      <p:sp>
        <p:nvSpPr>
          <p:cNvPr id="4" name="Slide Number Placeholder 3"/>
          <p:cNvSpPr>
            <a:spLocks noGrp="1"/>
          </p:cNvSpPr>
          <p:nvPr>
            <p:ph type="sldNum" sz="quarter" idx="10"/>
          </p:nvPr>
        </p:nvSpPr>
        <p:spPr/>
        <p:txBody>
          <a:bodyPr/>
          <a:lstStyle/>
          <a:p>
            <a:fld id="{1FC482E1-88C5-4C1B-B752-643F26F7A712}" type="slidenum">
              <a:rPr lang="en-US" smtClean="0"/>
              <a:pPr/>
              <a:t>16</a:t>
            </a:fld>
            <a:endParaRPr lang="en-US"/>
          </a:p>
        </p:txBody>
      </p:sp>
    </p:spTree>
    <p:extLst>
      <p:ext uri="{BB962C8B-B14F-4D97-AF65-F5344CB8AC3E}">
        <p14:creationId xmlns:p14="http://schemas.microsoft.com/office/powerpoint/2010/main" val="1941004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“Most strikingly, society will need to shed some of its obsession for causality in exchange for simple correlations: not knowing why but only what. This overturns centuries of established practices and challenges our most basic understanding of how to make decisions and comprehend reality.“ (Mayer-</a:t>
            </a:r>
            <a:r>
              <a:rPr lang="en-US" sz="1200" dirty="0" err="1" smtClean="0"/>
              <a:t>Schönberger</a:t>
            </a:r>
            <a:r>
              <a:rPr lang="en-US" sz="1200" dirty="0" smtClean="0"/>
              <a:t> &amp; </a:t>
            </a:r>
            <a:r>
              <a:rPr lang="en-US" sz="1200" dirty="0" err="1" smtClean="0"/>
              <a:t>Cukier</a:t>
            </a:r>
            <a:r>
              <a:rPr lang="en-US" sz="1200" dirty="0" smtClean="0"/>
              <a:t> 2013: 18)</a:t>
            </a:r>
          </a:p>
          <a:p>
            <a:endParaRPr lang="en-US" dirty="0"/>
          </a:p>
        </p:txBody>
      </p:sp>
      <p:sp>
        <p:nvSpPr>
          <p:cNvPr id="4" name="Slide Number Placeholder 3"/>
          <p:cNvSpPr>
            <a:spLocks noGrp="1"/>
          </p:cNvSpPr>
          <p:nvPr>
            <p:ph type="sldNum" sz="quarter" idx="10"/>
          </p:nvPr>
        </p:nvSpPr>
        <p:spPr/>
        <p:txBody>
          <a:bodyPr/>
          <a:lstStyle/>
          <a:p>
            <a:fld id="{1FC482E1-88C5-4C1B-B752-643F26F7A712}" type="slidenum">
              <a:rPr lang="en-US" smtClean="0"/>
              <a:pPr/>
              <a:t>2</a:t>
            </a:fld>
            <a:endParaRPr lang="en-US"/>
          </a:p>
        </p:txBody>
      </p:sp>
    </p:spTree>
    <p:extLst>
      <p:ext uri="{BB962C8B-B14F-4D97-AF65-F5344CB8AC3E}">
        <p14:creationId xmlns:p14="http://schemas.microsoft.com/office/powerpoint/2010/main" val="1834380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76CD09F-3115-4298-B4CC-ADBA37139BAF}" type="slidenum">
              <a:rPr lang="en-US" smtClean="0"/>
              <a:pPr>
                <a:defRPr/>
              </a:pPr>
              <a:t>5</a:t>
            </a:fld>
            <a:endParaRPr lang="en-US"/>
          </a:p>
        </p:txBody>
      </p:sp>
    </p:spTree>
    <p:extLst>
      <p:ext uri="{BB962C8B-B14F-4D97-AF65-F5344CB8AC3E}">
        <p14:creationId xmlns:p14="http://schemas.microsoft.com/office/powerpoint/2010/main" val="390109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Update</a:t>
            </a:r>
            <a:r>
              <a:rPr lang="en-US" baseline="0"/>
              <a:t> of original Luma chart presented in 2010.</a:t>
            </a:r>
          </a:p>
          <a:p>
            <a:r>
              <a:rPr lang="en-US" baseline="0"/>
              <a:t>Since then, new nuts and bolts to industry, new types of companies</a:t>
            </a:r>
          </a:p>
          <a:p>
            <a:r>
              <a:rPr lang="en-US" baseline="0"/>
              <a:t>Linear. Note it is not. But typical way </a:t>
            </a:r>
          </a:p>
          <a:p>
            <a:endParaRPr lang="en-US" baseline="0"/>
          </a:p>
        </p:txBody>
      </p:sp>
      <p:sp>
        <p:nvSpPr>
          <p:cNvPr id="4" name="Slide Number Placeholder 3"/>
          <p:cNvSpPr>
            <a:spLocks noGrp="1"/>
          </p:cNvSpPr>
          <p:nvPr>
            <p:ph type="sldNum" sz="quarter" idx="10"/>
          </p:nvPr>
        </p:nvSpPr>
        <p:spPr/>
        <p:txBody>
          <a:bodyPr/>
          <a:lstStyle/>
          <a:p>
            <a:fld id="{1FC482E1-88C5-4C1B-B752-643F26F7A712}" type="slidenum">
              <a:rPr lang="en-US">
                <a:latin typeface="Arial"/>
              </a:rPr>
              <a:pPr/>
              <a:t>6</a:t>
            </a:fld>
            <a:endParaRPr lang="en-US">
              <a:latin typeface="Arial"/>
            </a:endParaRPr>
          </a:p>
        </p:txBody>
      </p:sp>
    </p:spTree>
    <p:extLst>
      <p:ext uri="{BB962C8B-B14F-4D97-AF65-F5344CB8AC3E}">
        <p14:creationId xmlns:p14="http://schemas.microsoft.com/office/powerpoint/2010/main" val="1933134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C482E1-88C5-4C1B-B752-643F26F7A712}" type="slidenum">
              <a:rPr lang="en-US" smtClean="0"/>
              <a:pPr/>
              <a:t>7</a:t>
            </a:fld>
            <a:endParaRPr lang="en-US"/>
          </a:p>
        </p:txBody>
      </p:sp>
    </p:spTree>
    <p:extLst>
      <p:ext uri="{BB962C8B-B14F-4D97-AF65-F5344CB8AC3E}">
        <p14:creationId xmlns:p14="http://schemas.microsoft.com/office/powerpoint/2010/main" val="1620719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Cyclical mobile revenue</a:t>
            </a:r>
            <a:r>
              <a:rPr lang="en-US" baseline="0" dirty="0" smtClean="0"/>
              <a:t> is decline of voice and messaging </a:t>
            </a:r>
            <a:r>
              <a:rPr lang="en-US" baseline="0" dirty="0" err="1" smtClean="0"/>
              <a:t>andf</a:t>
            </a:r>
            <a:r>
              <a:rPr lang="en-US" baseline="0" dirty="0" smtClean="0"/>
              <a:t> growth of data</a:t>
            </a:r>
            <a:endParaRPr lang="en-US" dirty="0"/>
          </a:p>
        </p:txBody>
      </p:sp>
      <p:sp>
        <p:nvSpPr>
          <p:cNvPr id="4" name="Slide Number Placeholder 3"/>
          <p:cNvSpPr>
            <a:spLocks noGrp="1"/>
          </p:cNvSpPr>
          <p:nvPr>
            <p:ph type="sldNum" sz="quarter" idx="10"/>
          </p:nvPr>
        </p:nvSpPr>
        <p:spPr/>
        <p:txBody>
          <a:bodyPr/>
          <a:lstStyle/>
          <a:p>
            <a:fld id="{114881A9-7B1A-4DCC-842C-38A3C4CBD261}" type="slidenum">
              <a:rPr lang="en-US" smtClean="0"/>
              <a:t>8</a:t>
            </a:fld>
            <a:endParaRPr lang="en-US"/>
          </a:p>
        </p:txBody>
      </p:sp>
    </p:spTree>
    <p:extLst>
      <p:ext uri="{BB962C8B-B14F-4D97-AF65-F5344CB8AC3E}">
        <p14:creationId xmlns:p14="http://schemas.microsoft.com/office/powerpoint/2010/main" val="838273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76CD09F-3115-4298-B4CC-ADBA37139BAF}" type="slidenum">
              <a:rPr lang="en-US" smtClean="0"/>
              <a:pPr>
                <a:defRPr/>
              </a:pPr>
              <a:t>9</a:t>
            </a:fld>
            <a:endParaRPr lang="en-US"/>
          </a:p>
        </p:txBody>
      </p:sp>
    </p:spTree>
    <p:extLst>
      <p:ext uri="{BB962C8B-B14F-4D97-AF65-F5344CB8AC3E}">
        <p14:creationId xmlns:p14="http://schemas.microsoft.com/office/powerpoint/2010/main" val="2058540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76CD09F-3115-4298-B4CC-ADBA37139BAF}" type="slidenum">
              <a:rPr lang="en-US" smtClean="0"/>
              <a:pPr>
                <a:defRPr/>
              </a:pPr>
              <a:t>10</a:t>
            </a:fld>
            <a:endParaRPr lang="en-US"/>
          </a:p>
        </p:txBody>
      </p:sp>
    </p:spTree>
    <p:extLst>
      <p:ext uri="{BB962C8B-B14F-4D97-AF65-F5344CB8AC3E}">
        <p14:creationId xmlns:p14="http://schemas.microsoft.com/office/powerpoint/2010/main" val="1096944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C482E1-88C5-4C1B-B752-643F26F7A712}" type="slidenum">
              <a:rPr lang="en-US" smtClean="0"/>
              <a:pPr/>
              <a:t>13</a:t>
            </a:fld>
            <a:endParaRPr lang="en-US"/>
          </a:p>
        </p:txBody>
      </p:sp>
    </p:spTree>
    <p:extLst>
      <p:ext uri="{BB962C8B-B14F-4D97-AF65-F5344CB8AC3E}">
        <p14:creationId xmlns:p14="http://schemas.microsoft.com/office/powerpoint/2010/main" val="10590410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hyperlink" Target="mailto:Customer.Support@ihs.com" TargetMode="External"/><Relationship Id="rId2" Type="http://schemas.openxmlformats.org/officeDocument/2006/relationships/hyperlink" Target="mailto:CustomerCare@ihs.com" TargetMode="External"/><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hyperlink" Target="mailto:SupportAPAC@ihs.com" TargetMode="Externa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287" y="2109437"/>
            <a:ext cx="8353425" cy="1177200"/>
          </a:xfrm>
        </p:spPr>
        <p:txBody>
          <a:bodyPr lIns="0" tIns="0" rIns="0" bIns="0" anchor="t" anchorCtr="0"/>
          <a:lstStyle>
            <a:lvl1pPr algn="l">
              <a:lnSpc>
                <a:spcPts val="4800"/>
              </a:lnSpc>
              <a:defRPr sz="4800" b="1" cap="all" spc="-250" baseline="0">
                <a:solidFill>
                  <a:srgbClr val="0097D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95287" y="3380400"/>
            <a:ext cx="8353425" cy="1128750"/>
          </a:xfrm>
        </p:spPr>
        <p:txBody>
          <a:bodyPr lIns="0" tIns="0" rIns="0" bIns="0"/>
          <a:lstStyle>
            <a:lvl1pPr marL="0" marR="0" indent="0" algn="l" defTabSz="914400" rtl="0" eaLnBrk="1" fontAlgn="auto" latinLnBrk="0" hangingPunct="1">
              <a:lnSpc>
                <a:spcPct val="100000"/>
              </a:lnSpc>
              <a:spcBef>
                <a:spcPts val="0"/>
              </a:spcBef>
              <a:spcAft>
                <a:spcPts val="0"/>
              </a:spcAft>
              <a:buClr>
                <a:schemeClr val="bg1"/>
              </a:buClr>
              <a:buSzPct val="25000"/>
              <a:buFont typeface="Arial" pitchFamily="34" charset="0"/>
              <a:buNone/>
              <a:tabLst/>
              <a:defRPr sz="2000" b="0" spc="0" baseline="0">
                <a:solidFill>
                  <a:srgbClr val="808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Box 8"/>
          <p:cNvSpPr txBox="1"/>
          <p:nvPr userDrawn="1"/>
        </p:nvSpPr>
        <p:spPr>
          <a:xfrm>
            <a:off x="446049" y="1048215"/>
            <a:ext cx="184731" cy="369332"/>
          </a:xfrm>
          <a:prstGeom prst="rect">
            <a:avLst/>
          </a:prstGeom>
          <a:noFill/>
        </p:spPr>
        <p:txBody>
          <a:bodyPr wrap="none" rtlCol="0">
            <a:spAutoFit/>
          </a:bodyPr>
          <a:lstStyle/>
          <a:p>
            <a:endParaRPr lang="en-US" dirty="0"/>
          </a:p>
        </p:txBody>
      </p:sp>
      <p:sp>
        <p:nvSpPr>
          <p:cNvPr id="15" name="Text Placeholder 14"/>
          <p:cNvSpPr>
            <a:spLocks noGrp="1"/>
          </p:cNvSpPr>
          <p:nvPr>
            <p:ph type="body" sz="quarter" idx="13" hasCustomPrompt="1"/>
          </p:nvPr>
        </p:nvSpPr>
        <p:spPr>
          <a:xfrm>
            <a:off x="395288" y="1672024"/>
            <a:ext cx="1800000" cy="238551"/>
          </a:xfrm>
        </p:spPr>
        <p:txBody>
          <a:bodyPr lIns="0" tIns="0" rIns="0" bIns="0"/>
          <a:lstStyle>
            <a:lvl1pPr>
              <a:lnSpc>
                <a:spcPct val="100000"/>
              </a:lnSpc>
              <a:buNone/>
              <a:defRPr sz="1400" b="0" cap="all" spc="0" baseline="0">
                <a:solidFill>
                  <a:srgbClr val="808080"/>
                </a:solidFill>
              </a:defRPr>
            </a:lvl1pPr>
            <a:lvl2pPr>
              <a:buNone/>
              <a:defRPr sz="1000" cap="all" baseline="0">
                <a:solidFill>
                  <a:schemeClr val="bg1"/>
                </a:solidFill>
              </a:defRPr>
            </a:lvl2pPr>
            <a:lvl3pPr>
              <a:buNone/>
              <a:defRPr sz="1000" cap="all" baseline="0">
                <a:solidFill>
                  <a:schemeClr val="bg1"/>
                </a:solidFill>
              </a:defRPr>
            </a:lvl3pPr>
            <a:lvl4pPr>
              <a:buNone/>
              <a:defRPr sz="1000" cap="all" baseline="0">
                <a:solidFill>
                  <a:schemeClr val="bg1"/>
                </a:solidFill>
              </a:defRPr>
            </a:lvl4pPr>
            <a:lvl5pPr>
              <a:buNone/>
              <a:defRPr sz="1000" cap="all" baseline="0">
                <a:solidFill>
                  <a:schemeClr val="bg1"/>
                </a:solidFill>
              </a:defRPr>
            </a:lvl5pPr>
          </a:lstStyle>
          <a:p>
            <a:pPr lvl="0"/>
            <a:r>
              <a:rPr lang="en-US" dirty="0" smtClean="0"/>
              <a:t>month 20xx</a:t>
            </a:r>
            <a:endParaRPr lang="en-US" dirty="0"/>
          </a:p>
        </p:txBody>
      </p:sp>
      <p:cxnSp>
        <p:nvCxnSpPr>
          <p:cNvPr id="17" name="Straight Connector 16"/>
          <p:cNvCxnSpPr/>
          <p:nvPr userDrawn="1"/>
        </p:nvCxnSpPr>
        <p:spPr>
          <a:xfrm>
            <a:off x="395288" y="1977483"/>
            <a:ext cx="8353425" cy="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395288" y="4653715"/>
            <a:ext cx="2670048" cy="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395288" y="584200"/>
            <a:ext cx="2641492" cy="215444"/>
          </a:xfrm>
          <a:prstGeom prst="rect">
            <a:avLst/>
          </a:prstGeom>
          <a:noFill/>
        </p:spPr>
        <p:txBody>
          <a:bodyPr wrap="none" lIns="0" tIns="0" rIns="0" bIns="0" rtlCol="0">
            <a:spAutoFit/>
          </a:bodyPr>
          <a:lstStyle/>
          <a:p>
            <a:r>
              <a:rPr lang="en-US" sz="1400" b="0" kern="1200" cap="none" spc="0" baseline="0" dirty="0" smtClean="0">
                <a:solidFill>
                  <a:schemeClr val="tx2"/>
                </a:solidFill>
                <a:latin typeface="+mn-lt"/>
                <a:ea typeface="+mn-ea"/>
                <a:cs typeface="+mn-cs"/>
              </a:rPr>
              <a:t>Information | Analytics | Expertise</a:t>
            </a:r>
          </a:p>
        </p:txBody>
      </p:sp>
      <p:sp>
        <p:nvSpPr>
          <p:cNvPr id="13" name="TextBox 12"/>
          <p:cNvSpPr txBox="1"/>
          <p:nvPr userDrawn="1"/>
        </p:nvSpPr>
        <p:spPr>
          <a:xfrm>
            <a:off x="397841" y="6402319"/>
            <a:ext cx="1832233" cy="123111"/>
          </a:xfrm>
          <a:prstGeom prst="rect">
            <a:avLst/>
          </a:prstGeom>
          <a:noFill/>
        </p:spPr>
        <p:txBody>
          <a:bodyPr wrap="none" lIns="0" tIns="0" rIns="0" bIns="0" rtlCol="0">
            <a:spAutoFit/>
          </a:bodyPr>
          <a:lstStyle/>
          <a:p>
            <a:pPr lvl="0"/>
            <a:r>
              <a:rPr lang="en-US" sz="800" b="1" kern="1200" cap="all" spc="0" baseline="0" dirty="0" smtClean="0">
                <a:solidFill>
                  <a:srgbClr val="808080"/>
                </a:solidFill>
                <a:latin typeface="+mn-lt"/>
                <a:ea typeface="+mn-ea"/>
                <a:cs typeface="+mn-cs"/>
              </a:rPr>
              <a:t>© 2014 IHS / ALL RIGHTS RESERVED</a:t>
            </a:r>
            <a:endParaRPr lang="en-US" sz="800" b="1" kern="1200" cap="all" spc="0" baseline="0" dirty="0">
              <a:solidFill>
                <a:srgbClr val="808080"/>
              </a:solidFill>
              <a:latin typeface="+mn-lt"/>
              <a:ea typeface="+mn-ea"/>
              <a:cs typeface="+mn-cs"/>
            </a:endParaRPr>
          </a:p>
        </p:txBody>
      </p:sp>
      <p:pic>
        <p:nvPicPr>
          <p:cNvPr id="14" name="Picture 13" descr="IHS-blu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084105" y="370790"/>
            <a:ext cx="664475" cy="664475"/>
          </a:xfrm>
          <a:prstGeom prst="rect">
            <a:avLst/>
          </a:prstGeom>
        </p:spPr>
      </p:pic>
      <p:sp>
        <p:nvSpPr>
          <p:cNvPr id="19" name="Text Placeholder 18"/>
          <p:cNvSpPr>
            <a:spLocks noGrp="1"/>
          </p:cNvSpPr>
          <p:nvPr>
            <p:ph type="body" sz="quarter" idx="14" hasCustomPrompt="1"/>
          </p:nvPr>
        </p:nvSpPr>
        <p:spPr>
          <a:xfrm>
            <a:off x="395289" y="4797735"/>
            <a:ext cx="4032250" cy="1511665"/>
          </a:xfrm>
        </p:spPr>
        <p:txBody>
          <a:bodyPr/>
          <a:lstStyle>
            <a:lvl1pPr>
              <a:lnSpc>
                <a:spcPct val="100000"/>
              </a:lnSpc>
              <a:spcBef>
                <a:spcPts val="0"/>
              </a:spcBef>
              <a:buNone/>
              <a:defRPr sz="1200" b="0" baseline="0">
                <a:solidFill>
                  <a:srgbClr val="808080"/>
                </a:solidFill>
              </a:defRPr>
            </a:lvl1pPr>
          </a:lstStyle>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endParaRPr lang="en-US" dirty="0" smtClean="0"/>
          </a:p>
          <a:p>
            <a:pPr lvl="0"/>
            <a:endParaRPr lang="en-US" dirty="0" smtClean="0"/>
          </a:p>
        </p:txBody>
      </p:sp>
      <p:sp>
        <p:nvSpPr>
          <p:cNvPr id="20" name="Text Placeholder 18"/>
          <p:cNvSpPr>
            <a:spLocks noGrp="1"/>
          </p:cNvSpPr>
          <p:nvPr>
            <p:ph type="body" sz="quarter" idx="15" hasCustomPrompt="1"/>
          </p:nvPr>
        </p:nvSpPr>
        <p:spPr>
          <a:xfrm>
            <a:off x="4716463" y="4797735"/>
            <a:ext cx="4032250" cy="1511665"/>
          </a:xfrm>
        </p:spPr>
        <p:txBody>
          <a:bodyPr/>
          <a:lstStyle>
            <a:lvl1pPr>
              <a:lnSpc>
                <a:spcPct val="100000"/>
              </a:lnSpc>
              <a:spcBef>
                <a:spcPts val="0"/>
              </a:spcBef>
              <a:buNone/>
              <a:defRPr sz="1200" b="0" baseline="0">
                <a:solidFill>
                  <a:srgbClr val="808080"/>
                </a:solidFill>
              </a:defRPr>
            </a:lvl1pPr>
          </a:lstStyle>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endParaRPr lang="en-US" dirty="0" smtClean="0"/>
          </a:p>
          <a:p>
            <a:pPr lvl="0"/>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584767"/>
            <a:ext cx="8340724" cy="719997"/>
          </a:xfrm>
        </p:spPr>
        <p:txBody>
          <a:bodyPr/>
          <a:lstStyle/>
          <a:p>
            <a:r>
              <a:rPr lang="en-US" smtClean="0"/>
              <a:t>Click to edit Master title style</a:t>
            </a:r>
            <a:endParaRPr lang="en-US" dirty="0"/>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6" name="Content Placeholder 2"/>
          <p:cNvSpPr>
            <a:spLocks noGrp="1"/>
          </p:cNvSpPr>
          <p:nvPr>
            <p:ph idx="1"/>
          </p:nvPr>
        </p:nvSpPr>
        <p:spPr>
          <a:xfrm>
            <a:off x="395288" y="1484313"/>
            <a:ext cx="4032250" cy="475297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Content Placeholder 2"/>
          <p:cNvSpPr>
            <a:spLocks noGrp="1"/>
          </p:cNvSpPr>
          <p:nvPr>
            <p:ph idx="11"/>
          </p:nvPr>
        </p:nvSpPr>
        <p:spPr>
          <a:xfrm>
            <a:off x="4716464" y="1484313"/>
            <a:ext cx="4032250" cy="475297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Footer Placeholder 4"/>
          <p:cNvSpPr>
            <a:spLocks noGrp="1"/>
          </p:cNvSpPr>
          <p:nvPr>
            <p:ph type="ftr" sz="quarter" idx="13"/>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sp>
        <p:nvSpPr>
          <p:cNvPr id="9"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Placeholders v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5" name="Content Placeholder 2"/>
          <p:cNvSpPr>
            <a:spLocks noGrp="1"/>
          </p:cNvSpPr>
          <p:nvPr>
            <p:ph idx="1"/>
          </p:nvPr>
        </p:nvSpPr>
        <p:spPr>
          <a:xfrm>
            <a:off x="395288" y="1484313"/>
            <a:ext cx="8353425"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2"/>
          <p:cNvSpPr>
            <a:spLocks noGrp="1"/>
          </p:cNvSpPr>
          <p:nvPr>
            <p:ph idx="11"/>
          </p:nvPr>
        </p:nvSpPr>
        <p:spPr>
          <a:xfrm>
            <a:off x="395288" y="4005263"/>
            <a:ext cx="8353425"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Footer Placeholder 4"/>
          <p:cNvSpPr>
            <a:spLocks noGrp="1"/>
          </p:cNvSpPr>
          <p:nvPr>
            <p:ph type="ftr" sz="quarter" idx="13"/>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sp>
        <p:nvSpPr>
          <p:cNvPr id="9"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laceholde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7" name="Content Placeholder 2"/>
          <p:cNvSpPr>
            <a:spLocks noGrp="1"/>
          </p:cNvSpPr>
          <p:nvPr>
            <p:ph idx="1"/>
          </p:nvPr>
        </p:nvSpPr>
        <p:spPr>
          <a:xfrm>
            <a:off x="395287" y="1484312"/>
            <a:ext cx="2628000" cy="475297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2"/>
          <p:cNvSpPr>
            <a:spLocks noGrp="1"/>
          </p:cNvSpPr>
          <p:nvPr>
            <p:ph idx="11"/>
          </p:nvPr>
        </p:nvSpPr>
        <p:spPr>
          <a:xfrm>
            <a:off x="3258000" y="1484312"/>
            <a:ext cx="2628000" cy="475297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2"/>
          <p:cNvSpPr>
            <a:spLocks noGrp="1"/>
          </p:cNvSpPr>
          <p:nvPr>
            <p:ph idx="12"/>
          </p:nvPr>
        </p:nvSpPr>
        <p:spPr>
          <a:xfrm>
            <a:off x="6120713" y="1484312"/>
            <a:ext cx="2628000" cy="475297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Footer Placeholder 4"/>
          <p:cNvSpPr>
            <a:spLocks noGrp="1"/>
          </p:cNvSpPr>
          <p:nvPr>
            <p:ph type="ftr" sz="quarter" idx="14"/>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sp>
        <p:nvSpPr>
          <p:cNvPr id="10" name="Slide Number Placeholder 5"/>
          <p:cNvSpPr>
            <a:spLocks noGrp="1"/>
          </p:cNvSpPr>
          <p:nvPr>
            <p:ph type="sldNum" sz="quarter" idx="15"/>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Placeholders v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7" name="Content Placeholder 2"/>
          <p:cNvSpPr>
            <a:spLocks noGrp="1"/>
          </p:cNvSpPr>
          <p:nvPr>
            <p:ph idx="1"/>
          </p:nvPr>
        </p:nvSpPr>
        <p:spPr>
          <a:xfrm>
            <a:off x="395288" y="1484312"/>
            <a:ext cx="4032250" cy="475297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2"/>
          <p:cNvSpPr>
            <a:spLocks noGrp="1"/>
          </p:cNvSpPr>
          <p:nvPr>
            <p:ph idx="11"/>
          </p:nvPr>
        </p:nvSpPr>
        <p:spPr>
          <a:xfrm>
            <a:off x="4716463" y="1484313"/>
            <a:ext cx="4032250"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2"/>
          <p:cNvSpPr>
            <a:spLocks noGrp="1"/>
          </p:cNvSpPr>
          <p:nvPr>
            <p:ph idx="12"/>
          </p:nvPr>
        </p:nvSpPr>
        <p:spPr>
          <a:xfrm>
            <a:off x="4716463" y="4005262"/>
            <a:ext cx="4032250"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Footer Placeholder 4"/>
          <p:cNvSpPr>
            <a:spLocks noGrp="1"/>
          </p:cNvSpPr>
          <p:nvPr>
            <p:ph type="ftr" sz="quarter" idx="14"/>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sp>
        <p:nvSpPr>
          <p:cNvPr id="10" name="Slide Number Placeholder 5"/>
          <p:cNvSpPr>
            <a:spLocks noGrp="1"/>
          </p:cNvSpPr>
          <p:nvPr>
            <p:ph type="sldNum" sz="quarter" idx="15"/>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Placeholders v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6" name="Content Placeholder 2"/>
          <p:cNvSpPr>
            <a:spLocks noGrp="1"/>
          </p:cNvSpPr>
          <p:nvPr>
            <p:ph idx="1"/>
          </p:nvPr>
        </p:nvSpPr>
        <p:spPr>
          <a:xfrm>
            <a:off x="4716463" y="1484312"/>
            <a:ext cx="4032250" cy="475297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Content Placeholder 2"/>
          <p:cNvSpPr>
            <a:spLocks noGrp="1"/>
          </p:cNvSpPr>
          <p:nvPr>
            <p:ph idx="11"/>
          </p:nvPr>
        </p:nvSpPr>
        <p:spPr>
          <a:xfrm>
            <a:off x="395288" y="1484313"/>
            <a:ext cx="4032250"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2"/>
          <p:cNvSpPr>
            <a:spLocks noGrp="1"/>
          </p:cNvSpPr>
          <p:nvPr>
            <p:ph idx="12"/>
          </p:nvPr>
        </p:nvSpPr>
        <p:spPr>
          <a:xfrm>
            <a:off x="395288" y="4005262"/>
            <a:ext cx="4032250"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Footer Placeholder 4"/>
          <p:cNvSpPr>
            <a:spLocks noGrp="1"/>
          </p:cNvSpPr>
          <p:nvPr>
            <p:ph type="ftr" sz="quarter" idx="14"/>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10" name="Slide Number Placeholder 5"/>
          <p:cNvSpPr>
            <a:spLocks noGrp="1"/>
          </p:cNvSpPr>
          <p:nvPr>
            <p:ph type="sldNum" sz="quarter" idx="15"/>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Placeholders v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8" name="Content Placeholder 2"/>
          <p:cNvSpPr>
            <a:spLocks noGrp="1"/>
          </p:cNvSpPr>
          <p:nvPr>
            <p:ph idx="1"/>
          </p:nvPr>
        </p:nvSpPr>
        <p:spPr>
          <a:xfrm>
            <a:off x="395288" y="1484313"/>
            <a:ext cx="8353425"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2"/>
          <p:cNvSpPr>
            <a:spLocks noGrp="1"/>
          </p:cNvSpPr>
          <p:nvPr>
            <p:ph idx="11"/>
          </p:nvPr>
        </p:nvSpPr>
        <p:spPr>
          <a:xfrm>
            <a:off x="395289" y="4005262"/>
            <a:ext cx="4032250"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Content Placeholder 2"/>
          <p:cNvSpPr>
            <a:spLocks noGrp="1"/>
          </p:cNvSpPr>
          <p:nvPr>
            <p:ph idx="12"/>
          </p:nvPr>
        </p:nvSpPr>
        <p:spPr>
          <a:xfrm>
            <a:off x="4716463" y="3933825"/>
            <a:ext cx="4032250" cy="2303463"/>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Footer Placeholder 4"/>
          <p:cNvSpPr>
            <a:spLocks noGrp="1"/>
          </p:cNvSpPr>
          <p:nvPr>
            <p:ph type="ftr" sz="quarter" idx="14"/>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10" name="Slide Number Placeholder 5"/>
          <p:cNvSpPr>
            <a:spLocks noGrp="1"/>
          </p:cNvSpPr>
          <p:nvPr>
            <p:ph type="sldNum" sz="quarter" idx="15"/>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Placeholders v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8" name="Content Placeholder 2"/>
          <p:cNvSpPr>
            <a:spLocks noGrp="1"/>
          </p:cNvSpPr>
          <p:nvPr>
            <p:ph idx="1"/>
          </p:nvPr>
        </p:nvSpPr>
        <p:spPr>
          <a:xfrm>
            <a:off x="395288" y="4005262"/>
            <a:ext cx="8353425"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2"/>
          <p:cNvSpPr>
            <a:spLocks noGrp="1"/>
          </p:cNvSpPr>
          <p:nvPr>
            <p:ph idx="11"/>
          </p:nvPr>
        </p:nvSpPr>
        <p:spPr>
          <a:xfrm>
            <a:off x="395289" y="1484314"/>
            <a:ext cx="4032250" cy="2232024"/>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Content Placeholder 2"/>
          <p:cNvSpPr>
            <a:spLocks noGrp="1"/>
          </p:cNvSpPr>
          <p:nvPr>
            <p:ph idx="12"/>
          </p:nvPr>
        </p:nvSpPr>
        <p:spPr>
          <a:xfrm>
            <a:off x="4716463" y="1484313"/>
            <a:ext cx="4032250"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Footer Placeholder 4"/>
          <p:cNvSpPr>
            <a:spLocks noGrp="1"/>
          </p:cNvSpPr>
          <p:nvPr>
            <p:ph type="ftr" sz="quarter" idx="14"/>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10" name="Slide Number Placeholder 5"/>
          <p:cNvSpPr>
            <a:spLocks noGrp="1"/>
          </p:cNvSpPr>
          <p:nvPr>
            <p:ph type="sldNum" sz="quarter" idx="15"/>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Placeholder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3" name="Picture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21" name="Content Placeholder 2"/>
          <p:cNvSpPr>
            <a:spLocks noGrp="1"/>
          </p:cNvSpPr>
          <p:nvPr>
            <p:ph idx="11"/>
          </p:nvPr>
        </p:nvSpPr>
        <p:spPr>
          <a:xfrm>
            <a:off x="395289" y="1484312"/>
            <a:ext cx="4032250"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Content Placeholder 2"/>
          <p:cNvSpPr>
            <a:spLocks noGrp="1"/>
          </p:cNvSpPr>
          <p:nvPr>
            <p:ph idx="12"/>
          </p:nvPr>
        </p:nvSpPr>
        <p:spPr>
          <a:xfrm>
            <a:off x="395288" y="4005261"/>
            <a:ext cx="4032250" cy="2232028"/>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Content Placeholder 2"/>
          <p:cNvSpPr>
            <a:spLocks noGrp="1"/>
          </p:cNvSpPr>
          <p:nvPr>
            <p:ph idx="13"/>
          </p:nvPr>
        </p:nvSpPr>
        <p:spPr>
          <a:xfrm>
            <a:off x="4716463" y="1484313"/>
            <a:ext cx="4032250" cy="2232025"/>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2"/>
          <p:cNvSpPr>
            <a:spLocks noGrp="1"/>
          </p:cNvSpPr>
          <p:nvPr>
            <p:ph idx="14"/>
          </p:nvPr>
        </p:nvSpPr>
        <p:spPr>
          <a:xfrm>
            <a:off x="4716463" y="4005262"/>
            <a:ext cx="4032250" cy="223202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Footer Placeholder 4"/>
          <p:cNvSpPr>
            <a:spLocks noGrp="1"/>
          </p:cNvSpPr>
          <p:nvPr>
            <p:ph type="ftr" sz="quarter" idx="16"/>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11" name="Slide Number Placeholder 5"/>
          <p:cNvSpPr>
            <a:spLocks noGrp="1"/>
          </p:cNvSpPr>
          <p:nvPr>
            <p:ph type="sldNum" sz="quarter" idx="17"/>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95288" y="580073"/>
            <a:ext cx="8351044" cy="792000"/>
          </a:xfrm>
        </p:spPr>
        <p:txBody>
          <a:bodyPr lIns="0" tIns="0" rIns="0" bIns="0" anchor="t"/>
          <a:lstStyle>
            <a:lvl1pPr algn="l" defTabSz="914400" rtl="0" eaLnBrk="1" latinLnBrk="0" hangingPunct="1">
              <a:lnSpc>
                <a:spcPts val="2600"/>
              </a:lnSpc>
              <a:spcBef>
                <a:spcPct val="0"/>
              </a:spcBef>
              <a:buNone/>
              <a:defRPr lang="en-US" sz="2400" b="1" kern="1200" cap="none" spc="-80" baseline="0" dirty="0">
                <a:solidFill>
                  <a:srgbClr val="0097D1"/>
                </a:solidFill>
                <a:latin typeface="+mj-lt"/>
                <a:ea typeface="+mj-ea"/>
                <a:cs typeface="+mj-cs"/>
              </a:defRPr>
            </a:lvl1pPr>
          </a:lstStyle>
          <a:p>
            <a:r>
              <a:rPr lang="en-US" smtClean="0"/>
              <a:t>Click to edit Master title style</a:t>
            </a:r>
            <a:endParaRPr lang="en-US" dirty="0"/>
          </a:p>
        </p:txBody>
      </p:sp>
      <p:sp>
        <p:nvSpPr>
          <p:cNvPr id="7"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6"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9"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6"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 Photo">
    <p:bg>
      <p:bgRef idx="1001">
        <a:schemeClr val="bg2"/>
      </p:bgRef>
    </p:bg>
    <p:spTree>
      <p:nvGrpSpPr>
        <p:cNvPr id="1" name=""/>
        <p:cNvGrpSpPr/>
        <p:nvPr/>
      </p:nvGrpSpPr>
      <p:grpSpPr>
        <a:xfrm>
          <a:off x="0" y="0"/>
          <a:ext cx="0" cy="0"/>
          <a:chOff x="0" y="0"/>
          <a:chExt cx="0" cy="0"/>
        </a:xfrm>
      </p:grpSpPr>
      <p:sp>
        <p:nvSpPr>
          <p:cNvPr id="16" name="Picture Placeholder 15"/>
          <p:cNvSpPr>
            <a:spLocks noGrp="1"/>
          </p:cNvSpPr>
          <p:nvPr>
            <p:ph type="pic" sz="quarter" idx="14"/>
          </p:nvPr>
        </p:nvSpPr>
        <p:spPr>
          <a:xfrm>
            <a:off x="0" y="0"/>
            <a:ext cx="9144000" cy="6858000"/>
          </a:xfrm>
        </p:spPr>
        <p:txBody>
          <a:bodyPr/>
          <a:lstStyle/>
          <a:p>
            <a:r>
              <a:rPr lang="en-US" smtClean="0"/>
              <a:t>Click icon to add picture</a:t>
            </a:r>
            <a:endParaRPr lang="en-US" dirty="0"/>
          </a:p>
        </p:txBody>
      </p:sp>
      <p:sp>
        <p:nvSpPr>
          <p:cNvPr id="3" name="Subtitle 2"/>
          <p:cNvSpPr>
            <a:spLocks noGrp="1"/>
          </p:cNvSpPr>
          <p:nvPr>
            <p:ph type="subTitle" idx="1"/>
          </p:nvPr>
        </p:nvSpPr>
        <p:spPr>
          <a:xfrm>
            <a:off x="395288" y="3381928"/>
            <a:ext cx="8353425" cy="1127222"/>
          </a:xfrm>
        </p:spPr>
        <p:txBody>
          <a:bodyPr lIns="0" tIns="0" rIns="0" bIns="0"/>
          <a:lstStyle>
            <a:lvl1pPr marL="0" marR="0" indent="0" algn="l" defTabSz="914400" rtl="0" eaLnBrk="1" fontAlgn="auto" latinLnBrk="0" hangingPunct="1">
              <a:lnSpc>
                <a:spcPct val="100000"/>
              </a:lnSpc>
              <a:spcBef>
                <a:spcPts val="0"/>
              </a:spcBef>
              <a:spcAft>
                <a:spcPts val="0"/>
              </a:spcAft>
              <a:buClr>
                <a:schemeClr val="bg1"/>
              </a:buClr>
              <a:buSzPct val="25000"/>
              <a:buFont typeface="Arial" pitchFamily="34" charset="0"/>
              <a:buNone/>
              <a:tabLst/>
              <a:defRPr sz="2000" b="0" spc="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extBox 8"/>
          <p:cNvSpPr txBox="1"/>
          <p:nvPr userDrawn="1"/>
        </p:nvSpPr>
        <p:spPr>
          <a:xfrm>
            <a:off x="446049" y="1048215"/>
            <a:ext cx="184731" cy="369332"/>
          </a:xfrm>
          <a:prstGeom prst="rect">
            <a:avLst/>
          </a:prstGeom>
          <a:noFill/>
        </p:spPr>
        <p:txBody>
          <a:bodyPr wrap="none" rtlCol="0">
            <a:spAutoFit/>
          </a:bodyPr>
          <a:lstStyle/>
          <a:p>
            <a:endParaRPr lang="en-US" dirty="0"/>
          </a:p>
        </p:txBody>
      </p:sp>
      <p:sp>
        <p:nvSpPr>
          <p:cNvPr id="15" name="Text Placeholder 14"/>
          <p:cNvSpPr>
            <a:spLocks noGrp="1"/>
          </p:cNvSpPr>
          <p:nvPr>
            <p:ph type="body" sz="quarter" idx="13" hasCustomPrompt="1"/>
          </p:nvPr>
        </p:nvSpPr>
        <p:spPr>
          <a:xfrm>
            <a:off x="395288" y="1672024"/>
            <a:ext cx="1800000" cy="238551"/>
          </a:xfrm>
        </p:spPr>
        <p:txBody>
          <a:bodyPr lIns="0" tIns="0" rIns="0" bIns="0"/>
          <a:lstStyle>
            <a:lvl1pPr>
              <a:lnSpc>
                <a:spcPct val="100000"/>
              </a:lnSpc>
              <a:buNone/>
              <a:defRPr sz="1400" b="0" cap="all" spc="0" baseline="0">
                <a:solidFill>
                  <a:schemeClr val="tx1"/>
                </a:solidFill>
              </a:defRPr>
            </a:lvl1pPr>
            <a:lvl2pPr>
              <a:buNone/>
              <a:defRPr sz="1000" cap="all" baseline="0">
                <a:solidFill>
                  <a:schemeClr val="bg1"/>
                </a:solidFill>
              </a:defRPr>
            </a:lvl2pPr>
            <a:lvl3pPr>
              <a:buNone/>
              <a:defRPr sz="1000" cap="all" baseline="0">
                <a:solidFill>
                  <a:schemeClr val="bg1"/>
                </a:solidFill>
              </a:defRPr>
            </a:lvl3pPr>
            <a:lvl4pPr>
              <a:buNone/>
              <a:defRPr sz="1000" cap="all" baseline="0">
                <a:solidFill>
                  <a:schemeClr val="bg1"/>
                </a:solidFill>
              </a:defRPr>
            </a:lvl4pPr>
            <a:lvl5pPr>
              <a:buNone/>
              <a:defRPr sz="1000" cap="all" baseline="0">
                <a:solidFill>
                  <a:schemeClr val="bg1"/>
                </a:solidFill>
              </a:defRPr>
            </a:lvl5pPr>
          </a:lstStyle>
          <a:p>
            <a:pPr lvl="0"/>
            <a:r>
              <a:rPr lang="en-US" dirty="0" smtClean="0"/>
              <a:t>month 20XX</a:t>
            </a:r>
            <a:endParaRPr lang="en-US" dirty="0"/>
          </a:p>
        </p:txBody>
      </p:sp>
      <p:pic>
        <p:nvPicPr>
          <p:cNvPr id="13" name="Picture 12" descr="image1.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00490" y="367238"/>
            <a:ext cx="677520" cy="677520"/>
          </a:xfrm>
          <a:prstGeom prst="rect">
            <a:avLst/>
          </a:prstGeom>
        </p:spPr>
      </p:pic>
      <p:sp>
        <p:nvSpPr>
          <p:cNvPr id="19" name="Title 1"/>
          <p:cNvSpPr>
            <a:spLocks noGrp="1"/>
          </p:cNvSpPr>
          <p:nvPr>
            <p:ph type="ctrTitle"/>
          </p:nvPr>
        </p:nvSpPr>
        <p:spPr>
          <a:xfrm>
            <a:off x="395288" y="2109436"/>
            <a:ext cx="8353425" cy="1177200"/>
          </a:xfrm>
        </p:spPr>
        <p:txBody>
          <a:bodyPr lIns="0" tIns="0" rIns="0" bIns="0" anchor="t" anchorCtr="0"/>
          <a:lstStyle>
            <a:lvl1pPr algn="l">
              <a:lnSpc>
                <a:spcPts val="4800"/>
              </a:lnSpc>
              <a:defRPr sz="4800" b="1" cap="all" spc="-250" baseline="0">
                <a:solidFill>
                  <a:schemeClr val="tx1"/>
                </a:solidFill>
              </a:defRPr>
            </a:lvl1pPr>
          </a:lstStyle>
          <a:p>
            <a:r>
              <a:rPr lang="en-US" smtClean="0"/>
              <a:t>Click to edit Master title style</a:t>
            </a:r>
            <a:endParaRPr lang="en-US" dirty="0"/>
          </a:p>
        </p:txBody>
      </p:sp>
      <p:sp>
        <p:nvSpPr>
          <p:cNvPr id="22" name="Text Placeholder 14"/>
          <p:cNvSpPr>
            <a:spLocks noGrp="1"/>
          </p:cNvSpPr>
          <p:nvPr>
            <p:ph type="body" sz="quarter" idx="16" hasCustomPrompt="1"/>
          </p:nvPr>
        </p:nvSpPr>
        <p:spPr>
          <a:xfrm>
            <a:off x="395288" y="576173"/>
            <a:ext cx="3173164" cy="212212"/>
          </a:xfrm>
        </p:spPr>
        <p:txBody>
          <a:bodyPr lIns="0" tIns="0" rIns="0" bIns="0"/>
          <a:lstStyle>
            <a:lvl1pPr>
              <a:lnSpc>
                <a:spcPct val="100000"/>
              </a:lnSpc>
              <a:buNone/>
              <a:defRPr sz="1400" b="1" cap="none" spc="0" baseline="0">
                <a:solidFill>
                  <a:schemeClr val="tx2"/>
                </a:solidFill>
              </a:defRPr>
            </a:lvl1pPr>
            <a:lvl2pPr>
              <a:buNone/>
              <a:defRPr sz="1000" cap="all" baseline="0">
                <a:solidFill>
                  <a:schemeClr val="bg1"/>
                </a:solidFill>
              </a:defRPr>
            </a:lvl2pPr>
            <a:lvl3pPr>
              <a:buNone/>
              <a:defRPr sz="1000" cap="all" baseline="0">
                <a:solidFill>
                  <a:schemeClr val="bg1"/>
                </a:solidFill>
              </a:defRPr>
            </a:lvl3pPr>
            <a:lvl4pPr>
              <a:buNone/>
              <a:defRPr sz="1000" cap="all" baseline="0">
                <a:solidFill>
                  <a:schemeClr val="bg1"/>
                </a:solidFill>
              </a:defRPr>
            </a:lvl4pPr>
            <a:lvl5pPr>
              <a:buNone/>
              <a:defRPr sz="1000" cap="all" baseline="0">
                <a:solidFill>
                  <a:schemeClr val="bg1"/>
                </a:solidFill>
              </a:defRPr>
            </a:lvl5pPr>
          </a:lstStyle>
          <a:p>
            <a:pPr lvl="0"/>
            <a:r>
              <a:rPr lang="en-US" dirty="0" smtClean="0"/>
              <a:t>Information | Analytics | Expertise</a:t>
            </a:r>
            <a:endParaRPr lang="en-US" dirty="0"/>
          </a:p>
        </p:txBody>
      </p:sp>
      <p:sp>
        <p:nvSpPr>
          <p:cNvPr id="12" name="Text Placeholder 18"/>
          <p:cNvSpPr>
            <a:spLocks noGrp="1"/>
          </p:cNvSpPr>
          <p:nvPr>
            <p:ph type="body" sz="quarter" idx="17" hasCustomPrompt="1"/>
          </p:nvPr>
        </p:nvSpPr>
        <p:spPr>
          <a:xfrm>
            <a:off x="395289" y="4797190"/>
            <a:ext cx="4032250" cy="1512210"/>
          </a:xfrm>
        </p:spPr>
        <p:txBody>
          <a:bodyPr/>
          <a:lstStyle>
            <a:lvl1pPr>
              <a:lnSpc>
                <a:spcPct val="100000"/>
              </a:lnSpc>
              <a:spcBef>
                <a:spcPts val="0"/>
              </a:spcBef>
              <a:buNone/>
              <a:defRPr sz="1200" b="0" baseline="0">
                <a:solidFill>
                  <a:schemeClr val="tx1"/>
                </a:solidFill>
              </a:defRPr>
            </a:lvl1pPr>
          </a:lstStyle>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endParaRPr lang="en-US" dirty="0" smtClean="0"/>
          </a:p>
          <a:p>
            <a:pPr lvl="0"/>
            <a:endParaRPr lang="en-US" dirty="0" smtClean="0"/>
          </a:p>
        </p:txBody>
      </p:sp>
      <p:sp>
        <p:nvSpPr>
          <p:cNvPr id="14" name="Text Placeholder 18"/>
          <p:cNvSpPr>
            <a:spLocks noGrp="1"/>
          </p:cNvSpPr>
          <p:nvPr>
            <p:ph type="body" sz="quarter" idx="15" hasCustomPrompt="1"/>
          </p:nvPr>
        </p:nvSpPr>
        <p:spPr>
          <a:xfrm>
            <a:off x="4716463" y="4797190"/>
            <a:ext cx="4032250" cy="1512210"/>
          </a:xfrm>
        </p:spPr>
        <p:txBody>
          <a:bodyPr/>
          <a:lstStyle>
            <a:lvl1pPr>
              <a:lnSpc>
                <a:spcPct val="100000"/>
              </a:lnSpc>
              <a:spcBef>
                <a:spcPts val="0"/>
              </a:spcBef>
              <a:buNone/>
              <a:defRPr sz="1200" b="0" baseline="0">
                <a:solidFill>
                  <a:schemeClr val="tx1"/>
                </a:solidFill>
              </a:defRPr>
            </a:lvl1pPr>
          </a:lstStyle>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r>
              <a:rPr lang="en-US" dirty="0" smtClean="0"/>
              <a:t>First and Last Name in Bold, Title (</a:t>
            </a:r>
            <a:r>
              <a:rPr lang="en-US" dirty="0" err="1" smtClean="0"/>
              <a:t>unbold</a:t>
            </a:r>
            <a:r>
              <a:rPr lang="en-US" dirty="0" smtClean="0"/>
              <a:t>)</a:t>
            </a:r>
          </a:p>
          <a:p>
            <a:pPr lvl="0"/>
            <a:r>
              <a:rPr lang="en-US" dirty="0" smtClean="0"/>
              <a:t>+1 XXX XXX </a:t>
            </a:r>
            <a:r>
              <a:rPr lang="en-US" dirty="0" err="1" smtClean="0"/>
              <a:t>XXXX</a:t>
            </a:r>
            <a:endParaRPr lang="en-US" dirty="0" smtClean="0"/>
          </a:p>
          <a:p>
            <a:pPr lvl="0"/>
            <a:r>
              <a:rPr lang="en-US" dirty="0" err="1" smtClean="0"/>
              <a:t>First.Last@ihs.com</a:t>
            </a:r>
            <a:endParaRPr lang="en-US" dirty="0" smtClean="0"/>
          </a:p>
          <a:p>
            <a:pPr lvl="0"/>
            <a:endParaRPr lang="en-US" dirty="0" smtClean="0"/>
          </a:p>
          <a:p>
            <a:pPr lvl="0"/>
            <a:endParaRPr lang="en-US" dirty="0" smtClean="0"/>
          </a:p>
          <a:p>
            <a:pPr lvl="0"/>
            <a:endParaRPr lang="en-US" dirty="0" smtClean="0"/>
          </a:p>
        </p:txBody>
      </p:sp>
      <p:sp>
        <p:nvSpPr>
          <p:cNvPr id="23" name="Text Placeholder 24"/>
          <p:cNvSpPr>
            <a:spLocks noGrp="1"/>
          </p:cNvSpPr>
          <p:nvPr>
            <p:ph type="body" sz="quarter" idx="18" hasCustomPrompt="1"/>
          </p:nvPr>
        </p:nvSpPr>
        <p:spPr>
          <a:xfrm>
            <a:off x="391299" y="6314162"/>
            <a:ext cx="2020401" cy="216000"/>
          </a:xfrm>
        </p:spPr>
        <p:txBody>
          <a:bodyPr anchor="ctr"/>
          <a:lstStyle>
            <a:lvl1pPr>
              <a:lnSpc>
                <a:spcPct val="100000"/>
              </a:lnSpc>
              <a:spcBef>
                <a:spcPts val="0"/>
              </a:spcBef>
              <a:defRPr sz="800" spc="0" baseline="0">
                <a:solidFill>
                  <a:schemeClr val="tx1"/>
                </a:solidFill>
              </a:defRPr>
            </a:lvl1pPr>
          </a:lstStyle>
          <a:p>
            <a:pPr lvl="0"/>
            <a:r>
              <a:rPr lang="en-US" dirty="0" smtClean="0"/>
              <a:t>© 2014 IHS  / ALL RIGHTS RESERVED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0097D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169664" y="193288"/>
            <a:ext cx="4228171" cy="194295"/>
          </a:xfrm>
        </p:spPr>
        <p:txBody>
          <a:bodyPr lIns="0" tIns="0" rIns="0" bIns="0"/>
          <a:lstStyle>
            <a:lvl1pPr algn="r">
              <a:defRPr cap="all" baseline="0">
                <a:solidFill>
                  <a:schemeClr val="bg1"/>
                </a:solidFill>
              </a:defRPr>
            </a:lvl1pPr>
          </a:lstStyle>
          <a:p>
            <a:r>
              <a:rPr lang="en-US" smtClean="0"/>
              <a:t>Presentation Name / Month 2014</a:t>
            </a:r>
            <a:endParaRPr lang="en-US" dirty="0"/>
          </a:p>
        </p:txBody>
      </p:sp>
      <p:cxnSp>
        <p:nvCxnSpPr>
          <p:cNvPr id="11" name="Straight Connector 10"/>
          <p:cNvCxnSpPr/>
          <p:nvPr userDrawn="1"/>
        </p:nvCxnSpPr>
        <p:spPr>
          <a:xfrm>
            <a:off x="395288" y="2274849"/>
            <a:ext cx="265423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itle 1"/>
          <p:cNvSpPr>
            <a:spLocks noGrp="1"/>
          </p:cNvSpPr>
          <p:nvPr>
            <p:ph type="title"/>
          </p:nvPr>
        </p:nvSpPr>
        <p:spPr>
          <a:xfrm>
            <a:off x="395287" y="583659"/>
            <a:ext cx="2660437" cy="1651929"/>
          </a:xfrm>
        </p:spPr>
        <p:txBody>
          <a:bodyPr lIns="0" tIns="0" rIns="0" bIns="0" anchor="t"/>
          <a:lstStyle>
            <a:lvl1pPr algn="l">
              <a:lnSpc>
                <a:spcPts val="2600"/>
              </a:lnSpc>
              <a:defRPr sz="2400" b="1" cap="none" spc="-80" baseline="0">
                <a:solidFill>
                  <a:schemeClr val="bg1"/>
                </a:solidFill>
              </a:defRPr>
            </a:lvl1pPr>
          </a:lstStyle>
          <a:p>
            <a:r>
              <a:rPr lang="en-US" smtClean="0"/>
              <a:t>Click to edit Master title style</a:t>
            </a:r>
            <a:endParaRPr lang="en-US" dirty="0"/>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8" name="Content Placeholder 2"/>
          <p:cNvSpPr>
            <a:spLocks noGrp="1"/>
          </p:cNvSpPr>
          <p:nvPr>
            <p:ph idx="1"/>
          </p:nvPr>
        </p:nvSpPr>
        <p:spPr>
          <a:xfrm>
            <a:off x="3950894" y="561379"/>
            <a:ext cx="4797819" cy="5675909"/>
          </a:xfrm>
        </p:spPr>
        <p:txBody>
          <a:bodyPr lIns="0" tIns="0" rIns="0" bIns="0"/>
          <a:lstStyle>
            <a:lvl1pPr algn="l">
              <a:defRPr sz="2000">
                <a:solidFill>
                  <a:schemeClr val="bg2"/>
                </a:solidFill>
              </a:defRPr>
            </a:lvl1pPr>
            <a:lvl2pPr algn="l">
              <a:defRPr sz="2000" spc="0">
                <a:solidFill>
                  <a:schemeClr val="bg2"/>
                </a:solidFill>
              </a:defRPr>
            </a:lvl2pPr>
            <a:lvl3pPr algn="l">
              <a:defRPr>
                <a:solidFill>
                  <a:schemeClr val="bg2"/>
                </a:solidFill>
              </a:defRPr>
            </a:lvl3pPr>
            <a:lvl4pPr algn="l">
              <a:defRPr b="1">
                <a:solidFill>
                  <a:schemeClr val="bg2"/>
                </a:solidFill>
              </a:defRPr>
            </a:lvl4pPr>
            <a:lvl5pPr algn="l">
              <a:defRPr sz="1400">
                <a:solidFill>
                  <a:schemeClr val="bg2"/>
                </a:solidFill>
              </a:defRPr>
            </a:lvl5pPr>
            <a:lvl6pPr>
              <a:defRPr baseline="0">
                <a:solidFill>
                  <a:schemeClr val="bg2"/>
                </a:solidFill>
              </a:defRPr>
            </a:lvl6pPr>
            <a:lvl7pPr>
              <a:defRPr baseline="0">
                <a:solidFill>
                  <a:schemeClr val="bg2"/>
                </a:solidFill>
              </a:defRPr>
            </a:lvl7pPr>
            <a:lvl8pPr>
              <a:defRPr baseline="0">
                <a:solidFill>
                  <a:schemeClr val="bg2"/>
                </a:solidFill>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2" name="Straight Connector 11"/>
          <p:cNvCxnSpPr/>
          <p:nvPr userDrawn="1"/>
        </p:nvCxnSpPr>
        <p:spPr>
          <a:xfrm>
            <a:off x="395288" y="6427233"/>
            <a:ext cx="836923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397841" y="6571257"/>
            <a:ext cx="535403" cy="123111"/>
          </a:xfrm>
          <a:prstGeom prst="rect">
            <a:avLst/>
          </a:prstGeom>
          <a:noFill/>
        </p:spPr>
        <p:txBody>
          <a:bodyPr wrap="none" lIns="0" tIns="0" rIns="0" bIns="0" rtlCol="0">
            <a:spAutoFit/>
          </a:bodyPr>
          <a:lstStyle/>
          <a:p>
            <a:pPr lvl="0"/>
            <a:r>
              <a:rPr lang="en-US" sz="800" b="0" kern="1200" cap="all" spc="0" baseline="0" dirty="0" smtClean="0">
                <a:solidFill>
                  <a:schemeClr val="bg2"/>
                </a:solidFill>
                <a:latin typeface="+mn-lt"/>
                <a:ea typeface="+mn-ea"/>
                <a:cs typeface="+mn-cs"/>
              </a:rPr>
              <a:t>© 2014 IHS</a:t>
            </a:r>
            <a:endParaRPr lang="en-US" sz="800" b="0" kern="1200" cap="all" spc="0" baseline="0" dirty="0">
              <a:solidFill>
                <a:schemeClr val="bg2"/>
              </a:solidFill>
              <a:latin typeface="+mn-lt"/>
              <a:ea typeface="+mn-ea"/>
              <a:cs typeface="+mn-cs"/>
            </a:endParaRPr>
          </a:p>
        </p:txBody>
      </p:sp>
      <p:sp>
        <p:nvSpPr>
          <p:cNvPr id="17" name="Slide Number Placeholder 5"/>
          <p:cNvSpPr>
            <a:spLocks noGrp="1"/>
          </p:cNvSpPr>
          <p:nvPr>
            <p:ph type="sldNum" sz="quarter" idx="12"/>
          </p:nvPr>
        </p:nvSpPr>
        <p:spPr>
          <a:xfrm>
            <a:off x="6613144" y="6448345"/>
            <a:ext cx="2133600" cy="365125"/>
          </a:xfrm>
        </p:spPr>
        <p:txBody>
          <a:bodyPr/>
          <a:lstStyle>
            <a:lvl1pPr>
              <a:defRPr>
                <a:solidFill>
                  <a:schemeClr val="bg2"/>
                </a:solidFill>
              </a:defRPr>
            </a:lvl1pPr>
          </a:lstStyle>
          <a:p>
            <a:fld id="{24C46141-E31C-41A4-BE53-0A6DFD9041A4}"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IHS Copyright">
    <p:spTree>
      <p:nvGrpSpPr>
        <p:cNvPr id="1" name=""/>
        <p:cNvGrpSpPr/>
        <p:nvPr/>
      </p:nvGrpSpPr>
      <p:grpSpPr>
        <a:xfrm>
          <a:off x="0" y="0"/>
          <a:ext cx="0" cy="0"/>
          <a:chOff x="0" y="0"/>
          <a:chExt cx="0" cy="0"/>
        </a:xfrm>
      </p:grpSpPr>
      <p:sp>
        <p:nvSpPr>
          <p:cNvPr id="9" name="TextBox 8"/>
          <p:cNvSpPr txBox="1"/>
          <p:nvPr userDrawn="1"/>
        </p:nvSpPr>
        <p:spPr>
          <a:xfrm>
            <a:off x="395288" y="5408598"/>
            <a:ext cx="7201132" cy="1128514"/>
          </a:xfrm>
          <a:prstGeom prst="rect">
            <a:avLst/>
          </a:prstGeom>
          <a:noFill/>
        </p:spPr>
        <p:txBody>
          <a:bodyPr wrap="square" lIns="0" tIns="0" rIns="0" bIns="0" rtlCol="0">
            <a:spAutoFit/>
          </a:bodyPr>
          <a:lstStyle/>
          <a:p>
            <a:pPr lvl="0">
              <a:lnSpc>
                <a:spcPts val="1100"/>
              </a:lnSpc>
            </a:pPr>
            <a:r>
              <a:rPr lang="en-US" sz="800" spc="-20" baseline="0" dirty="0" smtClean="0"/>
              <a:t>© 2014 IHS. No portion of this report may be reproduced, reused, or otherwise distributed in any form without prior written consent, with the exception of any internal client distribution as may be permitted in the license agreement between client and IHS. Content reproduced or redistributed with IHS permission must display IHS legal notices and attributions of authorship. The information contained herein is from sources considered reliable but its accuracy and completeness are not warranted, nor are the opinions and analyses which are based upon it, and to the extent permitted by law, IHS shall not be liable for any errors or omissions or any loss, damage or expense incurred by reliance on information or any statement contained herein. For more information, please contact IHS at </a:t>
            </a:r>
            <a:r>
              <a:rPr lang="en-US" sz="800" spc="-20" baseline="0" dirty="0" err="1" smtClean="0"/>
              <a:t>customercare@ihs.com</a:t>
            </a:r>
            <a:r>
              <a:rPr lang="en-US" sz="800" spc="-20" baseline="0" dirty="0" smtClean="0"/>
              <a:t>, +1 800 IHS CARE (from North American locations), or +44 (0) 1344 328 300 (from outside North America). All products, company names or other marks appearing in this publication are the trademarks and property of IHS or their respective owners. </a:t>
            </a:r>
          </a:p>
          <a:p>
            <a:pPr>
              <a:lnSpc>
                <a:spcPts val="1100"/>
              </a:lnSpc>
            </a:pPr>
            <a:endParaRPr lang="en-US" sz="800" spc="-20" baseline="0" dirty="0"/>
          </a:p>
        </p:txBody>
      </p:sp>
      <p:pic>
        <p:nvPicPr>
          <p:cNvPr id="7" name="Picture 6" descr="IHS-blu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19358" y="370790"/>
            <a:ext cx="664475" cy="664475"/>
          </a:xfrm>
          <a:prstGeom prst="rect">
            <a:avLst/>
          </a:prstGeom>
        </p:spPr>
      </p:pic>
      <p:sp>
        <p:nvSpPr>
          <p:cNvPr id="6" name="TextBox 5"/>
          <p:cNvSpPr txBox="1"/>
          <p:nvPr userDrawn="1"/>
        </p:nvSpPr>
        <p:spPr>
          <a:xfrm>
            <a:off x="395288" y="1268413"/>
            <a:ext cx="4309360" cy="2800767"/>
          </a:xfrm>
          <a:prstGeom prst="rect">
            <a:avLst/>
          </a:prstGeom>
          <a:noFill/>
        </p:spPr>
        <p:txBody>
          <a:bodyPr wrap="square" lIns="0" tIns="0" rIns="0" bIns="0" rtlCol="0">
            <a:spAutoFit/>
          </a:bodyPr>
          <a:lstStyle/>
          <a:p>
            <a:r>
              <a:rPr lang="en-US" sz="1100" b="1" dirty="0" smtClean="0"/>
              <a:t>Americas: </a:t>
            </a:r>
            <a:r>
              <a:rPr lang="en-US" sz="1100" dirty="0" smtClean="0"/>
              <a:t/>
            </a:r>
            <a:br>
              <a:rPr lang="en-US" sz="1100" dirty="0" smtClean="0"/>
            </a:br>
            <a:r>
              <a:rPr lang="en-US" sz="1100" b="0" dirty="0" smtClean="0"/>
              <a:t>+</a:t>
            </a:r>
            <a:r>
              <a:rPr lang="en-US" sz="1100" b="0" dirty="0" err="1" smtClean="0"/>
              <a:t>1.800.IHS.CARE</a:t>
            </a:r>
            <a:r>
              <a:rPr lang="en-US" sz="1100" b="0" dirty="0" smtClean="0"/>
              <a:t> (+1.800.447.273); </a:t>
            </a:r>
            <a:br>
              <a:rPr lang="en-US" sz="1100" b="0" dirty="0" smtClean="0"/>
            </a:br>
            <a:r>
              <a:rPr lang="en-US" sz="1100" b="0" dirty="0" err="1" smtClean="0"/>
              <a:t>customercare@ihs.com</a:t>
            </a:r>
            <a:endParaRPr lang="en-US" sz="1100" b="0" dirty="0" smtClean="0"/>
          </a:p>
          <a:p>
            <a:endParaRPr lang="en-US" sz="1100" b="0" dirty="0" smtClean="0"/>
          </a:p>
          <a:p>
            <a:endParaRPr lang="en-US" sz="1100" b="0" dirty="0" smtClean="0"/>
          </a:p>
          <a:p>
            <a:endParaRPr lang="en-US" sz="1100" dirty="0" smtClean="0"/>
          </a:p>
          <a:p>
            <a:r>
              <a:rPr lang="en-US" sz="1100" b="1" dirty="0" smtClean="0"/>
              <a:t>Europe, Middle East, and Africa: </a:t>
            </a:r>
            <a:r>
              <a:rPr lang="en-US" sz="1100" dirty="0" smtClean="0"/>
              <a:t/>
            </a:r>
            <a:br>
              <a:rPr lang="en-US" sz="1100" dirty="0" smtClean="0"/>
            </a:br>
            <a:r>
              <a:rPr lang="en-US" sz="1100" b="0" dirty="0" smtClean="0"/>
              <a:t>+44.(0).1344.328.300; </a:t>
            </a:r>
            <a:br>
              <a:rPr lang="en-US" sz="1100" b="0" dirty="0" smtClean="0"/>
            </a:br>
            <a:r>
              <a:rPr lang="en-US" sz="1100" b="0" dirty="0" err="1" smtClean="0"/>
              <a:t>customer.support@ihs.com</a:t>
            </a:r>
            <a:endParaRPr lang="en-US" sz="1100" b="0" dirty="0" smtClean="0"/>
          </a:p>
          <a:p>
            <a:endParaRPr lang="en-US" sz="1100" b="0" dirty="0" smtClean="0"/>
          </a:p>
          <a:p>
            <a:endParaRPr lang="en-US" sz="1100" dirty="0" smtClean="0"/>
          </a:p>
          <a:p>
            <a:endParaRPr lang="en-US" sz="1100" dirty="0" smtClean="0"/>
          </a:p>
          <a:p>
            <a:r>
              <a:rPr lang="en-US" sz="1100" b="1" dirty="0" smtClean="0"/>
              <a:t>Asia and the Pacific Rim: </a:t>
            </a:r>
            <a:r>
              <a:rPr lang="en-US" sz="1100" dirty="0" smtClean="0"/>
              <a:t/>
            </a:r>
            <a:br>
              <a:rPr lang="en-US" sz="1100" dirty="0" smtClean="0"/>
            </a:br>
            <a:r>
              <a:rPr lang="en-US" sz="1100" b="0" dirty="0" smtClean="0"/>
              <a:t>+604.291.3600; </a:t>
            </a:r>
            <a:br>
              <a:rPr lang="en-US" sz="1100" b="0" dirty="0" smtClean="0"/>
            </a:br>
            <a:r>
              <a:rPr lang="en-US" sz="1100" b="0" dirty="0" err="1" smtClean="0"/>
              <a:t>supportapac@ihs.com</a:t>
            </a:r>
            <a:r>
              <a:rPr lang="en-US" sz="1100" b="0" dirty="0" smtClean="0"/>
              <a:t> </a:t>
            </a:r>
          </a:p>
          <a:p>
            <a:endParaRPr lang="en-US" sz="1100" dirty="0"/>
          </a:p>
        </p:txBody>
      </p:sp>
      <p:sp>
        <p:nvSpPr>
          <p:cNvPr id="8" name="TextBox 7"/>
          <p:cNvSpPr txBox="1"/>
          <p:nvPr userDrawn="1"/>
        </p:nvSpPr>
        <p:spPr>
          <a:xfrm>
            <a:off x="395288" y="548680"/>
            <a:ext cx="4309360" cy="538609"/>
          </a:xfrm>
          <a:prstGeom prst="rect">
            <a:avLst/>
          </a:prstGeom>
          <a:noFill/>
        </p:spPr>
        <p:txBody>
          <a:bodyPr wrap="square" lIns="0" tIns="0" rIns="0" bIns="0" rtlCol="0">
            <a:spAutoFit/>
          </a:bodyPr>
          <a:lstStyle/>
          <a:p>
            <a:r>
              <a:rPr lang="en-US" sz="2400" b="1" kern="1200" cap="none" spc="-80" baseline="0" dirty="0" smtClean="0">
                <a:solidFill>
                  <a:srgbClr val="0097D1"/>
                </a:solidFill>
                <a:latin typeface="+mj-lt"/>
                <a:ea typeface="+mj-ea"/>
                <a:cs typeface="+mj-cs"/>
              </a:rPr>
              <a:t>Contact us</a:t>
            </a:r>
          </a:p>
          <a:p>
            <a:endParaRPr lang="en-US" sz="11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Text Placeholder 4"/>
          <p:cNvSpPr>
            <a:spLocks noGrp="1"/>
          </p:cNvSpPr>
          <p:nvPr>
            <p:ph type="body" sz="quarter" idx="12"/>
          </p:nvPr>
        </p:nvSpPr>
        <p:spPr>
          <a:xfrm>
            <a:off x="396000" y="6357939"/>
            <a:ext cx="8676000" cy="214334"/>
          </a:xfrm>
        </p:spPr>
        <p:txBody>
          <a:bodyPr/>
          <a:lstStyle>
            <a:lvl1pPr algn="r">
              <a:buNone/>
              <a:defRPr sz="1200" baseline="0">
                <a:solidFill>
                  <a:schemeClr val="bg2">
                    <a:lumMod val="75000"/>
                  </a:schemeClr>
                </a:solidFill>
              </a:defRPr>
            </a:lvl1pPr>
          </a:lstStyle>
          <a:p>
            <a:pPr lvl="0"/>
            <a:r>
              <a:rPr lang="en-US" smtClean="0"/>
              <a:t>Click to edit Master text styles</a:t>
            </a:r>
          </a:p>
        </p:txBody>
      </p:sp>
    </p:spTree>
    <p:extLst>
      <p:ext uri="{BB962C8B-B14F-4D97-AF65-F5344CB8AC3E}">
        <p14:creationId xmlns:p14="http://schemas.microsoft.com/office/powerpoint/2010/main" val="2255966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Short title">
    <p:spTree>
      <p:nvGrpSpPr>
        <p:cNvPr id="1" name=""/>
        <p:cNvGrpSpPr/>
        <p:nvPr/>
      </p:nvGrpSpPr>
      <p:grpSpPr>
        <a:xfrm>
          <a:off x="0" y="0"/>
          <a:ext cx="0" cy="0"/>
          <a:chOff x="0" y="0"/>
          <a:chExt cx="0" cy="0"/>
        </a:xfrm>
      </p:grpSpPr>
      <p:pic>
        <p:nvPicPr>
          <p:cNvPr id="8" name="Picture 9"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1"/>
          <p:cNvSpPr txBox="1">
            <a:spLocks noChangeArrowheads="1"/>
          </p:cNvSpPr>
          <p:nvPr/>
        </p:nvSpPr>
        <p:spPr bwMode="auto">
          <a:xfrm>
            <a:off x="7802563" y="2457450"/>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sp>
        <p:nvSpPr>
          <p:cNvPr id="12" name="TextBox 12"/>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3" name="TextBox 18"/>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cxnSp>
        <p:nvCxnSpPr>
          <p:cNvPr id="14" name="Straight Connector 13"/>
          <p:cNvCxnSpPr/>
          <p:nvPr/>
        </p:nvCxnSpPr>
        <p:spPr>
          <a:xfrm>
            <a:off x="466725" y="2443163"/>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5"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788895"/>
            <a:ext cx="8676456" cy="545570"/>
          </a:xfrm>
          <a:prstGeom prst="rect">
            <a:avLst/>
          </a:prstGeom>
        </p:spPr>
        <p:txBody>
          <a:bodyPr wrap="none" rIns="90000" anchor="ctr">
            <a:noAutofit/>
          </a:bodyPr>
          <a:lstStyle>
            <a:lvl1pPr marL="460800" indent="0">
              <a:defRPr sz="35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baseline="0">
                <a:solidFill>
                  <a:srgbClr val="495965"/>
                </a:solidFill>
              </a:defRPr>
            </a:lvl1pPr>
          </a:lstStyle>
          <a:p>
            <a:pPr lvl="0"/>
            <a:r>
              <a:rPr lang="en-US" smtClean="0"/>
              <a:t>Click to edit Master text styles</a:t>
            </a:r>
          </a:p>
        </p:txBody>
      </p:sp>
      <p:sp>
        <p:nvSpPr>
          <p:cNvPr id="18" name="Text Placeholder 33"/>
          <p:cNvSpPr>
            <a:spLocks noGrp="1"/>
          </p:cNvSpPr>
          <p:nvPr>
            <p:ph type="body" sz="quarter" idx="14"/>
          </p:nvPr>
        </p:nvSpPr>
        <p:spPr>
          <a:xfrm>
            <a:off x="467868" y="250608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0"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24"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17"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1223255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Long title">
    <p:spTree>
      <p:nvGrpSpPr>
        <p:cNvPr id="1" name=""/>
        <p:cNvGrpSpPr/>
        <p:nvPr/>
      </p:nvGrpSpPr>
      <p:grpSpPr>
        <a:xfrm>
          <a:off x="0" y="0"/>
          <a:ext cx="0" cy="0"/>
          <a:chOff x="0" y="0"/>
          <a:chExt cx="0" cy="0"/>
        </a:xfrm>
      </p:grpSpPr>
      <p:sp>
        <p:nvSpPr>
          <p:cNvPr id="8"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0"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1"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2"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TextBox 18"/>
          <p:cNvSpPr txBox="1">
            <a:spLocks noChangeArrowheads="1"/>
          </p:cNvSpPr>
          <p:nvPr/>
        </p:nvSpPr>
        <p:spPr bwMode="auto">
          <a:xfrm>
            <a:off x="7802563" y="2355850"/>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4" name="Straight Connector 13"/>
          <p:cNvCxnSpPr/>
          <p:nvPr/>
        </p:nvCxnSpPr>
        <p:spPr>
          <a:xfrm>
            <a:off x="466725" y="2341563"/>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5"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803280"/>
            <a:ext cx="8676456" cy="473560"/>
          </a:xfrm>
          <a:prstGeom prst="rect">
            <a:avLst/>
          </a:prstGeom>
        </p:spPr>
        <p:txBody>
          <a:bodyPr wrap="none"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1"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18" name="Text Placeholder 33"/>
          <p:cNvSpPr>
            <a:spLocks noGrp="1"/>
          </p:cNvSpPr>
          <p:nvPr>
            <p:ph type="body" sz="quarter" idx="14"/>
          </p:nvPr>
        </p:nvSpPr>
        <p:spPr>
          <a:xfrm>
            <a:off x="467868" y="240448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4"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8003408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2 line long title">
    <p:spTree>
      <p:nvGrpSpPr>
        <p:cNvPr id="1" name=""/>
        <p:cNvGrpSpPr/>
        <p:nvPr/>
      </p:nvGrpSpPr>
      <p:grpSpPr>
        <a:xfrm>
          <a:off x="0" y="0"/>
          <a:ext cx="0" cy="0"/>
          <a:chOff x="0" y="0"/>
          <a:chExt cx="0" cy="0"/>
        </a:xfrm>
      </p:grpSpPr>
      <p:sp>
        <p:nvSpPr>
          <p:cNvPr id="8"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0"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1"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2"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TextBox 18"/>
          <p:cNvSpPr txBox="1">
            <a:spLocks noChangeArrowheads="1"/>
          </p:cNvSpPr>
          <p:nvPr/>
        </p:nvSpPr>
        <p:spPr bwMode="auto">
          <a:xfrm>
            <a:off x="7802563" y="2851150"/>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4" name="Straight Connector 13"/>
          <p:cNvCxnSpPr/>
          <p:nvPr/>
        </p:nvCxnSpPr>
        <p:spPr>
          <a:xfrm>
            <a:off x="466725" y="2836863"/>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5"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811391"/>
            <a:ext cx="8676456" cy="969519"/>
          </a:xfrm>
          <a:prstGeom prst="rect">
            <a:avLst/>
          </a:prstGeom>
        </p:spPr>
        <p:txBody>
          <a:bodyPr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2"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16" name="Text Placeholder 33"/>
          <p:cNvSpPr>
            <a:spLocks noGrp="1"/>
          </p:cNvSpPr>
          <p:nvPr>
            <p:ph type="body" sz="quarter" idx="14"/>
          </p:nvPr>
        </p:nvSpPr>
        <p:spPr>
          <a:xfrm>
            <a:off x="467868" y="289978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4"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255300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Short title, 1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2"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3"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18"/>
          <p:cNvSpPr txBox="1">
            <a:spLocks noChangeArrowheads="1"/>
          </p:cNvSpPr>
          <p:nvPr/>
        </p:nvSpPr>
        <p:spPr bwMode="auto">
          <a:xfrm>
            <a:off x="7802563" y="2749550"/>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5" name="Straight Connector 14"/>
          <p:cNvCxnSpPr/>
          <p:nvPr/>
        </p:nvCxnSpPr>
        <p:spPr>
          <a:xfrm>
            <a:off x="466725" y="2735263"/>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6"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788895"/>
            <a:ext cx="8676456" cy="545570"/>
          </a:xfrm>
          <a:prstGeom prst="rect">
            <a:avLst/>
          </a:prstGeom>
        </p:spPr>
        <p:txBody>
          <a:bodyPr wrap="none" rIns="90000" anchor="ctr">
            <a:noAutofit/>
          </a:bodyPr>
          <a:lstStyle>
            <a:lvl1pPr marL="460800" indent="0">
              <a:defRPr sz="35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baseline="0">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0" y="2406812"/>
            <a:ext cx="8676456" cy="244800"/>
          </a:xfrm>
        </p:spPr>
        <p:txBody>
          <a:bodyPr wrap="none">
            <a:noAutofit/>
          </a:bodyPr>
          <a:lstStyle>
            <a:lvl1pPr marL="460800" indent="0" algn="l">
              <a:buNone/>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5"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22"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17" name="Text Placeholder 33"/>
          <p:cNvSpPr>
            <a:spLocks noGrp="1"/>
          </p:cNvSpPr>
          <p:nvPr>
            <p:ph type="body" sz="quarter" idx="14"/>
          </p:nvPr>
        </p:nvSpPr>
        <p:spPr>
          <a:xfrm>
            <a:off x="467868" y="279818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1"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726535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Slide—Long title, 1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2" name="Picture 11"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TextBox 12"/>
          <p:cNvSpPr txBox="1">
            <a:spLocks noChangeArrowheads="1"/>
          </p:cNvSpPr>
          <p:nvPr/>
        </p:nvSpPr>
        <p:spPr bwMode="auto">
          <a:xfrm>
            <a:off x="7802563" y="2641600"/>
            <a:ext cx="874712" cy="277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4" name="Straight Connector 13"/>
          <p:cNvCxnSpPr/>
          <p:nvPr/>
        </p:nvCxnSpPr>
        <p:spPr>
          <a:xfrm>
            <a:off x="466725" y="2628900"/>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5" name="TextBox 19"/>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16" name="TextBox 2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9" name="Title 8"/>
          <p:cNvSpPr>
            <a:spLocks noGrp="1"/>
          </p:cNvSpPr>
          <p:nvPr>
            <p:ph type="title"/>
          </p:nvPr>
        </p:nvSpPr>
        <p:spPr>
          <a:xfrm>
            <a:off x="0" y="1803280"/>
            <a:ext cx="8676456" cy="473560"/>
          </a:xfrm>
          <a:prstGeom prst="rect">
            <a:avLst/>
          </a:prstGeom>
        </p:spPr>
        <p:txBody>
          <a:bodyPr wrap="none"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0" y="2287762"/>
            <a:ext cx="8676456" cy="244800"/>
          </a:xfrm>
        </p:spPr>
        <p:txBody>
          <a:bodyPr wrap="none">
            <a:noAutofit/>
          </a:bodyPr>
          <a:lstStyle>
            <a:lvl1pPr marL="460800" indent="0" algn="l">
              <a:buNone/>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1"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22" name="Text Placeholder 33"/>
          <p:cNvSpPr>
            <a:spLocks noGrp="1"/>
          </p:cNvSpPr>
          <p:nvPr>
            <p:ph type="body" sz="quarter" idx="14"/>
          </p:nvPr>
        </p:nvSpPr>
        <p:spPr>
          <a:xfrm>
            <a:off x="467868" y="269150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6"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4917944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2 line long title, 1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2"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3"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18"/>
          <p:cNvSpPr txBox="1">
            <a:spLocks noChangeArrowheads="1"/>
          </p:cNvSpPr>
          <p:nvPr/>
        </p:nvSpPr>
        <p:spPr bwMode="auto">
          <a:xfrm>
            <a:off x="7802563" y="3130550"/>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5" name="Straight Connector 14"/>
          <p:cNvCxnSpPr/>
          <p:nvPr/>
        </p:nvCxnSpPr>
        <p:spPr>
          <a:xfrm>
            <a:off x="466725" y="3116263"/>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6"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811391"/>
            <a:ext cx="8676456" cy="969519"/>
          </a:xfrm>
          <a:prstGeom prst="rect">
            <a:avLst/>
          </a:prstGeom>
        </p:spPr>
        <p:txBody>
          <a:bodyPr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0" y="2780133"/>
            <a:ext cx="8676456" cy="229768"/>
          </a:xfrm>
        </p:spPr>
        <p:txBody>
          <a:bodyPr>
            <a:noAutofit/>
          </a:bodyPr>
          <a:lstStyle>
            <a:lvl1pPr marL="460800" marR="0" indent="0" algn="l" defTabSz="914400" rtl="0" eaLnBrk="1" fontAlgn="auto" latinLnBrk="0" hangingPunct="1">
              <a:lnSpc>
                <a:spcPct val="100000"/>
              </a:lnSpc>
              <a:spcBef>
                <a:spcPts val="1200"/>
              </a:spcBef>
              <a:spcAft>
                <a:spcPts val="400"/>
              </a:spcAft>
              <a:buClr>
                <a:srgbClr val="666666"/>
              </a:buClr>
              <a:buSzPct val="25000"/>
              <a:buFont typeface="Arial" pitchFamily="34" charset="0"/>
              <a:buNone/>
              <a:tabLst/>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21"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22" name="Text Placeholder 33"/>
          <p:cNvSpPr>
            <a:spLocks noGrp="1"/>
          </p:cNvSpPr>
          <p:nvPr>
            <p:ph type="body" sz="quarter" idx="14"/>
          </p:nvPr>
        </p:nvSpPr>
        <p:spPr>
          <a:xfrm>
            <a:off x="467868" y="317918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6"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6563198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Short title, 2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2"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3"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18"/>
          <p:cNvSpPr txBox="1">
            <a:spLocks noChangeArrowheads="1"/>
          </p:cNvSpPr>
          <p:nvPr/>
        </p:nvSpPr>
        <p:spPr bwMode="auto">
          <a:xfrm>
            <a:off x="7802563" y="2970213"/>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5" name="Straight Connector 14"/>
          <p:cNvCxnSpPr/>
          <p:nvPr/>
        </p:nvCxnSpPr>
        <p:spPr>
          <a:xfrm>
            <a:off x="466725" y="2955925"/>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6"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788895"/>
            <a:ext cx="8676456" cy="545570"/>
          </a:xfrm>
          <a:prstGeom prst="rect">
            <a:avLst/>
          </a:prstGeom>
        </p:spPr>
        <p:txBody>
          <a:bodyPr wrap="none" rIns="90000" anchor="ctr">
            <a:noAutofit/>
          </a:bodyPr>
          <a:lstStyle>
            <a:lvl1pPr marL="460800" indent="0">
              <a:defRPr sz="35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0" y="2406812"/>
            <a:ext cx="8676456" cy="432000"/>
          </a:xfrm>
        </p:spPr>
        <p:txBody>
          <a:bodyPr>
            <a:noAutofit/>
          </a:bodyPr>
          <a:lstStyle>
            <a:lvl1pPr marL="460800" indent="0" algn="l">
              <a:buNone/>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25"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22" name="Text Placeholder 33"/>
          <p:cNvSpPr>
            <a:spLocks noGrp="1"/>
          </p:cNvSpPr>
          <p:nvPr>
            <p:ph type="body" sz="quarter" idx="14"/>
          </p:nvPr>
        </p:nvSpPr>
        <p:spPr>
          <a:xfrm>
            <a:off x="467868" y="301916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1"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1783206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able of Contents - 1 Column">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395288" y="1268414"/>
            <a:ext cx="8353425" cy="4968874"/>
          </a:xfrm>
        </p:spPr>
        <p:txBody>
          <a:bodyPr/>
          <a:lstStyle>
            <a:lvl1pPr marL="0" indent="0">
              <a:spcBef>
                <a:spcPts val="1200"/>
              </a:spcBef>
              <a:spcAft>
                <a:spcPts val="300"/>
              </a:spcAft>
              <a:buClr>
                <a:schemeClr val="bg1"/>
              </a:buClr>
              <a:tabLst>
                <a:tab pos="8343900" algn="r"/>
              </a:tabLst>
              <a:defRPr lang="en-US" sz="1600" b="1" u="dotted" kern="1200" baseline="0" dirty="0" smtClean="0">
                <a:solidFill>
                  <a:schemeClr val="accent1"/>
                </a:solidFill>
                <a:uFill>
                  <a:solidFill>
                    <a:schemeClr val="accent1"/>
                  </a:solidFill>
                </a:uFill>
                <a:latin typeface="+mn-lt"/>
                <a:ea typeface="+mn-ea"/>
                <a:cs typeface="+mn-cs"/>
              </a:defRPr>
            </a:lvl1pPr>
            <a:lvl2pPr marL="358775" indent="-230188" defTabSz="1044000">
              <a:spcBef>
                <a:spcPts val="0"/>
              </a:spcBef>
              <a:spcAft>
                <a:spcPts val="300"/>
              </a:spcAft>
              <a:buClr>
                <a:schemeClr val="bg1"/>
              </a:buClr>
              <a:tabLst>
                <a:tab pos="8343900" algn="r"/>
              </a:tabLst>
              <a:defRPr lang="en-US" sz="1400" b="1" u="dotted" kern="1200" baseline="0" dirty="0" smtClean="0">
                <a:solidFill>
                  <a:schemeClr val="tx1"/>
                </a:solidFill>
                <a:uFill>
                  <a:solidFill>
                    <a:schemeClr val="tx1"/>
                  </a:solidFill>
                </a:uFill>
                <a:latin typeface="+mn-lt"/>
                <a:ea typeface="+mn-ea"/>
                <a:cs typeface="+mn-cs"/>
              </a:defRPr>
            </a:lvl2pPr>
            <a:lvl3pPr marL="627063" indent="-230188">
              <a:spcBef>
                <a:spcPts val="0"/>
              </a:spcBef>
              <a:spcAft>
                <a:spcPts val="300"/>
              </a:spcAft>
              <a:buClr>
                <a:schemeClr val="bg1"/>
              </a:buClr>
              <a:tabLst>
                <a:tab pos="8343900" algn="r"/>
              </a:tabLst>
              <a:defRPr lang="en-US" sz="1400" u="dotted" kern="1200" baseline="0" dirty="0" smtClean="0">
                <a:solidFill>
                  <a:schemeClr val="tx1"/>
                </a:solidFill>
                <a:uFill>
                  <a:solidFill>
                    <a:schemeClr val="tx1">
                      <a:lumMod val="50000"/>
                      <a:lumOff val="50000"/>
                    </a:schemeClr>
                  </a:solidFill>
                </a:uFill>
                <a:latin typeface="+mn-lt"/>
                <a:ea typeface="+mn-ea"/>
                <a:cs typeface="+mn-cs"/>
              </a:defRPr>
            </a:lvl3pPr>
          </a:lstStyle>
          <a:p>
            <a:pPr lvl="0"/>
            <a:r>
              <a:rPr lang="en-US" smtClean="0"/>
              <a:t>Click to edit Master text styles</a:t>
            </a:r>
          </a:p>
          <a:p>
            <a:pPr lvl="1"/>
            <a:r>
              <a:rPr lang="en-US" smtClean="0"/>
              <a:t>Second level</a:t>
            </a:r>
          </a:p>
          <a:p>
            <a:pPr lvl="2"/>
            <a:r>
              <a:rPr lang="en-US" smtClean="0"/>
              <a:t>Third level</a:t>
            </a:r>
          </a:p>
        </p:txBody>
      </p:sp>
      <p:sp>
        <p:nvSpPr>
          <p:cNvPr id="11" name="TextBox 10"/>
          <p:cNvSpPr txBox="1"/>
          <p:nvPr userDrawn="1"/>
        </p:nvSpPr>
        <p:spPr>
          <a:xfrm>
            <a:off x="3969" y="500979"/>
            <a:ext cx="6037943" cy="461665"/>
          </a:xfrm>
          <a:prstGeom prst="rect">
            <a:avLst/>
          </a:prstGeom>
          <a:noFill/>
        </p:spPr>
        <p:txBody>
          <a:bodyPr wrap="square" lIns="90000" rtlCol="0">
            <a:spAutoFit/>
          </a:bodyPr>
          <a:lstStyle/>
          <a:p>
            <a:pPr marL="288000"/>
            <a:r>
              <a:rPr lang="en-US" sz="2400" b="1" dirty="0" smtClean="0">
                <a:solidFill>
                  <a:schemeClr val="tx2"/>
                </a:solidFill>
                <a:latin typeface="+mj-lt"/>
              </a:rPr>
              <a:t>Contents</a:t>
            </a:r>
            <a:endParaRPr lang="en-US" sz="2400" b="1" dirty="0">
              <a:solidFill>
                <a:schemeClr val="tx2"/>
              </a:solidFill>
              <a:latin typeface="+mj-lt"/>
            </a:endParaRPr>
          </a:p>
        </p:txBody>
      </p:sp>
      <p:sp>
        <p:nvSpPr>
          <p:cNvPr id="17"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pic>
        <p:nvPicPr>
          <p:cNvPr id="18" name="Picture 1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8"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Long title, 2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0"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2" name="TextBox 11"/>
          <p:cNvSpPr txBox="1">
            <a:spLocks noChangeArrowheads="1"/>
          </p:cNvSpPr>
          <p:nvPr/>
        </p:nvSpPr>
        <p:spPr bwMode="auto">
          <a:xfrm>
            <a:off x="4572000" y="1103313"/>
            <a:ext cx="4103688"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3"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18"/>
          <p:cNvSpPr txBox="1">
            <a:spLocks noChangeArrowheads="1"/>
          </p:cNvSpPr>
          <p:nvPr/>
        </p:nvSpPr>
        <p:spPr bwMode="auto">
          <a:xfrm>
            <a:off x="7802563" y="2817813"/>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5" name="Straight Connector 14"/>
          <p:cNvCxnSpPr/>
          <p:nvPr/>
        </p:nvCxnSpPr>
        <p:spPr>
          <a:xfrm>
            <a:off x="466725" y="2803525"/>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6"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803280"/>
            <a:ext cx="8676456" cy="473560"/>
          </a:xfrm>
          <a:prstGeom prst="rect">
            <a:avLst/>
          </a:prstGeom>
        </p:spPr>
        <p:txBody>
          <a:bodyPr wrap="none"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0"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0" y="2287762"/>
            <a:ext cx="8676456" cy="432000"/>
          </a:xfrm>
        </p:spPr>
        <p:txBody>
          <a:bodyPr>
            <a:noAutofit/>
          </a:bodyPr>
          <a:lstStyle>
            <a:lvl1pPr marL="460800" indent="0" algn="l">
              <a:buNone/>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21"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0"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22" name="Text Placeholder 33"/>
          <p:cNvSpPr>
            <a:spLocks noGrp="1"/>
          </p:cNvSpPr>
          <p:nvPr>
            <p:ph type="body" sz="quarter" idx="14"/>
          </p:nvPr>
        </p:nvSpPr>
        <p:spPr>
          <a:xfrm>
            <a:off x="467868" y="286676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6"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17859116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Slide—2 line long title, 2 line subtitle">
    <p:spTree>
      <p:nvGrpSpPr>
        <p:cNvPr id="1" name=""/>
        <p:cNvGrpSpPr/>
        <p:nvPr/>
      </p:nvGrpSpPr>
      <p:grpSpPr>
        <a:xfrm>
          <a:off x="0" y="0"/>
          <a:ext cx="0" cy="0"/>
          <a:chOff x="0" y="0"/>
          <a:chExt cx="0" cy="0"/>
        </a:xfrm>
      </p:grpSpPr>
      <p:sp>
        <p:nvSpPr>
          <p:cNvPr id="10" name="Line 25"/>
          <p:cNvSpPr>
            <a:spLocks noChangeShapeType="1"/>
          </p:cNvSpPr>
          <p:nvPr/>
        </p:nvSpPr>
        <p:spPr bwMode="auto">
          <a:xfrm>
            <a:off x="468313" y="1044575"/>
            <a:ext cx="8207375"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11" name="TextBox 10"/>
          <p:cNvSpPr txBox="1">
            <a:spLocks noChangeArrowheads="1"/>
          </p:cNvSpPr>
          <p:nvPr/>
        </p:nvSpPr>
        <p:spPr bwMode="auto">
          <a:xfrm>
            <a:off x="1588" y="6410325"/>
            <a:ext cx="1276350" cy="214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468000" tIns="0" rIns="0" bIns="0" anchor="ct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GB" altLang="en-US" sz="800">
                <a:solidFill>
                  <a:srgbClr val="495965"/>
                </a:solidFill>
                <a:cs typeface="Arial" charset="0"/>
              </a:rPr>
              <a:t>©  2015 IHS</a:t>
            </a:r>
            <a:endParaRPr lang="en-GB" altLang="en-US">
              <a:solidFill>
                <a:srgbClr val="495965"/>
              </a:solidFill>
              <a:cs typeface="Arial" charset="0"/>
            </a:endParaRPr>
          </a:p>
        </p:txBody>
      </p:sp>
      <p:sp>
        <p:nvSpPr>
          <p:cNvPr id="12" name="TextBox 11"/>
          <p:cNvSpPr txBox="1">
            <a:spLocks noChangeArrowheads="1"/>
          </p:cNvSpPr>
          <p:nvPr/>
        </p:nvSpPr>
        <p:spPr bwMode="auto">
          <a:xfrm>
            <a:off x="4573588" y="1103313"/>
            <a:ext cx="4103687"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US" altLang="en-US">
                <a:solidFill>
                  <a:srgbClr val="495965"/>
                </a:solidFill>
                <a:cs typeface="Arial" charset="0"/>
              </a:rPr>
              <a:t>Presentation</a:t>
            </a:r>
          </a:p>
        </p:txBody>
      </p:sp>
      <p:pic>
        <p:nvPicPr>
          <p:cNvPr id="13" name="Picture 12" descr="image1.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TextBox 18"/>
          <p:cNvSpPr txBox="1">
            <a:spLocks noChangeArrowheads="1"/>
          </p:cNvSpPr>
          <p:nvPr/>
        </p:nvSpPr>
        <p:spPr bwMode="auto">
          <a:xfrm>
            <a:off x="7802563" y="3305175"/>
            <a:ext cx="87471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rIns="0" anchor="ctr">
            <a:spAutoFit/>
          </a:bodyPr>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r" fontAlgn="base">
              <a:spcBef>
                <a:spcPct val="0"/>
              </a:spcBef>
              <a:spcAft>
                <a:spcPct val="0"/>
              </a:spcAft>
            </a:pPr>
            <a:r>
              <a:rPr lang="en-GB" altLang="en-US" sz="1200">
                <a:solidFill>
                  <a:srgbClr val="495965"/>
                </a:solidFill>
                <a:cs typeface="Arial" charset="0"/>
              </a:rPr>
              <a:t>ihs.com</a:t>
            </a:r>
          </a:p>
        </p:txBody>
      </p:sp>
      <p:cxnSp>
        <p:nvCxnSpPr>
          <p:cNvPr id="15" name="Straight Connector 14"/>
          <p:cNvCxnSpPr/>
          <p:nvPr/>
        </p:nvCxnSpPr>
        <p:spPr>
          <a:xfrm>
            <a:off x="466725" y="3290888"/>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sp>
        <p:nvSpPr>
          <p:cNvPr id="16" name="TextBox 20"/>
          <p:cNvSpPr txBox="1">
            <a:spLocks noChangeArrowheads="1"/>
          </p:cNvSpPr>
          <p:nvPr/>
        </p:nvSpPr>
        <p:spPr bwMode="auto">
          <a:xfrm>
            <a:off x="0" y="665163"/>
            <a:ext cx="6227763"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373063">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100" b="1">
                <a:solidFill>
                  <a:srgbClr val="495965"/>
                </a:solidFill>
                <a:cs typeface="Arial" charset="0"/>
              </a:rPr>
              <a:t>IHS</a:t>
            </a:r>
          </a:p>
        </p:txBody>
      </p:sp>
      <p:sp>
        <p:nvSpPr>
          <p:cNvPr id="9" name="Title 8"/>
          <p:cNvSpPr>
            <a:spLocks noGrp="1"/>
          </p:cNvSpPr>
          <p:nvPr>
            <p:ph type="title"/>
          </p:nvPr>
        </p:nvSpPr>
        <p:spPr>
          <a:xfrm>
            <a:off x="0" y="1811391"/>
            <a:ext cx="8676456" cy="969519"/>
          </a:xfrm>
          <a:prstGeom prst="rect">
            <a:avLst/>
          </a:prstGeom>
        </p:spPr>
        <p:txBody>
          <a:bodyPr rIns="90000" anchor="ctr">
            <a:noAutofit/>
          </a:bodyPr>
          <a:lstStyle>
            <a:lvl1pPr marL="460800" indent="0">
              <a:defRPr sz="2800" b="1" baseline="0">
                <a:solidFill>
                  <a:schemeClr val="tx2"/>
                </a:solidFill>
              </a:defRPr>
            </a:lvl1pPr>
          </a:lstStyle>
          <a:p>
            <a:r>
              <a:rPr lang="en-US" smtClean="0"/>
              <a:t>Click to edit Master title style</a:t>
            </a:r>
            <a:endParaRPr lang="en-US" dirty="0"/>
          </a:p>
        </p:txBody>
      </p:sp>
      <p:sp>
        <p:nvSpPr>
          <p:cNvPr id="28" name="Text Placeholder 27"/>
          <p:cNvSpPr>
            <a:spLocks noGrp="1"/>
          </p:cNvSpPr>
          <p:nvPr>
            <p:ph type="body" sz="quarter" idx="11"/>
          </p:nvPr>
        </p:nvSpPr>
        <p:spPr>
          <a:xfrm>
            <a:off x="819" y="1586503"/>
            <a:ext cx="8676456" cy="219456"/>
          </a:xfrm>
        </p:spPr>
        <p:txBody>
          <a:bodyPr anchor="ctr">
            <a:noAutofit/>
          </a:bodyPr>
          <a:lstStyle>
            <a:lvl1pPr marL="460800" indent="0">
              <a:buNone/>
              <a:defRPr sz="1400" b="1">
                <a:solidFill>
                  <a:srgbClr val="495965"/>
                </a:solidFill>
              </a:defRPr>
            </a:lvl1pPr>
          </a:lstStyle>
          <a:p>
            <a:pPr lvl="0"/>
            <a:r>
              <a:rPr lang="en-US" smtClean="0"/>
              <a:t>Click to edit Master text styles</a:t>
            </a:r>
          </a:p>
        </p:txBody>
      </p:sp>
      <p:sp>
        <p:nvSpPr>
          <p:cNvPr id="20" name="Subtitle 2"/>
          <p:cNvSpPr>
            <a:spLocks noGrp="1"/>
          </p:cNvSpPr>
          <p:nvPr>
            <p:ph type="subTitle" idx="1"/>
          </p:nvPr>
        </p:nvSpPr>
        <p:spPr>
          <a:xfrm>
            <a:off x="819" y="2780132"/>
            <a:ext cx="8676456" cy="432000"/>
          </a:xfrm>
        </p:spPr>
        <p:txBody>
          <a:bodyPr>
            <a:noAutofit/>
          </a:bodyPr>
          <a:lstStyle>
            <a:lvl1pPr marL="460800" marR="0" indent="0" algn="l" defTabSz="914400" rtl="0" eaLnBrk="1" fontAlgn="auto" latinLnBrk="0" hangingPunct="1">
              <a:lnSpc>
                <a:spcPct val="100000"/>
              </a:lnSpc>
              <a:spcBef>
                <a:spcPts val="1200"/>
              </a:spcBef>
              <a:spcAft>
                <a:spcPts val="400"/>
              </a:spcAft>
              <a:buClr>
                <a:srgbClr val="666666"/>
              </a:buClr>
              <a:buSzPct val="25000"/>
              <a:buFont typeface="Arial" pitchFamily="34" charset="0"/>
              <a:buNone/>
              <a:tabLst/>
              <a:defRPr sz="1300" b="1" baseline="0">
                <a:solidFill>
                  <a:srgbClr val="4959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21" name="Text Placeholder 21"/>
          <p:cNvSpPr>
            <a:spLocks noGrp="1"/>
          </p:cNvSpPr>
          <p:nvPr>
            <p:ph type="body" sz="quarter" idx="15"/>
          </p:nvPr>
        </p:nvSpPr>
        <p:spPr>
          <a:xfrm>
            <a:off x="1259540" y="6408108"/>
            <a:ext cx="3621024" cy="216000"/>
          </a:xfrm>
          <a:noFill/>
        </p:spPr>
        <p:txBody>
          <a:bodyPr wrap="none" rtlCol="0" anchor="ctr">
            <a:noAutofit/>
          </a:bodyPr>
          <a:lstStyle>
            <a:lvl1pPr marL="0" marR="0" indent="0" algn="l" defTabSz="914400" rtl="0" eaLnBrk="1" fontAlgn="auto" latinLnBrk="0" hangingPunct="1">
              <a:lnSpc>
                <a:spcPct val="100000"/>
              </a:lnSpc>
              <a:spcBef>
                <a:spcPts val="0"/>
              </a:spcBef>
              <a:spcAft>
                <a:spcPts val="0"/>
              </a:spcAft>
              <a:buClrTx/>
              <a:buSzTx/>
              <a:buFontTx/>
              <a:buNone/>
              <a:tabLst/>
              <a:defRPr lang="en-US" sz="800" b="0" kern="1200" baseline="0" dirty="0" smtClean="0">
                <a:solidFill>
                  <a:srgbClr val="495965"/>
                </a:solidFill>
                <a:latin typeface="Arial" pitchFamily="34" charset="0"/>
                <a:ea typeface="+mn-ea"/>
                <a:cs typeface="+mn-cs"/>
              </a:defRPr>
            </a:lvl1pPr>
          </a:lstStyle>
          <a:p>
            <a:pPr lvl="0"/>
            <a:r>
              <a:rPr lang="en-US" smtClean="0"/>
              <a:t>Click to edit Master text styles</a:t>
            </a:r>
          </a:p>
        </p:txBody>
      </p:sp>
      <p:sp>
        <p:nvSpPr>
          <p:cNvPr id="17" name="Text Placeholder 31"/>
          <p:cNvSpPr>
            <a:spLocks noGrp="1"/>
          </p:cNvSpPr>
          <p:nvPr>
            <p:ph type="body" sz="quarter" idx="13"/>
          </p:nvPr>
        </p:nvSpPr>
        <p:spPr>
          <a:xfrm>
            <a:off x="819" y="4846957"/>
            <a:ext cx="7736114" cy="1390433"/>
          </a:xfrm>
        </p:spPr>
        <p:txBody>
          <a:bodyPr anchor="b">
            <a:noAutofit/>
          </a:bodyPr>
          <a:lstStyle>
            <a:lvl1pPr marL="460800" indent="0">
              <a:lnSpc>
                <a:spcPct val="100000"/>
              </a:lnSpc>
              <a:spcBef>
                <a:spcPts val="600"/>
              </a:spcBef>
              <a:spcAft>
                <a:spcPts val="0"/>
              </a:spcAft>
              <a:buNone/>
              <a:defRPr sz="1400" b="0" baseline="0">
                <a:solidFill>
                  <a:srgbClr val="495965"/>
                </a:solidFill>
              </a:defRPr>
            </a:lvl1pPr>
          </a:lstStyle>
          <a:p>
            <a:pPr lvl="0"/>
            <a:r>
              <a:rPr lang="en-US" smtClean="0"/>
              <a:t>Click to edit Master text styles</a:t>
            </a:r>
          </a:p>
        </p:txBody>
      </p:sp>
      <p:sp>
        <p:nvSpPr>
          <p:cNvPr id="22" name="Text Placeholder 33"/>
          <p:cNvSpPr>
            <a:spLocks noGrp="1"/>
          </p:cNvSpPr>
          <p:nvPr>
            <p:ph type="body" sz="quarter" idx="14"/>
          </p:nvPr>
        </p:nvSpPr>
        <p:spPr>
          <a:xfrm>
            <a:off x="467868" y="3354448"/>
            <a:ext cx="3621024" cy="246888"/>
          </a:xfrm>
        </p:spPr>
        <p:txBody>
          <a:bodyPr>
            <a:noAutofit/>
          </a:bodyPr>
          <a:lstStyle>
            <a:lvl1pPr marL="0" indent="0">
              <a:buNone/>
              <a:defRPr sz="1200" b="0" baseline="0">
                <a:solidFill>
                  <a:srgbClr val="495965"/>
                </a:solidFill>
              </a:defRPr>
            </a:lvl1pPr>
            <a:lvl2pPr>
              <a:buNone/>
              <a:defRPr sz="1400"/>
            </a:lvl2pPr>
            <a:lvl3pPr>
              <a:buNone/>
              <a:defRPr sz="1400"/>
            </a:lvl3pPr>
            <a:lvl4pPr>
              <a:buNone/>
              <a:defRPr sz="1400"/>
            </a:lvl4pPr>
            <a:lvl5pPr>
              <a:buNone/>
              <a:defRPr sz="1400"/>
            </a:lvl5pPr>
          </a:lstStyle>
          <a:p>
            <a:pPr lvl="0"/>
            <a:r>
              <a:rPr lang="en-US" smtClean="0"/>
              <a:t>Click to edit Master text styles</a:t>
            </a:r>
          </a:p>
        </p:txBody>
      </p:sp>
      <p:sp>
        <p:nvSpPr>
          <p:cNvPr id="26" name="Text Placeholder 17"/>
          <p:cNvSpPr>
            <a:spLocks noGrp="1"/>
          </p:cNvSpPr>
          <p:nvPr>
            <p:ph type="body" sz="quarter" idx="16"/>
          </p:nvPr>
        </p:nvSpPr>
        <p:spPr>
          <a:xfrm>
            <a:off x="981068" y="712786"/>
            <a:ext cx="3937000" cy="304800"/>
          </a:xfrm>
        </p:spPr>
        <p:txBody>
          <a:bodyPr/>
          <a:lstStyle>
            <a:lvl1pPr>
              <a:buNone/>
              <a:defRPr sz="2100" b="1" cap="all" baseline="0">
                <a:solidFill>
                  <a:srgbClr val="495965"/>
                </a:solidFill>
              </a:defRPr>
            </a:lvl1pPr>
          </a:lstStyle>
          <a:p>
            <a:pPr lvl="0"/>
            <a:r>
              <a:rPr lang="en-US" smtClean="0"/>
              <a:t>Click to edit Master text styles</a:t>
            </a:r>
          </a:p>
        </p:txBody>
      </p:sp>
    </p:spTree>
    <p:extLst>
      <p:ext uri="{BB962C8B-B14F-4D97-AF65-F5344CB8AC3E}">
        <p14:creationId xmlns:p14="http://schemas.microsoft.com/office/powerpoint/2010/main" val="15795286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Table of Contents - One Heading Level - 1 Column">
    <p:spTree>
      <p:nvGrpSpPr>
        <p:cNvPr id="1" name=""/>
        <p:cNvGrpSpPr/>
        <p:nvPr/>
      </p:nvGrpSpPr>
      <p:grpSpPr>
        <a:xfrm>
          <a:off x="0" y="0"/>
          <a:ext cx="0" cy="0"/>
          <a:chOff x="0" y="0"/>
          <a:chExt cx="0" cy="0"/>
        </a:xfrm>
      </p:grpSpPr>
      <p:pic>
        <p:nvPicPr>
          <p:cNvPr id="3" name="Picture 9" descr="IHS-blue-outlined-2x.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10"/>
          <p:cNvSpPr txBox="1">
            <a:spLocks noChangeArrowheads="1"/>
          </p:cNvSpPr>
          <p:nvPr/>
        </p:nvSpPr>
        <p:spPr bwMode="auto">
          <a:xfrm>
            <a:off x="6350" y="539750"/>
            <a:ext cx="6037263"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000">
            <a:spAutoFit/>
          </a:bodyPr>
          <a:lstStyle>
            <a:lvl1pPr marL="358775">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400" b="1">
                <a:solidFill>
                  <a:srgbClr val="0097D1"/>
                </a:solidFill>
                <a:cs typeface="Arial" charset="0"/>
              </a:rPr>
              <a:t>Contents</a:t>
            </a:r>
          </a:p>
        </p:txBody>
      </p:sp>
      <p:sp>
        <p:nvSpPr>
          <p:cNvPr id="5" name="TextBox 4"/>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cxnSp>
        <p:nvCxnSpPr>
          <p:cNvPr id="6" name="Straight Connector 5"/>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sp>
        <p:nvSpPr>
          <p:cNvPr id="7" name="Text Placeholder 7"/>
          <p:cNvSpPr>
            <a:spLocks noGrp="1"/>
          </p:cNvSpPr>
          <p:nvPr>
            <p:ph type="body" sz="quarter" idx="13"/>
          </p:nvPr>
        </p:nvSpPr>
        <p:spPr>
          <a:xfrm>
            <a:off x="468313" y="1268413"/>
            <a:ext cx="8208962" cy="4968875"/>
          </a:xfrm>
        </p:spPr>
        <p:txBody>
          <a:bodyPr/>
          <a:lstStyle>
            <a:lvl1pPr marL="0" indent="0">
              <a:spcBef>
                <a:spcPts val="1200"/>
              </a:spcBef>
              <a:spcAft>
                <a:spcPts val="300"/>
              </a:spcAft>
              <a:buClr>
                <a:schemeClr val="bg1"/>
              </a:buClr>
              <a:buSzPct val="25000"/>
              <a:buFont typeface="Arial" pitchFamily="34" charset="0"/>
              <a:buChar char="‮"/>
              <a:tabLst>
                <a:tab pos="5040000" algn="r"/>
                <a:tab pos="8211600" algn="r"/>
              </a:tabLst>
              <a:defRPr lang="en-US" sz="1600" b="1" u="none" kern="1200" cap="none" baseline="0" dirty="0" smtClean="0">
                <a:solidFill>
                  <a:srgbClr val="707C8A"/>
                </a:solidFill>
                <a:uFill>
                  <a:solidFill>
                    <a:schemeClr val="tx2"/>
                  </a:solidFill>
                </a:uFill>
                <a:latin typeface="+mn-lt"/>
                <a:ea typeface="+mn-ea"/>
                <a:cs typeface="+mn-cs"/>
              </a:defRPr>
            </a:lvl1pPr>
            <a:lvl2pPr marL="0" indent="0" defTabSz="1044000">
              <a:spcBef>
                <a:spcPts val="0"/>
              </a:spcBef>
              <a:spcAft>
                <a:spcPts val="300"/>
              </a:spcAft>
              <a:buClr>
                <a:schemeClr val="bg1"/>
              </a:buClr>
              <a:buSzPct val="25000"/>
              <a:buFont typeface="Arial" pitchFamily="34" charset="0"/>
              <a:buChar char="‮"/>
              <a:tabLst>
                <a:tab pos="5040000" algn="r"/>
                <a:tab pos="8211600" algn="r"/>
              </a:tabLst>
              <a:defRPr lang="en-US" sz="1400" b="1" u="none" kern="1200" baseline="0" dirty="0" smtClean="0">
                <a:solidFill>
                  <a:srgbClr val="707C8A"/>
                </a:solidFill>
                <a:uFill>
                  <a:solidFill>
                    <a:schemeClr val="tx1"/>
                  </a:solidFill>
                </a:uFill>
                <a:latin typeface="+mn-lt"/>
                <a:ea typeface="+mn-ea"/>
                <a:cs typeface="+mn-cs"/>
              </a:defRPr>
            </a:lvl2pPr>
            <a:lvl3pPr marL="182563" indent="-182563">
              <a:spcBef>
                <a:spcPts val="0"/>
              </a:spcBef>
              <a:spcAft>
                <a:spcPts val="300"/>
              </a:spcAft>
              <a:buClr>
                <a:srgbClr val="707C8A"/>
              </a:buClr>
              <a:buSzPct val="100000"/>
              <a:buFont typeface="Arial" pitchFamily="34" charset="0"/>
              <a:buNone/>
              <a:tabLst>
                <a:tab pos="5040000" algn="r"/>
                <a:tab pos="8211600" algn="r"/>
              </a:tabLst>
              <a:defRPr lang="en-US" sz="1100" u="none" kern="1200" baseline="0" dirty="0" smtClean="0">
                <a:solidFill>
                  <a:srgbClr val="707C8A"/>
                </a:solidFill>
                <a:uFill>
                  <a:solidFill>
                    <a:schemeClr val="tx1">
                      <a:lumMod val="50000"/>
                      <a:lumOff val="50000"/>
                    </a:schemeClr>
                  </a:solidFill>
                </a:uFill>
                <a:latin typeface="+mn-lt"/>
                <a:ea typeface="+mn-ea"/>
                <a:cs typeface="+mn-cs"/>
              </a:defRPr>
            </a:lvl3pPr>
          </a:lstStyle>
          <a:p>
            <a:pPr lvl="0"/>
            <a:r>
              <a:rPr lang="en-US" smtClean="0"/>
              <a:t>Click to edit Master text styles</a:t>
            </a:r>
          </a:p>
        </p:txBody>
      </p:sp>
      <p:sp>
        <p:nvSpPr>
          <p:cNvPr id="8" name="Slide Number Placeholder 6"/>
          <p:cNvSpPr>
            <a:spLocks noGrp="1"/>
          </p:cNvSpPr>
          <p:nvPr>
            <p:ph type="sldNum" sz="quarter" idx="14"/>
          </p:nvPr>
        </p:nvSpPr>
        <p:spPr>
          <a:xfrm>
            <a:off x="8101013" y="6510338"/>
            <a:ext cx="576262" cy="219075"/>
          </a:xfrm>
        </p:spPr>
        <p:txBody>
          <a:bodyPr/>
          <a:lstStyle>
            <a:lvl1pPr>
              <a:defRPr smtClean="0">
                <a:solidFill>
                  <a:srgbClr val="495965"/>
                </a:solidFill>
              </a:defRPr>
            </a:lvl1pPr>
          </a:lstStyle>
          <a:p>
            <a:pPr>
              <a:defRPr/>
            </a:pPr>
            <a:fld id="{1057CACD-A67C-4518-A150-3B213343726D}" type="slidenum">
              <a:rPr lang="en-US"/>
              <a:pPr>
                <a:defRPr/>
              </a:pPr>
              <a:t>‹#›</a:t>
            </a:fld>
            <a:endParaRPr lang="en-US" dirty="0"/>
          </a:p>
        </p:txBody>
      </p:sp>
      <p:sp>
        <p:nvSpPr>
          <p:cNvPr id="9" name="Footer Placeholder 8"/>
          <p:cNvSpPr>
            <a:spLocks noGrp="1"/>
          </p:cNvSpPr>
          <p:nvPr>
            <p:ph type="ftr" sz="quarter" idx="15"/>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316019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able of Contents - One Heading Level - 2 Column">
    <p:spTree>
      <p:nvGrpSpPr>
        <p:cNvPr id="1" name=""/>
        <p:cNvGrpSpPr/>
        <p:nvPr/>
      </p:nvGrpSpPr>
      <p:grpSpPr>
        <a:xfrm>
          <a:off x="0" y="0"/>
          <a:ext cx="0" cy="0"/>
          <a:chOff x="0" y="0"/>
          <a:chExt cx="0" cy="0"/>
        </a:xfrm>
      </p:grpSpPr>
      <p:sp>
        <p:nvSpPr>
          <p:cNvPr id="3" name="TextBox 9"/>
          <p:cNvSpPr txBox="1">
            <a:spLocks noChangeArrowheads="1"/>
          </p:cNvSpPr>
          <p:nvPr/>
        </p:nvSpPr>
        <p:spPr bwMode="auto">
          <a:xfrm>
            <a:off x="6350" y="539750"/>
            <a:ext cx="6037263"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000">
            <a:spAutoFit/>
          </a:bodyPr>
          <a:lstStyle>
            <a:lvl1pPr marL="358775">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400" b="1">
                <a:solidFill>
                  <a:srgbClr val="0097D1"/>
                </a:solidFill>
                <a:cs typeface="Arial" charset="0"/>
              </a:rPr>
              <a:t>Contents</a:t>
            </a:r>
          </a:p>
        </p:txBody>
      </p:sp>
      <p:cxnSp>
        <p:nvCxnSpPr>
          <p:cNvPr id="4" name="Straight Connector 3"/>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pic>
        <p:nvPicPr>
          <p:cNvPr id="6" name="Picture 11" descr="IHS-blue-outlined-2x.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sp>
        <p:nvSpPr>
          <p:cNvPr id="5" name="Text Placeholder 7"/>
          <p:cNvSpPr>
            <a:spLocks noGrp="1"/>
          </p:cNvSpPr>
          <p:nvPr>
            <p:ph type="body" sz="quarter" idx="13"/>
          </p:nvPr>
        </p:nvSpPr>
        <p:spPr>
          <a:xfrm>
            <a:off x="468313" y="1268413"/>
            <a:ext cx="8208962" cy="4968875"/>
          </a:xfrm>
        </p:spPr>
        <p:txBody>
          <a:bodyPr numCol="2" spcCol="360000"/>
          <a:lstStyle>
            <a:lvl1pPr marL="0" indent="0">
              <a:spcBef>
                <a:spcPts val="1200"/>
              </a:spcBef>
              <a:spcAft>
                <a:spcPts val="300"/>
              </a:spcAft>
              <a:buClr>
                <a:schemeClr val="bg1"/>
              </a:buClr>
              <a:buSzPct val="25000"/>
              <a:buFont typeface="Arial" pitchFamily="34" charset="0"/>
              <a:buChar char="‮"/>
              <a:tabLst>
                <a:tab pos="8210550" algn="r"/>
              </a:tabLst>
              <a:defRPr lang="en-US" sz="1600" b="1" u="none" kern="1200" cap="none" baseline="0" dirty="0" smtClean="0">
                <a:solidFill>
                  <a:srgbClr val="707C8A"/>
                </a:solidFill>
                <a:uFill>
                  <a:solidFill>
                    <a:schemeClr val="tx2"/>
                  </a:solidFill>
                </a:uFill>
                <a:latin typeface="+mn-lt"/>
                <a:ea typeface="+mn-ea"/>
                <a:cs typeface="+mn-cs"/>
              </a:defRPr>
            </a:lvl1pPr>
            <a:lvl2pPr marL="3175" indent="-3175" defTabSz="1044000">
              <a:spcBef>
                <a:spcPts val="0"/>
              </a:spcBef>
              <a:spcAft>
                <a:spcPts val="300"/>
              </a:spcAft>
              <a:buClr>
                <a:schemeClr val="bg1"/>
              </a:buClr>
              <a:buSzPct val="25000"/>
              <a:buFont typeface="Arial" pitchFamily="34" charset="0"/>
              <a:buChar char="‮"/>
              <a:tabLst>
                <a:tab pos="8211600" algn="r"/>
              </a:tabLst>
              <a:defRPr lang="en-US" sz="1400" b="1" u="none" kern="1200" baseline="0" dirty="0" smtClean="0">
                <a:solidFill>
                  <a:srgbClr val="707C8A"/>
                </a:solidFill>
                <a:uFill>
                  <a:solidFill>
                    <a:schemeClr val="tx1"/>
                  </a:solidFill>
                </a:uFill>
                <a:latin typeface="+mn-lt"/>
                <a:ea typeface="+mn-ea"/>
                <a:cs typeface="+mn-cs"/>
              </a:defRPr>
            </a:lvl2pPr>
            <a:lvl3pPr marL="177800" indent="-177800">
              <a:spcBef>
                <a:spcPts val="0"/>
              </a:spcBef>
              <a:spcAft>
                <a:spcPts val="300"/>
              </a:spcAft>
              <a:buClr>
                <a:srgbClr val="707C8A"/>
              </a:buClr>
              <a:buFont typeface="Arial" pitchFamily="34" charset="0"/>
              <a:buNone/>
              <a:tabLst>
                <a:tab pos="8210550" algn="r"/>
              </a:tabLst>
              <a:defRPr lang="en-US" sz="1100" u="none" kern="1200" baseline="0" dirty="0" smtClean="0">
                <a:solidFill>
                  <a:srgbClr val="707C8A"/>
                </a:solidFill>
                <a:uFill>
                  <a:solidFill>
                    <a:schemeClr val="tx1">
                      <a:lumMod val="50000"/>
                      <a:lumOff val="50000"/>
                    </a:schemeClr>
                  </a:solidFill>
                </a:uFill>
                <a:latin typeface="+mn-lt"/>
                <a:ea typeface="+mn-ea"/>
                <a:cs typeface="+mn-cs"/>
              </a:defRPr>
            </a:lvl3pPr>
          </a:lstStyle>
          <a:p>
            <a:pPr lvl="0"/>
            <a:r>
              <a:rPr lang="en-US" smtClean="0"/>
              <a:t>Click to edit Master text styles</a:t>
            </a:r>
          </a:p>
        </p:txBody>
      </p:sp>
      <p:sp>
        <p:nvSpPr>
          <p:cNvPr id="8" name="Slide Number Placeholder 6"/>
          <p:cNvSpPr>
            <a:spLocks noGrp="1"/>
          </p:cNvSpPr>
          <p:nvPr>
            <p:ph type="sldNum" sz="quarter" idx="14"/>
          </p:nvPr>
        </p:nvSpPr>
        <p:spPr>
          <a:xfrm>
            <a:off x="8101013" y="6510338"/>
            <a:ext cx="576262" cy="219075"/>
          </a:xfrm>
        </p:spPr>
        <p:txBody>
          <a:bodyPr/>
          <a:lstStyle>
            <a:lvl1pPr>
              <a:defRPr/>
            </a:lvl1pPr>
          </a:lstStyle>
          <a:p>
            <a:pPr>
              <a:defRPr/>
            </a:pPr>
            <a:fld id="{05737A61-CEC3-4797-9B53-9CA0225D49F2}" type="slidenum">
              <a:rPr lang="en-US"/>
              <a:pPr>
                <a:defRPr/>
              </a:pPr>
              <a:t>‹#›</a:t>
            </a:fld>
            <a:endParaRPr lang="en-US"/>
          </a:p>
        </p:txBody>
      </p:sp>
      <p:sp>
        <p:nvSpPr>
          <p:cNvPr id="9" name="Footer Placeholder 10"/>
          <p:cNvSpPr>
            <a:spLocks noGrp="1"/>
          </p:cNvSpPr>
          <p:nvPr>
            <p:ph type="ftr" sz="quarter" idx="15"/>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1630158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Table of Contents - 1 Column">
    <p:spTree>
      <p:nvGrpSpPr>
        <p:cNvPr id="1" name=""/>
        <p:cNvGrpSpPr/>
        <p:nvPr/>
      </p:nvGrpSpPr>
      <p:grpSpPr>
        <a:xfrm>
          <a:off x="0" y="0"/>
          <a:ext cx="0" cy="0"/>
          <a:chOff x="0" y="0"/>
          <a:chExt cx="0" cy="0"/>
        </a:xfrm>
      </p:grpSpPr>
      <p:pic>
        <p:nvPicPr>
          <p:cNvPr id="3" name="Picture 9" descr="IHS-blue-outlined-2x.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10"/>
          <p:cNvSpPr txBox="1">
            <a:spLocks noChangeArrowheads="1"/>
          </p:cNvSpPr>
          <p:nvPr/>
        </p:nvSpPr>
        <p:spPr bwMode="auto">
          <a:xfrm>
            <a:off x="6350" y="539750"/>
            <a:ext cx="6037263"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000">
            <a:spAutoFit/>
          </a:bodyPr>
          <a:lstStyle>
            <a:lvl1pPr marL="358775">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400" b="1">
                <a:solidFill>
                  <a:srgbClr val="0097D1"/>
                </a:solidFill>
                <a:cs typeface="Arial" charset="0"/>
              </a:rPr>
              <a:t>Contents</a:t>
            </a:r>
          </a:p>
        </p:txBody>
      </p:sp>
      <p:sp>
        <p:nvSpPr>
          <p:cNvPr id="5" name="TextBox 4"/>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cxnSp>
        <p:nvCxnSpPr>
          <p:cNvPr id="6" name="Straight Connector 5"/>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sp>
        <p:nvSpPr>
          <p:cNvPr id="7" name="Text Placeholder 7"/>
          <p:cNvSpPr>
            <a:spLocks noGrp="1"/>
          </p:cNvSpPr>
          <p:nvPr>
            <p:ph type="body" sz="quarter" idx="13"/>
          </p:nvPr>
        </p:nvSpPr>
        <p:spPr>
          <a:xfrm>
            <a:off x="468313" y="1268413"/>
            <a:ext cx="8208962" cy="4968875"/>
          </a:xfrm>
        </p:spPr>
        <p:txBody>
          <a:bodyPr/>
          <a:lstStyle>
            <a:lvl1pPr marL="0" indent="0">
              <a:spcBef>
                <a:spcPts val="1200"/>
              </a:spcBef>
              <a:spcAft>
                <a:spcPts val="300"/>
              </a:spcAft>
              <a:buClr>
                <a:schemeClr val="bg1"/>
              </a:buClr>
              <a:buSzPct val="25000"/>
              <a:buFont typeface="Arial" pitchFamily="34" charset="0"/>
              <a:buChar char="‮"/>
              <a:tabLst>
                <a:tab pos="5040000" algn="r"/>
                <a:tab pos="8211600" algn="r"/>
              </a:tabLst>
              <a:defRPr lang="en-US" sz="1600" b="1" u="none" kern="1200" cap="all" baseline="0" dirty="0" smtClean="0">
                <a:solidFill>
                  <a:schemeClr val="tx1"/>
                </a:solidFill>
                <a:uFill>
                  <a:solidFill>
                    <a:schemeClr val="tx2"/>
                  </a:solidFill>
                </a:uFill>
                <a:latin typeface="+mn-lt"/>
                <a:ea typeface="+mn-ea"/>
                <a:cs typeface="+mn-cs"/>
              </a:defRPr>
            </a:lvl1pPr>
            <a:lvl2pPr marL="0" indent="0" defTabSz="1044000">
              <a:spcBef>
                <a:spcPts val="0"/>
              </a:spcBef>
              <a:spcAft>
                <a:spcPts val="300"/>
              </a:spcAft>
              <a:buClr>
                <a:schemeClr val="bg1"/>
              </a:buClr>
              <a:buSzPct val="25000"/>
              <a:buFont typeface="Arial" pitchFamily="34" charset="0"/>
              <a:buChar char="‮"/>
              <a:tabLst>
                <a:tab pos="5040000" algn="r"/>
                <a:tab pos="8211600" algn="r"/>
              </a:tabLst>
              <a:defRPr lang="en-US" sz="1400" b="1" u="none" kern="1200" baseline="0" dirty="0" smtClean="0">
                <a:solidFill>
                  <a:srgbClr val="707C8A"/>
                </a:solidFill>
                <a:uFill>
                  <a:solidFill>
                    <a:schemeClr val="tx1"/>
                  </a:solidFill>
                </a:uFill>
                <a:latin typeface="+mn-lt"/>
                <a:ea typeface="+mn-ea"/>
                <a:cs typeface="+mn-cs"/>
              </a:defRPr>
            </a:lvl2pPr>
            <a:lvl3pPr marL="182563" indent="-182563">
              <a:spcBef>
                <a:spcPts val="0"/>
              </a:spcBef>
              <a:spcAft>
                <a:spcPts val="300"/>
              </a:spcAft>
              <a:buClr>
                <a:srgbClr val="707C8A"/>
              </a:buClr>
              <a:buSzPct val="100000"/>
              <a:buFont typeface="Arial" pitchFamily="34" charset="0"/>
              <a:buNone/>
              <a:tabLst>
                <a:tab pos="5040000" algn="r"/>
                <a:tab pos="8211600" algn="r"/>
              </a:tabLst>
              <a:defRPr lang="en-US" sz="1100" u="none" kern="1200" baseline="0" dirty="0" smtClean="0">
                <a:solidFill>
                  <a:srgbClr val="707C8A"/>
                </a:solidFill>
                <a:uFill>
                  <a:solidFill>
                    <a:schemeClr val="tx1">
                      <a:lumMod val="50000"/>
                      <a:lumOff val="50000"/>
                    </a:schemeClr>
                  </a:solidFill>
                </a:uFill>
                <a:latin typeface="+mn-lt"/>
                <a:ea typeface="+mn-ea"/>
                <a:cs typeface="+mn-cs"/>
              </a:defRPr>
            </a:lvl3p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6"/>
          <p:cNvSpPr>
            <a:spLocks noGrp="1"/>
          </p:cNvSpPr>
          <p:nvPr>
            <p:ph type="sldNum" sz="quarter" idx="14"/>
          </p:nvPr>
        </p:nvSpPr>
        <p:spPr>
          <a:xfrm>
            <a:off x="8101013" y="6510338"/>
            <a:ext cx="576262" cy="219075"/>
          </a:xfrm>
        </p:spPr>
        <p:txBody>
          <a:bodyPr/>
          <a:lstStyle>
            <a:lvl1pPr>
              <a:defRPr smtClean="0">
                <a:solidFill>
                  <a:srgbClr val="495965"/>
                </a:solidFill>
              </a:defRPr>
            </a:lvl1pPr>
          </a:lstStyle>
          <a:p>
            <a:pPr>
              <a:defRPr/>
            </a:pPr>
            <a:fld id="{52C6E8A2-DA94-4354-B4D7-1A8BD599DE18}" type="slidenum">
              <a:rPr lang="en-US"/>
              <a:pPr>
                <a:defRPr/>
              </a:pPr>
              <a:t>‹#›</a:t>
            </a:fld>
            <a:endParaRPr lang="en-US" dirty="0"/>
          </a:p>
        </p:txBody>
      </p:sp>
      <p:sp>
        <p:nvSpPr>
          <p:cNvPr id="9" name="Footer Placeholder 8"/>
          <p:cNvSpPr>
            <a:spLocks noGrp="1"/>
          </p:cNvSpPr>
          <p:nvPr>
            <p:ph type="ftr" sz="quarter" idx="15"/>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25074925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able of Contents - 2 Column">
    <p:spTree>
      <p:nvGrpSpPr>
        <p:cNvPr id="1" name=""/>
        <p:cNvGrpSpPr/>
        <p:nvPr/>
      </p:nvGrpSpPr>
      <p:grpSpPr>
        <a:xfrm>
          <a:off x="0" y="0"/>
          <a:ext cx="0" cy="0"/>
          <a:chOff x="0" y="0"/>
          <a:chExt cx="0" cy="0"/>
        </a:xfrm>
      </p:grpSpPr>
      <p:sp>
        <p:nvSpPr>
          <p:cNvPr id="3" name="TextBox 9"/>
          <p:cNvSpPr txBox="1">
            <a:spLocks noChangeArrowheads="1"/>
          </p:cNvSpPr>
          <p:nvPr/>
        </p:nvSpPr>
        <p:spPr bwMode="auto">
          <a:xfrm>
            <a:off x="6350" y="539750"/>
            <a:ext cx="6037263" cy="46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000">
            <a:spAutoFit/>
          </a:bodyPr>
          <a:lstStyle>
            <a:lvl1pPr marL="358775">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fontAlgn="base">
              <a:spcBef>
                <a:spcPct val="0"/>
              </a:spcBef>
              <a:spcAft>
                <a:spcPct val="0"/>
              </a:spcAft>
            </a:pPr>
            <a:r>
              <a:rPr lang="en-US" altLang="en-US" sz="2400" b="1">
                <a:solidFill>
                  <a:srgbClr val="0097D1"/>
                </a:solidFill>
                <a:cs typeface="Arial" charset="0"/>
              </a:rPr>
              <a:t>Contents</a:t>
            </a:r>
          </a:p>
        </p:txBody>
      </p:sp>
      <p:cxnSp>
        <p:nvCxnSpPr>
          <p:cNvPr id="4" name="Straight Connector 3"/>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pic>
        <p:nvPicPr>
          <p:cNvPr id="6" name="Picture 11" descr="IHS-blue-outlined-2x.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sp>
        <p:nvSpPr>
          <p:cNvPr id="5" name="Text Placeholder 7"/>
          <p:cNvSpPr>
            <a:spLocks noGrp="1"/>
          </p:cNvSpPr>
          <p:nvPr>
            <p:ph type="body" sz="quarter" idx="13"/>
          </p:nvPr>
        </p:nvSpPr>
        <p:spPr>
          <a:xfrm>
            <a:off x="468313" y="1268413"/>
            <a:ext cx="8208962" cy="4968875"/>
          </a:xfrm>
        </p:spPr>
        <p:txBody>
          <a:bodyPr numCol="2" spcCol="360000"/>
          <a:lstStyle>
            <a:lvl1pPr marL="0" indent="0">
              <a:spcBef>
                <a:spcPts val="1200"/>
              </a:spcBef>
              <a:spcAft>
                <a:spcPts val="300"/>
              </a:spcAft>
              <a:buClr>
                <a:schemeClr val="bg1"/>
              </a:buClr>
              <a:buSzPct val="25000"/>
              <a:buFont typeface="Arial" pitchFamily="34" charset="0"/>
              <a:buChar char="‮"/>
              <a:tabLst>
                <a:tab pos="8210550" algn="r"/>
              </a:tabLst>
              <a:defRPr lang="en-US" sz="1600" b="1" u="none" kern="1200" cap="all" baseline="0" dirty="0" smtClean="0">
                <a:solidFill>
                  <a:schemeClr val="tx1"/>
                </a:solidFill>
                <a:uFill>
                  <a:solidFill>
                    <a:schemeClr val="tx2"/>
                  </a:solidFill>
                </a:uFill>
                <a:latin typeface="+mn-lt"/>
                <a:ea typeface="+mn-ea"/>
                <a:cs typeface="+mn-cs"/>
              </a:defRPr>
            </a:lvl1pPr>
            <a:lvl2pPr marL="3175" indent="-3175" defTabSz="1044000">
              <a:spcBef>
                <a:spcPts val="0"/>
              </a:spcBef>
              <a:spcAft>
                <a:spcPts val="300"/>
              </a:spcAft>
              <a:buClr>
                <a:schemeClr val="bg1"/>
              </a:buClr>
              <a:buSzPct val="25000"/>
              <a:buFont typeface="Arial" pitchFamily="34" charset="0"/>
              <a:buChar char="‮"/>
              <a:tabLst>
                <a:tab pos="8211600" algn="r"/>
              </a:tabLst>
              <a:defRPr lang="en-US" sz="1400" b="1" u="none" kern="1200" baseline="0" dirty="0" smtClean="0">
                <a:solidFill>
                  <a:srgbClr val="707C8A"/>
                </a:solidFill>
                <a:uFill>
                  <a:solidFill>
                    <a:schemeClr val="tx1"/>
                  </a:solidFill>
                </a:uFill>
                <a:latin typeface="+mn-lt"/>
                <a:ea typeface="+mn-ea"/>
                <a:cs typeface="+mn-cs"/>
              </a:defRPr>
            </a:lvl2pPr>
            <a:lvl3pPr marL="177800" indent="-177800">
              <a:spcBef>
                <a:spcPts val="0"/>
              </a:spcBef>
              <a:spcAft>
                <a:spcPts val="300"/>
              </a:spcAft>
              <a:buClr>
                <a:srgbClr val="707C8A"/>
              </a:buClr>
              <a:buFont typeface="Arial" pitchFamily="34" charset="0"/>
              <a:buNone/>
              <a:tabLst>
                <a:tab pos="8210550" algn="r"/>
              </a:tabLst>
              <a:defRPr lang="en-US" sz="1100" u="none" kern="1200" baseline="0" dirty="0" smtClean="0">
                <a:solidFill>
                  <a:srgbClr val="707C8A"/>
                </a:solidFill>
                <a:uFill>
                  <a:solidFill>
                    <a:schemeClr val="tx1">
                      <a:lumMod val="50000"/>
                      <a:lumOff val="50000"/>
                    </a:schemeClr>
                  </a:solidFill>
                </a:uFill>
                <a:latin typeface="+mn-lt"/>
                <a:ea typeface="+mn-ea"/>
                <a:cs typeface="+mn-cs"/>
              </a:defRPr>
            </a:lvl3pPr>
          </a:lstStyle>
          <a:p>
            <a:pPr lvl="0"/>
            <a:r>
              <a:rPr lang="en-US" smtClean="0"/>
              <a:t>Click to edit Master text styles</a:t>
            </a:r>
          </a:p>
          <a:p>
            <a:pPr lvl="1"/>
            <a:r>
              <a:rPr lang="en-US" smtClean="0"/>
              <a:t>Second level</a:t>
            </a:r>
          </a:p>
          <a:p>
            <a:pPr lvl="2"/>
            <a:r>
              <a:rPr lang="en-US" smtClean="0"/>
              <a:t>Third level</a:t>
            </a:r>
          </a:p>
        </p:txBody>
      </p:sp>
      <p:sp>
        <p:nvSpPr>
          <p:cNvPr id="8" name="Slide Number Placeholder 6"/>
          <p:cNvSpPr>
            <a:spLocks noGrp="1"/>
          </p:cNvSpPr>
          <p:nvPr>
            <p:ph type="sldNum" sz="quarter" idx="14"/>
          </p:nvPr>
        </p:nvSpPr>
        <p:spPr>
          <a:xfrm>
            <a:off x="8101013" y="6510338"/>
            <a:ext cx="576262" cy="219075"/>
          </a:xfrm>
        </p:spPr>
        <p:txBody>
          <a:bodyPr/>
          <a:lstStyle>
            <a:lvl1pPr>
              <a:defRPr/>
            </a:lvl1pPr>
          </a:lstStyle>
          <a:p>
            <a:pPr>
              <a:defRPr/>
            </a:pPr>
            <a:fld id="{D0FF297E-468E-4078-A0C6-84BFD4F1E0D6}" type="slidenum">
              <a:rPr lang="en-US"/>
              <a:pPr>
                <a:defRPr/>
              </a:pPr>
              <a:t>‹#›</a:t>
            </a:fld>
            <a:endParaRPr lang="en-US"/>
          </a:p>
        </p:txBody>
      </p:sp>
      <p:sp>
        <p:nvSpPr>
          <p:cNvPr id="9" name="Footer Placeholder 10"/>
          <p:cNvSpPr>
            <a:spLocks noGrp="1"/>
          </p:cNvSpPr>
          <p:nvPr>
            <p:ph type="ftr" sz="quarter" idx="15"/>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6661469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4" name="TextBox 3"/>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cxnSp>
        <p:nvCxnSpPr>
          <p:cNvPr id="5" name="Straight Connector 4"/>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66725" y="2730500"/>
            <a:ext cx="8210550" cy="0"/>
          </a:xfrm>
          <a:prstGeom prst="line">
            <a:avLst/>
          </a:prstGeom>
          <a:ln>
            <a:solidFill>
              <a:srgbClr val="495965"/>
            </a:solidFill>
          </a:ln>
        </p:spPr>
        <p:style>
          <a:lnRef idx="1">
            <a:schemeClr val="accent1"/>
          </a:lnRef>
          <a:fillRef idx="0">
            <a:schemeClr val="accent1"/>
          </a:fillRef>
          <a:effectRef idx="0">
            <a:schemeClr val="accent1"/>
          </a:effectRef>
          <a:fontRef idx="minor">
            <a:schemeClr val="tx1"/>
          </a:fontRef>
        </p:style>
      </p:cxnSp>
      <p:pic>
        <p:nvPicPr>
          <p:cNvPr id="7" name="Picture 12" descr="IHS-blue-outlined-2x.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463319" y="836640"/>
            <a:ext cx="8213251" cy="1821740"/>
          </a:xfrm>
          <a:prstGeom prst="rect">
            <a:avLst/>
          </a:prstGeom>
        </p:spPr>
        <p:txBody>
          <a:bodyPr anchor="b"/>
          <a:lstStyle>
            <a:lvl1pPr>
              <a:defRPr sz="2800" spc="0" baseline="0"/>
            </a:lvl1pPr>
          </a:lstStyle>
          <a:p>
            <a:r>
              <a:rPr lang="en-US" smtClean="0"/>
              <a:t>Click to edit Master title style</a:t>
            </a:r>
            <a:endParaRPr lang="en-US" dirty="0"/>
          </a:p>
        </p:txBody>
      </p:sp>
      <p:sp>
        <p:nvSpPr>
          <p:cNvPr id="16" name="Text Placeholder 4"/>
          <p:cNvSpPr>
            <a:spLocks noGrp="1"/>
          </p:cNvSpPr>
          <p:nvPr>
            <p:ph type="body" sz="quarter" idx="13"/>
          </p:nvPr>
        </p:nvSpPr>
        <p:spPr>
          <a:xfrm>
            <a:off x="466724" y="4797190"/>
            <a:ext cx="8210551" cy="1390433"/>
          </a:xfrm>
        </p:spPr>
        <p:txBody>
          <a:bodyPr anchor="b"/>
          <a:lstStyle>
            <a:lvl1pPr>
              <a:spcBef>
                <a:spcPts val="0"/>
              </a:spcBef>
              <a:spcAft>
                <a:spcPts val="600"/>
              </a:spcAft>
              <a:buNone/>
              <a:defRPr sz="1400">
                <a:solidFill>
                  <a:srgbClr val="495965"/>
                </a:solidFill>
              </a:defRPr>
            </a:lvl1pPr>
          </a:lstStyle>
          <a:p>
            <a:pPr lvl="0"/>
            <a:r>
              <a:rPr lang="en-US" smtClean="0"/>
              <a:t>Click to edit Master text styles</a:t>
            </a:r>
          </a:p>
        </p:txBody>
      </p:sp>
      <p:sp>
        <p:nvSpPr>
          <p:cNvPr id="8" name="Slide Number Placeholder 6"/>
          <p:cNvSpPr>
            <a:spLocks noGrp="1"/>
          </p:cNvSpPr>
          <p:nvPr>
            <p:ph type="sldNum" sz="quarter" idx="14"/>
          </p:nvPr>
        </p:nvSpPr>
        <p:spPr>
          <a:xfrm>
            <a:off x="8101013" y="6510338"/>
            <a:ext cx="576262" cy="219075"/>
          </a:xfrm>
        </p:spPr>
        <p:txBody>
          <a:bodyPr/>
          <a:lstStyle>
            <a:lvl1pPr>
              <a:defRPr smtClean="0">
                <a:solidFill>
                  <a:srgbClr val="495965"/>
                </a:solidFill>
              </a:defRPr>
            </a:lvl1pPr>
          </a:lstStyle>
          <a:p>
            <a:pPr>
              <a:defRPr/>
            </a:pPr>
            <a:fld id="{3A3DB9AA-53D4-4BA4-8C96-057FC880EE36}" type="slidenum">
              <a:rPr lang="en-US"/>
              <a:pPr>
                <a:defRPr/>
              </a:pPr>
              <a:t>‹#›</a:t>
            </a:fld>
            <a:endParaRPr lang="en-US" dirty="0"/>
          </a:p>
        </p:txBody>
      </p:sp>
      <p:sp>
        <p:nvSpPr>
          <p:cNvPr id="9" name="Footer Placeholder 13"/>
          <p:cNvSpPr>
            <a:spLocks noGrp="1"/>
          </p:cNvSpPr>
          <p:nvPr>
            <p:ph type="ftr" sz="quarter" idx="15"/>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5613673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3" name="Content Placeholder 2"/>
          <p:cNvSpPr>
            <a:spLocks noGrp="1"/>
          </p:cNvSpPr>
          <p:nvPr>
            <p:ph idx="1"/>
          </p:nvPr>
        </p:nvSpPr>
        <p:spPr>
          <a:xfrm>
            <a:off x="457200" y="1484313"/>
            <a:ext cx="8220075" cy="4752976"/>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Slide Number Placeholder 6"/>
          <p:cNvSpPr>
            <a:spLocks noGrp="1"/>
          </p:cNvSpPr>
          <p:nvPr>
            <p:ph type="sldNum" sz="quarter" idx="10"/>
          </p:nvPr>
        </p:nvSpPr>
        <p:spPr>
          <a:xfrm>
            <a:off x="8101013" y="6510338"/>
            <a:ext cx="576262" cy="219075"/>
          </a:xfrm>
        </p:spPr>
        <p:txBody>
          <a:bodyPr/>
          <a:lstStyle>
            <a:lvl1pPr>
              <a:defRPr/>
            </a:lvl1pPr>
          </a:lstStyle>
          <a:p>
            <a:pPr>
              <a:defRPr/>
            </a:pPr>
            <a:fld id="{F0A25F62-4244-4534-8D2B-5B2A92E9FA6A}" type="slidenum">
              <a:rPr lang="en-US"/>
              <a:pPr>
                <a:defRPr/>
              </a:pPr>
              <a:t>‹#›</a:t>
            </a:fld>
            <a:endParaRPr lang="en-US" dirty="0"/>
          </a:p>
        </p:txBody>
      </p:sp>
      <p:sp>
        <p:nvSpPr>
          <p:cNvPr id="5" name="Footer Placeholder 6"/>
          <p:cNvSpPr>
            <a:spLocks noGrp="1"/>
          </p:cNvSpPr>
          <p:nvPr>
            <p:ph type="ftr" sz="quarter" idx="11"/>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0824442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5"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7" name="Content Placeholder 2"/>
          <p:cNvSpPr>
            <a:spLocks noGrp="1"/>
          </p:cNvSpPr>
          <p:nvPr>
            <p:ph idx="1"/>
          </p:nvPr>
        </p:nvSpPr>
        <p:spPr>
          <a:xfrm>
            <a:off x="457201" y="1484313"/>
            <a:ext cx="3970338" cy="4752976"/>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Content Placeholder 2"/>
          <p:cNvSpPr>
            <a:spLocks noGrp="1"/>
          </p:cNvSpPr>
          <p:nvPr>
            <p:ph idx="11"/>
          </p:nvPr>
        </p:nvSpPr>
        <p:spPr>
          <a:xfrm>
            <a:off x="4706937" y="1484313"/>
            <a:ext cx="3970338" cy="4752976"/>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Slide Number Placeholder 6"/>
          <p:cNvSpPr>
            <a:spLocks noGrp="1"/>
          </p:cNvSpPr>
          <p:nvPr>
            <p:ph type="sldNum" sz="quarter" idx="12"/>
          </p:nvPr>
        </p:nvSpPr>
        <p:spPr>
          <a:xfrm>
            <a:off x="8101013" y="6510338"/>
            <a:ext cx="576262" cy="219075"/>
          </a:xfrm>
        </p:spPr>
        <p:txBody>
          <a:bodyPr/>
          <a:lstStyle>
            <a:lvl1pPr>
              <a:defRPr/>
            </a:lvl1pPr>
          </a:lstStyle>
          <a:p>
            <a:pPr>
              <a:defRPr/>
            </a:pPr>
            <a:fld id="{D27BD2DE-65B1-48A8-87F7-30B12E9E62A9}" type="slidenum">
              <a:rPr lang="en-US"/>
              <a:pPr>
                <a:defRPr/>
              </a:pPr>
              <a:t>‹#›</a:t>
            </a:fld>
            <a:endParaRPr lang="en-US"/>
          </a:p>
        </p:txBody>
      </p:sp>
      <p:sp>
        <p:nvSpPr>
          <p:cNvPr id="6" name="Footer Placeholder 8"/>
          <p:cNvSpPr>
            <a:spLocks noGrp="1"/>
          </p:cNvSpPr>
          <p:nvPr>
            <p:ph type="ftr" sz="quarter" idx="13"/>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796953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 Placeholders v2">
    <p:spTree>
      <p:nvGrpSpPr>
        <p:cNvPr id="1" name=""/>
        <p:cNvGrpSpPr/>
        <p:nvPr/>
      </p:nvGrpSpPr>
      <p:grpSpPr>
        <a:xfrm>
          <a:off x="0" y="0"/>
          <a:ext cx="0" cy="0"/>
          <a:chOff x="0" y="0"/>
          <a:chExt cx="0" cy="0"/>
        </a:xfrm>
      </p:grpSpPr>
      <p:sp>
        <p:nvSpPr>
          <p:cNvPr id="14"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8" name="Content Placeholder 2"/>
          <p:cNvSpPr>
            <a:spLocks noGrp="1"/>
          </p:cNvSpPr>
          <p:nvPr>
            <p:ph idx="1"/>
          </p:nvPr>
        </p:nvSpPr>
        <p:spPr>
          <a:xfrm>
            <a:off x="457201" y="1484313"/>
            <a:ext cx="8220074"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2"/>
          <p:cNvSpPr>
            <a:spLocks noGrp="1"/>
          </p:cNvSpPr>
          <p:nvPr>
            <p:ph idx="11"/>
          </p:nvPr>
        </p:nvSpPr>
        <p:spPr>
          <a:xfrm>
            <a:off x="466725" y="4005263"/>
            <a:ext cx="8220074"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Slide Number Placeholder 6"/>
          <p:cNvSpPr>
            <a:spLocks noGrp="1"/>
          </p:cNvSpPr>
          <p:nvPr>
            <p:ph type="sldNum" sz="quarter" idx="12"/>
          </p:nvPr>
        </p:nvSpPr>
        <p:spPr>
          <a:xfrm>
            <a:off x="8101013" y="6510338"/>
            <a:ext cx="576262" cy="219075"/>
          </a:xfrm>
        </p:spPr>
        <p:txBody>
          <a:bodyPr/>
          <a:lstStyle>
            <a:lvl1pPr>
              <a:defRPr/>
            </a:lvl1pPr>
          </a:lstStyle>
          <a:p>
            <a:pPr>
              <a:defRPr/>
            </a:pPr>
            <a:fld id="{75FC5F4A-BAF2-4E60-B3F2-25712D4F2575}" type="slidenum">
              <a:rPr lang="en-US"/>
              <a:pPr>
                <a:defRPr/>
              </a:pPr>
              <a:t>‹#›</a:t>
            </a:fld>
            <a:endParaRPr lang="en-US"/>
          </a:p>
        </p:txBody>
      </p:sp>
      <p:sp>
        <p:nvSpPr>
          <p:cNvPr id="6" name="Footer Placeholder 8"/>
          <p:cNvSpPr>
            <a:spLocks noGrp="1"/>
          </p:cNvSpPr>
          <p:nvPr>
            <p:ph type="ftr" sz="quarter" idx="13"/>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247033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 2 Column">
    <p:spTree>
      <p:nvGrpSpPr>
        <p:cNvPr id="1" name=""/>
        <p:cNvGrpSpPr/>
        <p:nvPr/>
      </p:nvGrpSpPr>
      <p:grpSpPr>
        <a:xfrm>
          <a:off x="0" y="0"/>
          <a:ext cx="0" cy="0"/>
          <a:chOff x="0" y="0"/>
          <a:chExt cx="0" cy="0"/>
        </a:xfrm>
      </p:grpSpPr>
      <p:sp>
        <p:nvSpPr>
          <p:cNvPr id="5" name="Text Placeholder 7"/>
          <p:cNvSpPr>
            <a:spLocks noGrp="1"/>
          </p:cNvSpPr>
          <p:nvPr>
            <p:ph type="body" sz="quarter" idx="13"/>
          </p:nvPr>
        </p:nvSpPr>
        <p:spPr>
          <a:xfrm>
            <a:off x="395288" y="1268414"/>
            <a:ext cx="8353425" cy="4968874"/>
          </a:xfrm>
        </p:spPr>
        <p:txBody>
          <a:bodyPr numCol="2" spcCol="360000"/>
          <a:lstStyle>
            <a:lvl1pPr marL="0" indent="0">
              <a:spcBef>
                <a:spcPts val="1200"/>
              </a:spcBef>
              <a:spcAft>
                <a:spcPts val="300"/>
              </a:spcAft>
              <a:buClr>
                <a:schemeClr val="bg1"/>
              </a:buClr>
              <a:tabLst>
                <a:tab pos="8210550" algn="r"/>
              </a:tabLst>
              <a:defRPr lang="en-US" sz="1600" b="1" u="dotted" kern="1200" baseline="0" dirty="0" smtClean="0">
                <a:solidFill>
                  <a:schemeClr val="accent1"/>
                </a:solidFill>
                <a:uFill>
                  <a:solidFill>
                    <a:schemeClr val="accent1"/>
                  </a:solidFill>
                </a:uFill>
                <a:latin typeface="+mn-lt"/>
                <a:ea typeface="+mn-ea"/>
                <a:cs typeface="+mn-cs"/>
              </a:defRPr>
            </a:lvl1pPr>
            <a:lvl2pPr marL="358775" indent="-230188" defTabSz="1044000">
              <a:spcBef>
                <a:spcPts val="0"/>
              </a:spcBef>
              <a:spcAft>
                <a:spcPts val="300"/>
              </a:spcAft>
              <a:buClr>
                <a:schemeClr val="bg1"/>
              </a:buClr>
              <a:tabLst>
                <a:tab pos="8211600" algn="r"/>
              </a:tabLst>
              <a:defRPr lang="en-US" sz="1400" b="1" u="dotted" kern="1200" baseline="0" dirty="0" smtClean="0">
                <a:solidFill>
                  <a:schemeClr val="tx1"/>
                </a:solidFill>
                <a:uFill>
                  <a:solidFill>
                    <a:schemeClr val="tx1"/>
                  </a:solidFill>
                </a:uFill>
                <a:latin typeface="+mn-lt"/>
                <a:ea typeface="+mn-ea"/>
                <a:cs typeface="+mn-cs"/>
              </a:defRPr>
            </a:lvl2pPr>
            <a:lvl3pPr marL="627063" indent="-230188">
              <a:spcBef>
                <a:spcPts val="0"/>
              </a:spcBef>
              <a:spcAft>
                <a:spcPts val="300"/>
              </a:spcAft>
              <a:buClr>
                <a:schemeClr val="bg1"/>
              </a:buClr>
              <a:tabLst>
                <a:tab pos="8210550" algn="r"/>
              </a:tabLst>
              <a:defRPr lang="en-US" sz="1400" u="dotted" kern="1200" baseline="0" dirty="0" smtClean="0">
                <a:solidFill>
                  <a:schemeClr val="tx1"/>
                </a:solidFill>
                <a:uFill>
                  <a:solidFill>
                    <a:schemeClr val="tx1">
                      <a:lumMod val="50000"/>
                      <a:lumOff val="50000"/>
                    </a:schemeClr>
                  </a:solidFill>
                </a:uFill>
                <a:latin typeface="+mn-lt"/>
                <a:ea typeface="+mn-ea"/>
                <a:cs typeface="+mn-cs"/>
              </a:defRPr>
            </a:lvl3pPr>
          </a:lstStyle>
          <a:p>
            <a:pPr lvl="0"/>
            <a:r>
              <a:rPr lang="en-US" smtClean="0"/>
              <a:t>Click to edit Master text styles</a:t>
            </a:r>
          </a:p>
          <a:p>
            <a:pPr lvl="1"/>
            <a:r>
              <a:rPr lang="en-US" smtClean="0"/>
              <a:t>Second level</a:t>
            </a:r>
          </a:p>
          <a:p>
            <a:pPr lvl="2"/>
            <a:r>
              <a:rPr lang="en-US" smtClean="0"/>
              <a:t>Third level</a:t>
            </a:r>
          </a:p>
        </p:txBody>
      </p:sp>
      <p:sp>
        <p:nvSpPr>
          <p:cNvPr id="15"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7" name="TextBox 6"/>
          <p:cNvSpPr txBox="1"/>
          <p:nvPr userDrawn="1"/>
        </p:nvSpPr>
        <p:spPr>
          <a:xfrm>
            <a:off x="3969" y="500979"/>
            <a:ext cx="6037943" cy="461665"/>
          </a:xfrm>
          <a:prstGeom prst="rect">
            <a:avLst/>
          </a:prstGeom>
          <a:noFill/>
        </p:spPr>
        <p:txBody>
          <a:bodyPr wrap="square" lIns="90000" rtlCol="0">
            <a:spAutoFit/>
          </a:bodyPr>
          <a:lstStyle/>
          <a:p>
            <a:pPr marL="288000"/>
            <a:r>
              <a:rPr lang="en-US" sz="2400" b="1" dirty="0" smtClean="0">
                <a:solidFill>
                  <a:schemeClr val="tx2"/>
                </a:solidFill>
                <a:latin typeface="+mj-lt"/>
              </a:rPr>
              <a:t>Contents</a:t>
            </a:r>
            <a:endParaRPr lang="en-US" sz="2400" b="1" dirty="0">
              <a:solidFill>
                <a:schemeClr val="tx2"/>
              </a:solidFill>
              <a:latin typeface="+mj-lt"/>
            </a:endParaRPr>
          </a:p>
        </p:txBody>
      </p:sp>
      <p:sp>
        <p:nvSpPr>
          <p:cNvPr id="8"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 Placeholders">
    <p:spTree>
      <p:nvGrpSpPr>
        <p:cNvPr id="1" name=""/>
        <p:cNvGrpSpPr/>
        <p:nvPr/>
      </p:nvGrpSpPr>
      <p:grpSpPr>
        <a:xfrm>
          <a:off x="0" y="0"/>
          <a:ext cx="0" cy="0"/>
          <a:chOff x="0" y="0"/>
          <a:chExt cx="0" cy="0"/>
        </a:xfrm>
      </p:grpSpPr>
      <p:sp>
        <p:nvSpPr>
          <p:cNvPr id="15"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12" name="Content Placeholder 2"/>
          <p:cNvSpPr>
            <a:spLocks noGrp="1"/>
          </p:cNvSpPr>
          <p:nvPr>
            <p:ph idx="1"/>
          </p:nvPr>
        </p:nvSpPr>
        <p:spPr>
          <a:xfrm>
            <a:off x="457201" y="1484313"/>
            <a:ext cx="2556000" cy="475297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2"/>
          <p:cNvSpPr>
            <a:spLocks noGrp="1"/>
          </p:cNvSpPr>
          <p:nvPr>
            <p:ph idx="11"/>
          </p:nvPr>
        </p:nvSpPr>
        <p:spPr>
          <a:xfrm>
            <a:off x="3289238" y="1484313"/>
            <a:ext cx="2556000" cy="475297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Content Placeholder 2"/>
          <p:cNvSpPr>
            <a:spLocks noGrp="1"/>
          </p:cNvSpPr>
          <p:nvPr>
            <p:ph idx="12"/>
          </p:nvPr>
        </p:nvSpPr>
        <p:spPr>
          <a:xfrm>
            <a:off x="6121275" y="1484313"/>
            <a:ext cx="2556000" cy="475297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6"/>
          <p:cNvSpPr>
            <a:spLocks noGrp="1"/>
          </p:cNvSpPr>
          <p:nvPr>
            <p:ph type="sldNum" sz="quarter" idx="13"/>
          </p:nvPr>
        </p:nvSpPr>
        <p:spPr>
          <a:xfrm>
            <a:off x="8101013" y="6510338"/>
            <a:ext cx="576262" cy="219075"/>
          </a:xfrm>
        </p:spPr>
        <p:txBody>
          <a:bodyPr/>
          <a:lstStyle>
            <a:lvl1pPr>
              <a:defRPr/>
            </a:lvl1pPr>
          </a:lstStyle>
          <a:p>
            <a:pPr>
              <a:defRPr/>
            </a:pPr>
            <a:fld id="{B4F9F616-6A60-4105-BC79-D3E0691E4F92}" type="slidenum">
              <a:rPr lang="en-US"/>
              <a:pPr>
                <a:defRPr/>
              </a:pPr>
              <a:t>‹#›</a:t>
            </a:fld>
            <a:endParaRPr lang="en-US"/>
          </a:p>
        </p:txBody>
      </p:sp>
      <p:sp>
        <p:nvSpPr>
          <p:cNvPr id="7" name="Footer Placeholder 7"/>
          <p:cNvSpPr>
            <a:spLocks noGrp="1"/>
          </p:cNvSpPr>
          <p:nvPr>
            <p:ph type="ftr" sz="quarter" idx="14"/>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9093095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 Placeholders v2">
    <p:spTree>
      <p:nvGrpSpPr>
        <p:cNvPr id="1" name=""/>
        <p:cNvGrpSpPr/>
        <p:nvPr/>
      </p:nvGrpSpPr>
      <p:grpSpPr>
        <a:xfrm>
          <a:off x="0" y="0"/>
          <a:ext cx="0" cy="0"/>
          <a:chOff x="0" y="0"/>
          <a:chExt cx="0" cy="0"/>
        </a:xfrm>
      </p:grpSpPr>
      <p:sp>
        <p:nvSpPr>
          <p:cNvPr id="15"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8" name="Content Placeholder 2"/>
          <p:cNvSpPr>
            <a:spLocks noGrp="1"/>
          </p:cNvSpPr>
          <p:nvPr>
            <p:ph idx="1"/>
          </p:nvPr>
        </p:nvSpPr>
        <p:spPr>
          <a:xfrm>
            <a:off x="457201" y="1484313"/>
            <a:ext cx="3970337" cy="475297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2"/>
          <p:cNvSpPr>
            <a:spLocks noGrp="1"/>
          </p:cNvSpPr>
          <p:nvPr>
            <p:ph idx="16"/>
          </p:nvPr>
        </p:nvSpPr>
        <p:spPr>
          <a:xfrm>
            <a:off x="4706938"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Content Placeholder 2"/>
          <p:cNvSpPr>
            <a:spLocks noGrp="1"/>
          </p:cNvSpPr>
          <p:nvPr>
            <p:ph idx="17"/>
          </p:nvPr>
        </p:nvSpPr>
        <p:spPr>
          <a:xfrm>
            <a:off x="4706938"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6"/>
          <p:cNvSpPr>
            <a:spLocks noGrp="1"/>
          </p:cNvSpPr>
          <p:nvPr>
            <p:ph type="sldNum" sz="quarter" idx="18"/>
          </p:nvPr>
        </p:nvSpPr>
        <p:spPr>
          <a:xfrm>
            <a:off x="8101013" y="6510338"/>
            <a:ext cx="576262" cy="219075"/>
          </a:xfrm>
        </p:spPr>
        <p:txBody>
          <a:bodyPr/>
          <a:lstStyle>
            <a:lvl1pPr>
              <a:defRPr/>
            </a:lvl1pPr>
          </a:lstStyle>
          <a:p>
            <a:pPr>
              <a:defRPr/>
            </a:pPr>
            <a:fld id="{D2D70E3B-38BF-4648-86E4-0ECB9295F872}" type="slidenum">
              <a:rPr lang="en-US"/>
              <a:pPr>
                <a:defRPr/>
              </a:pPr>
              <a:t>‹#›</a:t>
            </a:fld>
            <a:endParaRPr lang="en-US"/>
          </a:p>
        </p:txBody>
      </p:sp>
      <p:sp>
        <p:nvSpPr>
          <p:cNvPr id="7" name="Footer Placeholder 8"/>
          <p:cNvSpPr>
            <a:spLocks noGrp="1"/>
          </p:cNvSpPr>
          <p:nvPr>
            <p:ph type="ftr" sz="quarter" idx="19"/>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33691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laceholders v3">
    <p:spTree>
      <p:nvGrpSpPr>
        <p:cNvPr id="1" name=""/>
        <p:cNvGrpSpPr/>
        <p:nvPr/>
      </p:nvGrpSpPr>
      <p:grpSpPr>
        <a:xfrm>
          <a:off x="0" y="0"/>
          <a:ext cx="0" cy="0"/>
          <a:chOff x="0" y="0"/>
          <a:chExt cx="0" cy="0"/>
        </a:xfrm>
      </p:grpSpPr>
      <p:sp>
        <p:nvSpPr>
          <p:cNvPr id="13"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9" name="Content Placeholder 2"/>
          <p:cNvSpPr>
            <a:spLocks noGrp="1"/>
          </p:cNvSpPr>
          <p:nvPr>
            <p:ph idx="16"/>
          </p:nvPr>
        </p:nvSpPr>
        <p:spPr>
          <a:xfrm>
            <a:off x="466725"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Content Placeholder 2"/>
          <p:cNvSpPr>
            <a:spLocks noGrp="1"/>
          </p:cNvSpPr>
          <p:nvPr>
            <p:ph idx="17"/>
          </p:nvPr>
        </p:nvSpPr>
        <p:spPr>
          <a:xfrm>
            <a:off x="466725"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5" name="Content Placeholder 2"/>
          <p:cNvSpPr>
            <a:spLocks noGrp="1"/>
          </p:cNvSpPr>
          <p:nvPr>
            <p:ph idx="18"/>
          </p:nvPr>
        </p:nvSpPr>
        <p:spPr>
          <a:xfrm>
            <a:off x="4706938" y="1484313"/>
            <a:ext cx="3970337" cy="475297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6"/>
          <p:cNvSpPr>
            <a:spLocks noGrp="1"/>
          </p:cNvSpPr>
          <p:nvPr>
            <p:ph type="sldNum" sz="quarter" idx="19"/>
          </p:nvPr>
        </p:nvSpPr>
        <p:spPr>
          <a:xfrm>
            <a:off x="8101013" y="6510338"/>
            <a:ext cx="576262" cy="219075"/>
          </a:xfrm>
        </p:spPr>
        <p:txBody>
          <a:bodyPr/>
          <a:lstStyle>
            <a:lvl1pPr>
              <a:defRPr/>
            </a:lvl1pPr>
          </a:lstStyle>
          <a:p>
            <a:pPr>
              <a:defRPr/>
            </a:pPr>
            <a:fld id="{8A9B01EA-E471-444E-BF4D-8AC77090E9C4}" type="slidenum">
              <a:rPr lang="en-US"/>
              <a:pPr>
                <a:defRPr/>
              </a:pPr>
              <a:t>‹#›</a:t>
            </a:fld>
            <a:endParaRPr lang="en-US"/>
          </a:p>
        </p:txBody>
      </p:sp>
      <p:sp>
        <p:nvSpPr>
          <p:cNvPr id="7" name="Footer Placeholder 10"/>
          <p:cNvSpPr>
            <a:spLocks noGrp="1"/>
          </p:cNvSpPr>
          <p:nvPr>
            <p:ph type="ftr" sz="quarter" idx="20"/>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9475740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Placeholders v4">
    <p:spTree>
      <p:nvGrpSpPr>
        <p:cNvPr id="1" name=""/>
        <p:cNvGrpSpPr/>
        <p:nvPr/>
      </p:nvGrpSpPr>
      <p:grpSpPr>
        <a:xfrm>
          <a:off x="0" y="0"/>
          <a:ext cx="0" cy="0"/>
          <a:chOff x="0" y="0"/>
          <a:chExt cx="0" cy="0"/>
        </a:xfrm>
      </p:grpSpPr>
      <p:sp>
        <p:nvSpPr>
          <p:cNvPr id="13"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9" name="Content Placeholder 2"/>
          <p:cNvSpPr>
            <a:spLocks noGrp="1"/>
          </p:cNvSpPr>
          <p:nvPr>
            <p:ph idx="16"/>
          </p:nvPr>
        </p:nvSpPr>
        <p:spPr>
          <a:xfrm>
            <a:off x="466725" y="1484313"/>
            <a:ext cx="8210550"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Content Placeholder 2"/>
          <p:cNvSpPr>
            <a:spLocks noGrp="1"/>
          </p:cNvSpPr>
          <p:nvPr>
            <p:ph idx="17"/>
          </p:nvPr>
        </p:nvSpPr>
        <p:spPr>
          <a:xfrm>
            <a:off x="466725"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5" name="Content Placeholder 2"/>
          <p:cNvSpPr>
            <a:spLocks noGrp="1"/>
          </p:cNvSpPr>
          <p:nvPr>
            <p:ph idx="18"/>
          </p:nvPr>
        </p:nvSpPr>
        <p:spPr>
          <a:xfrm>
            <a:off x="4716463"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6"/>
          <p:cNvSpPr>
            <a:spLocks noGrp="1"/>
          </p:cNvSpPr>
          <p:nvPr>
            <p:ph type="sldNum" sz="quarter" idx="19"/>
          </p:nvPr>
        </p:nvSpPr>
        <p:spPr>
          <a:xfrm>
            <a:off x="8101013" y="6510338"/>
            <a:ext cx="576262" cy="219075"/>
          </a:xfrm>
        </p:spPr>
        <p:txBody>
          <a:bodyPr/>
          <a:lstStyle>
            <a:lvl1pPr>
              <a:defRPr/>
            </a:lvl1pPr>
          </a:lstStyle>
          <a:p>
            <a:pPr>
              <a:defRPr/>
            </a:pPr>
            <a:fld id="{3A863A77-29A3-44A0-9413-82F206A69DA8}" type="slidenum">
              <a:rPr lang="en-US"/>
              <a:pPr>
                <a:defRPr/>
              </a:pPr>
              <a:t>‹#›</a:t>
            </a:fld>
            <a:endParaRPr lang="en-US"/>
          </a:p>
        </p:txBody>
      </p:sp>
      <p:sp>
        <p:nvSpPr>
          <p:cNvPr id="7" name="Footer Placeholder 10"/>
          <p:cNvSpPr>
            <a:spLocks noGrp="1"/>
          </p:cNvSpPr>
          <p:nvPr>
            <p:ph type="ftr" sz="quarter" idx="20"/>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0316319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Placeholders v5">
    <p:spTree>
      <p:nvGrpSpPr>
        <p:cNvPr id="1" name=""/>
        <p:cNvGrpSpPr/>
        <p:nvPr/>
      </p:nvGrpSpPr>
      <p:grpSpPr>
        <a:xfrm>
          <a:off x="0" y="0"/>
          <a:ext cx="0" cy="0"/>
          <a:chOff x="0" y="0"/>
          <a:chExt cx="0" cy="0"/>
        </a:xfrm>
      </p:grpSpPr>
      <p:sp>
        <p:nvSpPr>
          <p:cNvPr id="13"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9" name="Content Placeholder 2"/>
          <p:cNvSpPr>
            <a:spLocks noGrp="1"/>
          </p:cNvSpPr>
          <p:nvPr>
            <p:ph idx="16"/>
          </p:nvPr>
        </p:nvSpPr>
        <p:spPr>
          <a:xfrm>
            <a:off x="466725"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Content Placeholder 2"/>
          <p:cNvSpPr>
            <a:spLocks noGrp="1"/>
          </p:cNvSpPr>
          <p:nvPr>
            <p:ph idx="17"/>
          </p:nvPr>
        </p:nvSpPr>
        <p:spPr>
          <a:xfrm>
            <a:off x="4716463"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5" name="Content Placeholder 2"/>
          <p:cNvSpPr>
            <a:spLocks noGrp="1"/>
          </p:cNvSpPr>
          <p:nvPr>
            <p:ph idx="18"/>
          </p:nvPr>
        </p:nvSpPr>
        <p:spPr>
          <a:xfrm>
            <a:off x="466725" y="4005263"/>
            <a:ext cx="8210550"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6"/>
          <p:cNvSpPr>
            <a:spLocks noGrp="1"/>
          </p:cNvSpPr>
          <p:nvPr>
            <p:ph type="sldNum" sz="quarter" idx="19"/>
          </p:nvPr>
        </p:nvSpPr>
        <p:spPr>
          <a:xfrm>
            <a:off x="8101013" y="6510338"/>
            <a:ext cx="576262" cy="219075"/>
          </a:xfrm>
        </p:spPr>
        <p:txBody>
          <a:bodyPr/>
          <a:lstStyle>
            <a:lvl1pPr>
              <a:defRPr/>
            </a:lvl1pPr>
          </a:lstStyle>
          <a:p>
            <a:pPr>
              <a:defRPr/>
            </a:pPr>
            <a:fld id="{759DE508-CBC9-4BF6-93B6-B778C8E5A36F}" type="slidenum">
              <a:rPr lang="en-US"/>
              <a:pPr>
                <a:defRPr/>
              </a:pPr>
              <a:t>‹#›</a:t>
            </a:fld>
            <a:endParaRPr lang="en-US"/>
          </a:p>
        </p:txBody>
      </p:sp>
      <p:sp>
        <p:nvSpPr>
          <p:cNvPr id="7" name="Footer Placeholder 10"/>
          <p:cNvSpPr>
            <a:spLocks noGrp="1"/>
          </p:cNvSpPr>
          <p:nvPr>
            <p:ph type="ftr" sz="quarter" idx="20"/>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9896441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Placeholders">
    <p:spTree>
      <p:nvGrpSpPr>
        <p:cNvPr id="1" name=""/>
        <p:cNvGrpSpPr/>
        <p:nvPr/>
      </p:nvGrpSpPr>
      <p:grpSpPr>
        <a:xfrm>
          <a:off x="0" y="0"/>
          <a:ext cx="0" cy="0"/>
          <a:chOff x="0" y="0"/>
          <a:chExt cx="0" cy="0"/>
        </a:xfrm>
      </p:grpSpPr>
      <p:sp>
        <p:nvSpPr>
          <p:cNvPr id="13"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11" name="Content Placeholder 2"/>
          <p:cNvSpPr>
            <a:spLocks noGrp="1"/>
          </p:cNvSpPr>
          <p:nvPr>
            <p:ph idx="17"/>
          </p:nvPr>
        </p:nvSpPr>
        <p:spPr>
          <a:xfrm>
            <a:off x="4716463"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Content Placeholder 2"/>
          <p:cNvSpPr>
            <a:spLocks noGrp="1"/>
          </p:cNvSpPr>
          <p:nvPr>
            <p:ph idx="18"/>
          </p:nvPr>
        </p:nvSpPr>
        <p:spPr>
          <a:xfrm>
            <a:off x="4706938"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6" name="Content Placeholder 2"/>
          <p:cNvSpPr>
            <a:spLocks noGrp="1"/>
          </p:cNvSpPr>
          <p:nvPr>
            <p:ph idx="19"/>
          </p:nvPr>
        </p:nvSpPr>
        <p:spPr>
          <a:xfrm>
            <a:off x="466725" y="400526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7" name="Content Placeholder 2"/>
          <p:cNvSpPr>
            <a:spLocks noGrp="1"/>
          </p:cNvSpPr>
          <p:nvPr>
            <p:ph idx="20"/>
          </p:nvPr>
        </p:nvSpPr>
        <p:spPr>
          <a:xfrm>
            <a:off x="466725" y="1484313"/>
            <a:ext cx="3970337" cy="2232025"/>
          </a:xfrm>
        </p:spPr>
        <p:txBody>
          <a:bodyPr/>
          <a:lstStyle>
            <a:lvl4pPr marL="723900" indent="-177800">
              <a:defRPr/>
            </a:lvl4pPr>
            <a:lvl7pPr marL="901700" indent="-177800">
              <a:defRPr/>
            </a:lvl7pPr>
            <a:lvl8pPr marL="1079500" indent="-177800">
              <a:defRPr/>
            </a:lvl8pPr>
            <a:lvl9pPr marL="1257300" indent="-1778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6"/>
          <p:cNvSpPr>
            <a:spLocks noGrp="1"/>
          </p:cNvSpPr>
          <p:nvPr>
            <p:ph type="sldNum" sz="quarter" idx="21"/>
          </p:nvPr>
        </p:nvSpPr>
        <p:spPr>
          <a:xfrm>
            <a:off x="8101013" y="6510338"/>
            <a:ext cx="576262" cy="219075"/>
          </a:xfrm>
        </p:spPr>
        <p:txBody>
          <a:bodyPr/>
          <a:lstStyle>
            <a:lvl1pPr>
              <a:defRPr/>
            </a:lvl1pPr>
          </a:lstStyle>
          <a:p>
            <a:pPr>
              <a:defRPr/>
            </a:pPr>
            <a:fld id="{52C5CD94-82D3-4EC5-90B5-E66517C8CCB8}" type="slidenum">
              <a:rPr lang="en-US"/>
              <a:pPr>
                <a:defRPr/>
              </a:pPr>
              <a:t>‹#›</a:t>
            </a:fld>
            <a:endParaRPr lang="en-US"/>
          </a:p>
        </p:txBody>
      </p:sp>
      <p:sp>
        <p:nvSpPr>
          <p:cNvPr id="8" name="Footer Placeholder 9"/>
          <p:cNvSpPr>
            <a:spLocks noGrp="1"/>
          </p:cNvSpPr>
          <p:nvPr>
            <p:ph type="ftr" sz="quarter" idx="22"/>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838416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466724" y="549274"/>
            <a:ext cx="8213251" cy="792163"/>
          </a:xfrm>
          <a:prstGeom prst="rect">
            <a:avLst/>
          </a:prstGeom>
        </p:spPr>
        <p:txBody>
          <a:bodyPr/>
          <a:lstStyle>
            <a:lvl1pPr>
              <a:defRPr spc="0" baseline="0"/>
            </a:lvl1pPr>
          </a:lstStyle>
          <a:p>
            <a:r>
              <a:rPr lang="en-US" smtClean="0"/>
              <a:t>Click to edit Master title style</a:t>
            </a:r>
            <a:endParaRPr lang="en-US" dirty="0"/>
          </a:p>
        </p:txBody>
      </p:sp>
      <p:sp>
        <p:nvSpPr>
          <p:cNvPr id="3" name="Slide Number Placeholder 6"/>
          <p:cNvSpPr>
            <a:spLocks noGrp="1"/>
          </p:cNvSpPr>
          <p:nvPr>
            <p:ph type="sldNum" sz="quarter" idx="10"/>
          </p:nvPr>
        </p:nvSpPr>
        <p:spPr>
          <a:xfrm>
            <a:off x="8101013" y="6510338"/>
            <a:ext cx="576262" cy="219075"/>
          </a:xfrm>
        </p:spPr>
        <p:txBody>
          <a:bodyPr/>
          <a:lstStyle>
            <a:lvl1pPr>
              <a:defRPr/>
            </a:lvl1pPr>
          </a:lstStyle>
          <a:p>
            <a:pPr>
              <a:defRPr/>
            </a:pPr>
            <a:fld id="{5041E3C4-739E-408A-B938-F6A716390157}" type="slidenum">
              <a:rPr lang="en-US"/>
              <a:pPr>
                <a:defRPr/>
              </a:pPr>
              <a:t>‹#›</a:t>
            </a:fld>
            <a:endParaRPr lang="en-US"/>
          </a:p>
        </p:txBody>
      </p:sp>
      <p:sp>
        <p:nvSpPr>
          <p:cNvPr id="4" name="Footer Placeholder 6"/>
          <p:cNvSpPr>
            <a:spLocks noGrp="1"/>
          </p:cNvSpPr>
          <p:nvPr>
            <p:ph type="ftr" sz="quarter" idx="11"/>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14369292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p:ph type="sldNum" sz="quarter" idx="10"/>
          </p:nvPr>
        </p:nvSpPr>
        <p:spPr>
          <a:xfrm>
            <a:off x="8101013" y="6510338"/>
            <a:ext cx="576262" cy="219075"/>
          </a:xfrm>
        </p:spPr>
        <p:txBody>
          <a:bodyPr/>
          <a:lstStyle>
            <a:lvl1pPr>
              <a:defRPr/>
            </a:lvl1pPr>
          </a:lstStyle>
          <a:p>
            <a:pPr>
              <a:defRPr/>
            </a:pPr>
            <a:fld id="{9C972070-370A-46F8-9BAE-2B0B0BA24091}" type="slidenum">
              <a:rPr lang="en-US"/>
              <a:pPr>
                <a:defRPr/>
              </a:pPr>
              <a:t>‹#›</a:t>
            </a:fld>
            <a:endParaRPr lang="en-US"/>
          </a:p>
        </p:txBody>
      </p:sp>
      <p:sp>
        <p:nvSpPr>
          <p:cNvPr id="3" name="Footer Placeholder 3"/>
          <p:cNvSpPr>
            <a:spLocks noGrp="1"/>
          </p:cNvSpPr>
          <p:nvPr>
            <p:ph type="ftr" sz="quarter" idx="11"/>
          </p:nvPr>
        </p:nvSpPr>
        <p:spPr/>
        <p:txBody>
          <a:bodyPr/>
          <a:lstStyle>
            <a:lvl1pPr>
              <a:defRPr/>
            </a:lvl1pPr>
          </a:lstStyle>
          <a:p>
            <a:pPr>
              <a:defRPr/>
            </a:pPr>
            <a:r>
              <a:rPr lang="en-US"/>
              <a:t>Presentation Name / Month 2014</a:t>
            </a:r>
          </a:p>
        </p:txBody>
      </p:sp>
    </p:spTree>
    <p:extLst>
      <p:ext uri="{BB962C8B-B14F-4D97-AF65-F5344CB8AC3E}">
        <p14:creationId xmlns:p14="http://schemas.microsoft.com/office/powerpoint/2010/main" val="214443236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IHS Copyright">
    <p:spTree>
      <p:nvGrpSpPr>
        <p:cNvPr id="1" name=""/>
        <p:cNvGrpSpPr/>
        <p:nvPr/>
      </p:nvGrpSpPr>
      <p:grpSpPr>
        <a:xfrm>
          <a:off x="0" y="0"/>
          <a:ext cx="0" cy="0"/>
          <a:chOff x="0" y="0"/>
          <a:chExt cx="0" cy="0"/>
        </a:xfrm>
      </p:grpSpPr>
      <p:sp>
        <p:nvSpPr>
          <p:cNvPr id="2" name="TextBox 1"/>
          <p:cNvSpPr txBox="1"/>
          <p:nvPr/>
        </p:nvSpPr>
        <p:spPr>
          <a:xfrm>
            <a:off x="7938" y="5305425"/>
            <a:ext cx="8116887" cy="685800"/>
          </a:xfrm>
          <a:prstGeom prst="rect">
            <a:avLst/>
          </a:prstGeom>
          <a:noFill/>
        </p:spPr>
        <p:txBody>
          <a:bodyPr lIns="0" tIns="0" rIns="468000" bIns="0"/>
          <a:lstStyle/>
          <a:p>
            <a:pPr marL="468000">
              <a:defRPr/>
            </a:pPr>
            <a:r>
              <a:rPr lang="en-GB" sz="1000" b="1" dirty="0">
                <a:solidFill>
                  <a:srgbClr val="495965"/>
                </a:solidFill>
                <a:cs typeface="Arial" pitchFamily="34" charset="0"/>
              </a:rPr>
              <a:t>IHS Customer Care:</a:t>
            </a:r>
          </a:p>
          <a:p>
            <a:pPr marL="576000" indent="-108000">
              <a:buFont typeface="Arial" pitchFamily="34" charset="0"/>
              <a:buChar char="•"/>
              <a:defRPr/>
            </a:pPr>
            <a:r>
              <a:rPr lang="en-GB" sz="1000" b="1" dirty="0">
                <a:solidFill>
                  <a:srgbClr val="495965"/>
                </a:solidFill>
                <a:cs typeface="Arial" pitchFamily="34" charset="0"/>
              </a:rPr>
              <a:t>Americas:</a:t>
            </a:r>
            <a:r>
              <a:rPr lang="ru-RU" sz="1000" b="1" dirty="0">
                <a:solidFill>
                  <a:srgbClr val="495965"/>
                </a:solidFill>
                <a:cs typeface="Arial" pitchFamily="34" charset="0"/>
              </a:rPr>
              <a:t> </a:t>
            </a:r>
            <a:r>
              <a:rPr lang="ru-RU" sz="1000" dirty="0">
                <a:solidFill>
                  <a:srgbClr val="495965"/>
                </a:solidFill>
                <a:cs typeface="Arial" pitchFamily="34" charset="0"/>
              </a:rPr>
              <a:t>+</a:t>
            </a:r>
            <a:r>
              <a:rPr lang="en-GB" sz="1000" dirty="0">
                <a:solidFill>
                  <a:srgbClr val="495965"/>
                </a:solidFill>
                <a:cs typeface="Arial" pitchFamily="34" charset="0"/>
              </a:rPr>
              <a:t>1 800 IHS CARE (+1 800 447 2273); </a:t>
            </a:r>
            <a:r>
              <a:rPr lang="en-GB" sz="1000" dirty="0" err="1">
                <a:solidFill>
                  <a:srgbClr val="495965"/>
                </a:solidFill>
                <a:cs typeface="Arial" pitchFamily="34" charset="0"/>
                <a:hlinkClick r:id="rId2"/>
              </a:rPr>
              <a:t>CustomerCare@ihs.com</a:t>
            </a:r>
            <a:r>
              <a:rPr lang="en-GB" sz="1000" dirty="0">
                <a:solidFill>
                  <a:srgbClr val="495965"/>
                </a:solidFill>
                <a:cs typeface="Arial" pitchFamily="34" charset="0"/>
              </a:rPr>
              <a:t> </a:t>
            </a:r>
          </a:p>
          <a:p>
            <a:pPr marL="576000" indent="-108000">
              <a:buFont typeface="Arial" pitchFamily="34" charset="0"/>
              <a:buChar char="•"/>
              <a:defRPr/>
            </a:pPr>
            <a:r>
              <a:rPr lang="en-GB" sz="1000" b="1" dirty="0">
                <a:solidFill>
                  <a:srgbClr val="495965"/>
                </a:solidFill>
                <a:cs typeface="Arial" pitchFamily="34" charset="0"/>
              </a:rPr>
              <a:t>Europe, Middle East, and Africa: </a:t>
            </a:r>
            <a:r>
              <a:rPr lang="en-GB" sz="1000" dirty="0">
                <a:solidFill>
                  <a:srgbClr val="495965"/>
                </a:solidFill>
                <a:cs typeface="Arial" pitchFamily="34" charset="0"/>
              </a:rPr>
              <a:t>+44 (0) 1344 328 300; </a:t>
            </a:r>
            <a:r>
              <a:rPr lang="en-GB" sz="1000" dirty="0" err="1">
                <a:solidFill>
                  <a:srgbClr val="495965"/>
                </a:solidFill>
                <a:cs typeface="Arial" pitchFamily="34" charset="0"/>
                <a:hlinkClick r:id="rId3"/>
              </a:rPr>
              <a:t>Customer.Support@ihs.com</a:t>
            </a:r>
            <a:r>
              <a:rPr lang="en-GB" sz="1000" dirty="0">
                <a:solidFill>
                  <a:srgbClr val="495965"/>
                </a:solidFill>
                <a:cs typeface="Arial" pitchFamily="34" charset="0"/>
              </a:rPr>
              <a:t> </a:t>
            </a:r>
          </a:p>
          <a:p>
            <a:pPr marL="576000" indent="-108000">
              <a:buFont typeface="Arial" pitchFamily="34" charset="0"/>
              <a:buChar char="•"/>
              <a:defRPr/>
            </a:pPr>
            <a:r>
              <a:rPr lang="en-GB" sz="1000" b="1" dirty="0">
                <a:solidFill>
                  <a:srgbClr val="495965"/>
                </a:solidFill>
                <a:cs typeface="Arial" pitchFamily="34" charset="0"/>
              </a:rPr>
              <a:t>Asia and the Pacific Rim: </a:t>
            </a:r>
            <a:r>
              <a:rPr lang="en-GB" sz="1000" dirty="0">
                <a:solidFill>
                  <a:srgbClr val="495965"/>
                </a:solidFill>
                <a:cs typeface="Arial" pitchFamily="34" charset="0"/>
              </a:rPr>
              <a:t>+604 291 3600; </a:t>
            </a:r>
            <a:r>
              <a:rPr lang="en-GB" sz="1000" dirty="0" err="1">
                <a:solidFill>
                  <a:srgbClr val="495965"/>
                </a:solidFill>
                <a:cs typeface="Arial" pitchFamily="34" charset="0"/>
                <a:hlinkClick r:id="rId4"/>
              </a:rPr>
              <a:t>SupportAPAC@ihs.com</a:t>
            </a:r>
            <a:r>
              <a:rPr lang="en-GB" sz="1000" dirty="0">
                <a:solidFill>
                  <a:srgbClr val="495965"/>
                </a:solidFill>
                <a:cs typeface="Arial" pitchFamily="34" charset="0"/>
              </a:rPr>
              <a:t> </a:t>
            </a:r>
          </a:p>
        </p:txBody>
      </p:sp>
      <p:sp>
        <p:nvSpPr>
          <p:cNvPr id="3" name="Line 25"/>
          <p:cNvSpPr>
            <a:spLocks noChangeShapeType="1"/>
          </p:cNvSpPr>
          <p:nvPr/>
        </p:nvSpPr>
        <p:spPr bwMode="auto">
          <a:xfrm>
            <a:off x="468313" y="5080000"/>
            <a:ext cx="8208962" cy="0"/>
          </a:xfrm>
          <a:prstGeom prst="line">
            <a:avLst/>
          </a:prstGeom>
          <a:noFill/>
          <a:ln w="6350">
            <a:solidFill>
              <a:srgbClr val="495965"/>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sz="1400">
              <a:solidFill>
                <a:prstClr val="black"/>
              </a:solidFill>
              <a:cs typeface="Arial" charset="0"/>
            </a:endParaRPr>
          </a:p>
        </p:txBody>
      </p:sp>
      <p:sp>
        <p:nvSpPr>
          <p:cNvPr id="4" name="TextBox 11"/>
          <p:cNvSpPr txBox="1">
            <a:spLocks noChangeArrowheads="1"/>
          </p:cNvSpPr>
          <p:nvPr/>
        </p:nvSpPr>
        <p:spPr bwMode="auto">
          <a:xfrm>
            <a:off x="468313" y="6108700"/>
            <a:ext cx="7088187" cy="433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a:defRPr sz="1400">
                <a:solidFill>
                  <a:schemeClr val="tx1"/>
                </a:solidFill>
                <a:latin typeface="Arial" charset="0"/>
              </a:defRPr>
            </a:lvl1pPr>
            <a:lvl2pPr marL="742950" indent="-285750">
              <a:defRPr sz="1400">
                <a:solidFill>
                  <a:schemeClr val="tx1"/>
                </a:solidFill>
                <a:latin typeface="Arial" charset="0"/>
              </a:defRPr>
            </a:lvl2pPr>
            <a:lvl3pPr marL="1143000" indent="-228600">
              <a:defRPr>
                <a:solidFill>
                  <a:schemeClr val="tx1"/>
                </a:solidFill>
                <a:latin typeface="Arial" charset="0"/>
              </a:defRPr>
            </a:lvl3pPr>
            <a:lvl4pPr marL="1600200" indent="-228600">
              <a:defRPr sz="1400">
                <a:solidFill>
                  <a:schemeClr val="tx1"/>
                </a:solidFill>
                <a:latin typeface="Arial" charset="0"/>
              </a:defRPr>
            </a:lvl4pPr>
            <a:lvl5pPr marL="2057400" indent="-228600">
              <a:defRPr sz="1400">
                <a:solidFill>
                  <a:schemeClr val="tx1"/>
                </a:solidFill>
                <a:latin typeface="Arial" charset="0"/>
              </a:defRPr>
            </a:lvl5pPr>
            <a:lvl6pPr marL="2514600" indent="-228600" fontAlgn="base">
              <a:spcBef>
                <a:spcPct val="0"/>
              </a:spcBef>
              <a:spcAft>
                <a:spcPct val="0"/>
              </a:spcAft>
              <a:defRPr sz="1400">
                <a:solidFill>
                  <a:schemeClr val="tx1"/>
                </a:solidFill>
                <a:latin typeface="Arial" charset="0"/>
              </a:defRPr>
            </a:lvl6pPr>
            <a:lvl7pPr marL="2971800" indent="-228600" fontAlgn="base">
              <a:spcBef>
                <a:spcPct val="0"/>
              </a:spcBef>
              <a:spcAft>
                <a:spcPct val="0"/>
              </a:spcAft>
              <a:defRPr sz="1400">
                <a:solidFill>
                  <a:schemeClr val="tx1"/>
                </a:solidFill>
                <a:latin typeface="Arial" charset="0"/>
              </a:defRPr>
            </a:lvl7pPr>
            <a:lvl8pPr marL="3429000" indent="-228600" fontAlgn="base">
              <a:spcBef>
                <a:spcPct val="0"/>
              </a:spcBef>
              <a:spcAft>
                <a:spcPct val="0"/>
              </a:spcAft>
              <a:defRPr sz="1400">
                <a:solidFill>
                  <a:schemeClr val="tx1"/>
                </a:solidFill>
                <a:latin typeface="Arial" charset="0"/>
              </a:defRPr>
            </a:lvl8pPr>
            <a:lvl9pPr marL="3886200" indent="-228600" fontAlgn="base">
              <a:spcBef>
                <a:spcPct val="0"/>
              </a:spcBef>
              <a:spcAft>
                <a:spcPct val="0"/>
              </a:spcAft>
              <a:defRPr sz="1400">
                <a:solidFill>
                  <a:schemeClr val="tx1"/>
                </a:solidFill>
                <a:latin typeface="Arial" charset="0"/>
              </a:defRPr>
            </a:lvl9pPr>
          </a:lstStyle>
          <a:p>
            <a:pPr algn="just" fontAlgn="base">
              <a:spcBef>
                <a:spcPct val="0"/>
              </a:spcBef>
              <a:spcAft>
                <a:spcPct val="0"/>
              </a:spcAft>
            </a:pPr>
            <a:r>
              <a:rPr lang="en-US" altLang="en-US" sz="500">
                <a:solidFill>
                  <a:srgbClr val="495965"/>
                </a:solidFill>
                <a:cs typeface="Arial" charset="0"/>
              </a:rPr>
              <a:t>© 2015 IHS. No portion of this report may be reproduced, reused, or otherwise distributed in any form without prior written consent, with the exception of any internal client distribution as may be permitted in the license agreement between client and IHS. Content reproduced or redistributed with IHS permission must display IHS legal notices and attributions of authorship. The information contained herein is from sources considered reliable but its accuracy and completeness are not warranted, nor are the opinions and analyses which are based upon it, and to the extent permitted by law, IHS shall not be liable for any errors or omissions or any loss, damage, or expense incurred by reliance on information or any statement contained herein. For more information, please contact IHS Customer Care (see phone numbers and email addresses listed above). All products, company names, or other marks appearing in this publication are the trademarks and property of IHS or their respective owners. </a:t>
            </a:r>
          </a:p>
        </p:txBody>
      </p:sp>
      <p:pic>
        <p:nvPicPr>
          <p:cNvPr id="5" name="Picture 12" descr="image1.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7969250" y="5834063"/>
            <a:ext cx="706438"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9397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4_Content">
    <p:bg>
      <p:bgPr>
        <a:solidFill>
          <a:srgbClr val="424242"/>
        </a:solidFill>
        <a:effectLst/>
      </p:bgPr>
    </p:bg>
    <p:spTree>
      <p:nvGrpSpPr>
        <p:cNvPr id="1" name=""/>
        <p:cNvGrpSpPr/>
        <p:nvPr/>
      </p:nvGrpSpPr>
      <p:grpSpPr>
        <a:xfrm>
          <a:off x="0" y="0"/>
          <a:ext cx="0" cy="0"/>
          <a:chOff x="0" y="0"/>
          <a:chExt cx="0" cy="0"/>
        </a:xfrm>
      </p:grpSpPr>
      <p:sp>
        <p:nvSpPr>
          <p:cNvPr id="7" name="Isosceles Triangle 6"/>
          <p:cNvSpPr/>
          <p:nvPr/>
        </p:nvSpPr>
        <p:spPr>
          <a:xfrm rot="3758913" flipV="1">
            <a:off x="-5125765" y="-3496470"/>
            <a:ext cx="7670092" cy="4567509"/>
          </a:xfrm>
          <a:prstGeom prst="triangle">
            <a:avLst>
              <a:gd name="adj" fmla="val 69252"/>
            </a:avLst>
          </a:prstGeom>
          <a:solidFill>
            <a:srgbClr val="FFFFFF">
              <a:alpha val="9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US" sz="1400">
              <a:solidFill>
                <a:prstClr val="white"/>
              </a:solidFill>
            </a:endParaRPr>
          </a:p>
        </p:txBody>
      </p:sp>
      <p:pic>
        <p:nvPicPr>
          <p:cNvPr id="8" name="Picture 7" descr="logos2-0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7115" y="606717"/>
            <a:ext cx="1595535" cy="330540"/>
          </a:xfrm>
          <a:prstGeom prst="rect">
            <a:avLst/>
          </a:prstGeom>
        </p:spPr>
      </p:pic>
      <p:pic>
        <p:nvPicPr>
          <p:cNvPr id="11" name="Picture 10" descr="logos2-0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5366" y="203013"/>
            <a:ext cx="1180109" cy="364002"/>
          </a:xfrm>
          <a:prstGeom prst="rect">
            <a:avLst/>
          </a:prstGeom>
        </p:spPr>
      </p:pic>
      <p:sp>
        <p:nvSpPr>
          <p:cNvPr id="3" name="Content Placeholder 2"/>
          <p:cNvSpPr>
            <a:spLocks noGrp="1"/>
          </p:cNvSpPr>
          <p:nvPr>
            <p:ph sz="quarter" idx="12"/>
          </p:nvPr>
        </p:nvSpPr>
        <p:spPr>
          <a:xfrm>
            <a:off x="366397" y="1417638"/>
            <a:ext cx="4022725" cy="5119687"/>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quarter" idx="13"/>
          </p:nvPr>
        </p:nvSpPr>
        <p:spPr>
          <a:xfrm>
            <a:off x="4663439" y="1423362"/>
            <a:ext cx="4022725" cy="5119687"/>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Title 1"/>
          <p:cNvSpPr>
            <a:spLocks noGrp="1"/>
          </p:cNvSpPr>
          <p:nvPr>
            <p:ph type="title"/>
          </p:nvPr>
        </p:nvSpPr>
        <p:spPr>
          <a:xfrm>
            <a:off x="2591119" y="201199"/>
            <a:ext cx="6187075" cy="393192"/>
          </a:xfrm>
          <a:prstGeom prst="rect">
            <a:avLst/>
          </a:prstGeom>
        </p:spPr>
        <p:txBody>
          <a:bodyPr/>
          <a:lstStyle>
            <a:lvl1pPr algn="l">
              <a:defRPr sz="1800" b="1">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GB" dirty="0"/>
          </a:p>
        </p:txBody>
      </p:sp>
    </p:spTree>
    <p:extLst>
      <p:ext uri="{BB962C8B-B14F-4D97-AF65-F5344CB8AC3E}">
        <p14:creationId xmlns:p14="http://schemas.microsoft.com/office/powerpoint/2010/main" val="5874738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Title only">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95288" y="476672"/>
            <a:ext cx="8389936" cy="2578099"/>
          </a:xfrm>
        </p:spPr>
        <p:txBody>
          <a:bodyPr lIns="0" tIns="0" rIns="0" bIns="0" anchor="t"/>
          <a:lstStyle>
            <a:lvl1pPr algn="l">
              <a:lnSpc>
                <a:spcPct val="100000"/>
              </a:lnSpc>
              <a:defRPr lang="en-US" sz="4800" b="1" kern="1200" cap="none" spc="-250" baseline="0" dirty="0">
                <a:solidFill>
                  <a:schemeClr val="tx2"/>
                </a:solidFill>
                <a:latin typeface="+mj-lt"/>
                <a:ea typeface="+mj-ea"/>
                <a:cs typeface="+mj-cs"/>
              </a:defRPr>
            </a:lvl1pPr>
          </a:lstStyle>
          <a:p>
            <a:r>
              <a:rPr lang="en-US" smtClean="0"/>
              <a:t>Click to edit Master title style</a:t>
            </a:r>
            <a:endParaRPr lang="en-US" dirty="0"/>
          </a:p>
        </p:txBody>
      </p:sp>
      <p:sp>
        <p:nvSpPr>
          <p:cNvPr id="9" name="Slide Number Placeholder 5"/>
          <p:cNvSpPr>
            <a:spLocks noGrp="1"/>
          </p:cNvSpPr>
          <p:nvPr>
            <p:ph type="sldNum" sz="quarter" idx="12"/>
          </p:nvPr>
        </p:nvSpPr>
        <p:spPr>
          <a:xfrm>
            <a:off x="6613144" y="6448345"/>
            <a:ext cx="2133600" cy="365125"/>
          </a:xfrm>
        </p:spPr>
        <p:txBody>
          <a:bodyPr/>
          <a:lstStyle>
            <a:lvl1pPr>
              <a:defRPr>
                <a:solidFill>
                  <a:schemeClr val="tx2"/>
                </a:solidFill>
              </a:defRPr>
            </a:lvl1pPr>
          </a:lstStyle>
          <a:p>
            <a:fld id="{24C46141-E31C-41A4-BE53-0A6DFD9041A4}" type="slidenum">
              <a:rPr lang="en-US" smtClean="0"/>
              <a:pPr/>
              <a:t>‹#›</a:t>
            </a:fld>
            <a:endParaRPr lang="en-US" dirty="0"/>
          </a:p>
        </p:txBody>
      </p:sp>
      <p:sp>
        <p:nvSpPr>
          <p:cNvPr id="7" name="Footer Placeholder 4"/>
          <p:cNvSpPr>
            <a:spLocks noGrp="1"/>
          </p:cNvSpPr>
          <p:nvPr>
            <p:ph type="ftr" sz="quarter" idx="11"/>
          </p:nvPr>
        </p:nvSpPr>
        <p:spPr>
          <a:xfrm>
            <a:off x="4169664" y="193288"/>
            <a:ext cx="4228171" cy="194295"/>
          </a:xfrm>
        </p:spPr>
        <p:txBody>
          <a:bodyPr lIns="0" tIns="0" rIns="0" bIns="0"/>
          <a:lstStyle>
            <a:lvl1pPr algn="r">
              <a:defRPr cap="all" baseline="0">
                <a:solidFill>
                  <a:schemeClr val="tx1"/>
                </a:solidFill>
              </a:defRPr>
            </a:lvl1pPr>
          </a:lstStyle>
          <a:p>
            <a:r>
              <a:rPr lang="en-US" smtClean="0"/>
              <a:t>Presentation Name / Month 2014</a:t>
            </a:r>
            <a:endParaRPr lang="en-US"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rgbClr val="0097D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287" y="584200"/>
            <a:ext cx="2660437" cy="1651388"/>
          </a:xfrm>
        </p:spPr>
        <p:txBody>
          <a:bodyPr lIns="0" tIns="0" rIns="0" bIns="0" anchor="t"/>
          <a:lstStyle>
            <a:lvl1pPr algn="l">
              <a:lnSpc>
                <a:spcPts val="2600"/>
              </a:lnSpc>
              <a:defRPr sz="2400" b="1" cap="none" spc="-80" baseline="0">
                <a:solidFill>
                  <a:schemeClr val="bg1"/>
                </a:solidFill>
              </a:defRPr>
            </a:lvl1pPr>
          </a:lstStyle>
          <a:p>
            <a:r>
              <a:rPr lang="en-US" smtClean="0"/>
              <a:t>Click to edit Master title style</a:t>
            </a:r>
            <a:endParaRPr lang="en-US" dirty="0"/>
          </a:p>
        </p:txBody>
      </p:sp>
      <p:sp>
        <p:nvSpPr>
          <p:cNvPr id="5" name="Footer Placeholder 4"/>
          <p:cNvSpPr>
            <a:spLocks noGrp="1"/>
          </p:cNvSpPr>
          <p:nvPr>
            <p:ph type="ftr" sz="quarter" idx="11"/>
          </p:nvPr>
        </p:nvSpPr>
        <p:spPr>
          <a:xfrm>
            <a:off x="4169664" y="193288"/>
            <a:ext cx="4228171" cy="194295"/>
          </a:xfrm>
        </p:spPr>
        <p:txBody>
          <a:bodyPr lIns="0" tIns="0" rIns="0" bIns="0"/>
          <a:lstStyle>
            <a:lvl1pPr algn="r">
              <a:defRPr cap="all" baseline="0">
                <a:solidFill>
                  <a:schemeClr val="bg1"/>
                </a:solidFill>
              </a:defRPr>
            </a:lvl1pPr>
          </a:lstStyle>
          <a:p>
            <a:r>
              <a:rPr lang="en-US" smtClean="0"/>
              <a:t>Presentation Name / Month 2014</a:t>
            </a:r>
            <a:endParaRPr lang="en-US" dirty="0"/>
          </a:p>
        </p:txBody>
      </p:sp>
      <p:cxnSp>
        <p:nvCxnSpPr>
          <p:cNvPr id="10" name="Straight Connector 9"/>
          <p:cNvCxnSpPr/>
          <p:nvPr userDrawn="1"/>
        </p:nvCxnSpPr>
        <p:spPr>
          <a:xfrm>
            <a:off x="395288" y="6427233"/>
            <a:ext cx="836923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95288" y="2274849"/>
            <a:ext cx="265423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97841" y="6571257"/>
            <a:ext cx="535403" cy="123111"/>
          </a:xfrm>
          <a:prstGeom prst="rect">
            <a:avLst/>
          </a:prstGeom>
          <a:noFill/>
        </p:spPr>
        <p:txBody>
          <a:bodyPr wrap="none" lIns="0" tIns="0" rIns="0" bIns="0" rtlCol="0">
            <a:spAutoFit/>
          </a:bodyPr>
          <a:lstStyle/>
          <a:p>
            <a:pPr lvl="0"/>
            <a:r>
              <a:rPr lang="en-US" sz="800" b="0" kern="1200" cap="all" spc="0" baseline="0" dirty="0" smtClean="0">
                <a:solidFill>
                  <a:schemeClr val="bg2"/>
                </a:solidFill>
                <a:latin typeface="+mn-lt"/>
                <a:ea typeface="+mn-ea"/>
                <a:cs typeface="+mn-cs"/>
              </a:rPr>
              <a:t>© 2014 IHS</a:t>
            </a:r>
            <a:endParaRPr lang="en-US" sz="800" b="0" kern="1200" cap="all" spc="0" baseline="0" dirty="0">
              <a:solidFill>
                <a:schemeClr val="bg2"/>
              </a:solidFill>
              <a:latin typeface="+mn-lt"/>
              <a:ea typeface="+mn-ea"/>
              <a:cs typeface="+mn-cs"/>
            </a:endParaRPr>
          </a:p>
        </p:txBody>
      </p: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3" name="Content Placeholder 2"/>
          <p:cNvSpPr>
            <a:spLocks noGrp="1"/>
          </p:cNvSpPr>
          <p:nvPr>
            <p:ph idx="1"/>
          </p:nvPr>
        </p:nvSpPr>
        <p:spPr>
          <a:xfrm>
            <a:off x="3950894" y="584200"/>
            <a:ext cx="4797819" cy="5653088"/>
          </a:xfrm>
        </p:spPr>
        <p:txBody>
          <a:bodyPr lIns="0" tIns="0" rIns="0" bIns="0"/>
          <a:lstStyle>
            <a:lvl1pPr algn="l">
              <a:defRPr sz="2000">
                <a:solidFill>
                  <a:schemeClr val="bg2"/>
                </a:solidFill>
              </a:defRPr>
            </a:lvl1pPr>
            <a:lvl2pPr algn="l">
              <a:defRPr sz="2000" spc="0">
                <a:solidFill>
                  <a:schemeClr val="bg2"/>
                </a:solidFill>
              </a:defRPr>
            </a:lvl2pPr>
            <a:lvl3pPr algn="l">
              <a:defRPr>
                <a:solidFill>
                  <a:schemeClr val="bg2"/>
                </a:solidFill>
              </a:defRPr>
            </a:lvl3pPr>
            <a:lvl4pPr algn="l">
              <a:defRPr b="1">
                <a:solidFill>
                  <a:schemeClr val="bg2"/>
                </a:solidFill>
              </a:defRPr>
            </a:lvl4pPr>
            <a:lvl5pPr algn="l">
              <a:defRPr sz="1400">
                <a:solidFill>
                  <a:schemeClr val="bg2"/>
                </a:solidFill>
              </a:defRPr>
            </a:lvl5pPr>
            <a:lvl6pPr>
              <a:defRPr baseline="0">
                <a:solidFill>
                  <a:schemeClr val="bg2"/>
                </a:solidFill>
              </a:defRPr>
            </a:lvl6pPr>
            <a:lvl7pPr>
              <a:defRPr baseline="0">
                <a:solidFill>
                  <a:schemeClr val="bg2"/>
                </a:solidFill>
              </a:defRPr>
            </a:lvl7pPr>
            <a:lvl8pPr>
              <a:defRPr baseline="0">
                <a:solidFill>
                  <a:schemeClr val="bg2"/>
                </a:solidFill>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Slide Number Placeholder 5"/>
          <p:cNvSpPr>
            <a:spLocks noGrp="1"/>
          </p:cNvSpPr>
          <p:nvPr>
            <p:ph type="sldNum" sz="quarter" idx="12"/>
          </p:nvPr>
        </p:nvSpPr>
        <p:spPr>
          <a:xfrm>
            <a:off x="6613144" y="6448345"/>
            <a:ext cx="2133600" cy="365125"/>
          </a:xfrm>
        </p:spPr>
        <p:txBody>
          <a:bodyPr/>
          <a:lstStyle>
            <a:lvl1pPr>
              <a:defRPr>
                <a:solidFill>
                  <a:schemeClr val="bg2"/>
                </a:solidFill>
              </a:defRPr>
            </a:lvl1pPr>
          </a:lstStyle>
          <a:p>
            <a:fld id="{24C46141-E31C-41A4-BE53-0A6DFD9041A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7" y="584200"/>
            <a:ext cx="2675095" cy="1653318"/>
          </a:xfrm>
        </p:spPr>
        <p:txBody>
          <a:bodyPr lIns="0" tIns="0" rIns="0" bIns="0" anchor="t"/>
          <a:lstStyle>
            <a:lvl1pPr algn="l" defTabSz="914400" rtl="0" eaLnBrk="1" latinLnBrk="0" hangingPunct="1">
              <a:lnSpc>
                <a:spcPts val="2600"/>
              </a:lnSpc>
              <a:spcBef>
                <a:spcPct val="0"/>
              </a:spcBef>
              <a:buNone/>
              <a:defRPr lang="en-US" sz="2400" b="1" kern="1200" cap="none" spc="-80" baseline="0" dirty="0">
                <a:solidFill>
                  <a:srgbClr val="0097D1"/>
                </a:solidFill>
                <a:latin typeface="+mj-lt"/>
                <a:ea typeface="+mj-ea"/>
                <a:cs typeface="+mj-cs"/>
              </a:defRPr>
            </a:lvl1pPr>
          </a:lstStyle>
          <a:p>
            <a:r>
              <a:rPr lang="en-US" smtClean="0"/>
              <a:t>Click to edit Master title style</a:t>
            </a:r>
            <a:endParaRPr lang="en-US" dirty="0"/>
          </a:p>
        </p:txBody>
      </p:sp>
      <p:sp>
        <p:nvSpPr>
          <p:cNvPr id="5"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cxnSp>
        <p:nvCxnSpPr>
          <p:cNvPr id="9" name="Straight Connector 8"/>
          <p:cNvCxnSpPr/>
          <p:nvPr userDrawn="1"/>
        </p:nvCxnSpPr>
        <p:spPr>
          <a:xfrm>
            <a:off x="395288" y="2274849"/>
            <a:ext cx="2654236" cy="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8" name="Content Placeholder 2"/>
          <p:cNvSpPr>
            <a:spLocks noGrp="1"/>
          </p:cNvSpPr>
          <p:nvPr>
            <p:ph idx="1"/>
          </p:nvPr>
        </p:nvSpPr>
        <p:spPr>
          <a:xfrm>
            <a:off x="3950894" y="584200"/>
            <a:ext cx="4797819" cy="5653088"/>
          </a:xfrm>
        </p:spPr>
        <p:txBody>
          <a:bodyPr lIns="0" tIns="0" rIns="0" bIns="0"/>
          <a:lstStyle>
            <a:lvl1pPr algn="l">
              <a:defRPr sz="2000"/>
            </a:lvl1pPr>
            <a:lvl2pPr algn="l">
              <a:defRPr sz="2000" spc="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 Title and Content">
    <p:spTree>
      <p:nvGrpSpPr>
        <p:cNvPr id="1" name=""/>
        <p:cNvGrpSpPr/>
        <p:nvPr/>
      </p:nvGrpSpPr>
      <p:grpSpPr>
        <a:xfrm>
          <a:off x="0" y="0"/>
          <a:ext cx="0" cy="0"/>
          <a:chOff x="0" y="0"/>
          <a:chExt cx="0" cy="0"/>
        </a:xfrm>
      </p:grpSpPr>
      <p:cxnSp>
        <p:nvCxnSpPr>
          <p:cNvPr id="9" name="Straight Connector 8"/>
          <p:cNvCxnSpPr/>
          <p:nvPr userDrawn="1"/>
        </p:nvCxnSpPr>
        <p:spPr>
          <a:xfrm>
            <a:off x="395288" y="2274849"/>
            <a:ext cx="2654236" cy="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cxnSp>
        <p:nvCxnSpPr>
          <p:cNvPr id="13" name="Straight Connector 12"/>
          <p:cNvCxnSpPr/>
          <p:nvPr userDrawn="1"/>
        </p:nvCxnSpPr>
        <p:spPr>
          <a:xfrm>
            <a:off x="3140645" y="4162926"/>
            <a:ext cx="0" cy="1858362"/>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6003357" y="4162926"/>
            <a:ext cx="0" cy="1858362"/>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userDrawn="1">
            <p:ph type="body" sz="quarter" idx="13" hasCustomPrompt="1"/>
          </p:nvPr>
        </p:nvSpPr>
        <p:spPr>
          <a:xfrm>
            <a:off x="395287" y="4149725"/>
            <a:ext cx="2627999" cy="2087564"/>
          </a:xfrm>
        </p:spPr>
        <p:txBody>
          <a:bodyPr/>
          <a:lstStyle>
            <a:lvl1pPr marL="230400" indent="-230400">
              <a:lnSpc>
                <a:spcPct val="100000"/>
              </a:lnSpc>
              <a:spcBef>
                <a:spcPts val="0"/>
              </a:spcBef>
              <a:spcAft>
                <a:spcPts val="900"/>
              </a:spcAft>
              <a:buClrTx/>
              <a:buSzPct val="100000"/>
              <a:buFont typeface="Arial" pitchFamily="34" charset="0"/>
              <a:buChar char="•"/>
              <a:defRPr lang="en-US" sz="1400" b="0" kern="1200" spc="20" baseline="0" dirty="0" smtClean="0">
                <a:solidFill>
                  <a:schemeClr val="tx1"/>
                </a:solidFill>
                <a:latin typeface="+mn-lt"/>
                <a:ea typeface="+mn-ea"/>
                <a:cs typeface="+mn-cs"/>
              </a:defRPr>
            </a:lvl1pPr>
            <a:lvl2pPr marL="447675" indent="-230188">
              <a:lnSpc>
                <a:spcPct val="100000"/>
              </a:lnSpc>
              <a:spcAft>
                <a:spcPts val="900"/>
              </a:spcAft>
              <a:buClrTx/>
              <a:buSzPct val="100000"/>
              <a:buFont typeface="Arial" pitchFamily="34" charset="0"/>
              <a:buChar char="•"/>
              <a:defRPr sz="1400"/>
            </a:lvl2pPr>
            <a:lvl3pPr>
              <a:spcAft>
                <a:spcPts val="900"/>
              </a:spcAft>
              <a:defRPr sz="1400"/>
            </a:lvl3pPr>
            <a:lvl4pPr marL="447675" indent="-230188">
              <a:lnSpc>
                <a:spcPts val="2200"/>
              </a:lnSpc>
              <a:spcBef>
                <a:spcPts val="0"/>
              </a:spcBef>
              <a:spcAft>
                <a:spcPts val="900"/>
              </a:spcAft>
              <a:buClrTx/>
              <a:buSzPct val="100000"/>
              <a:buFont typeface="Arial" pitchFamily="34" charset="0"/>
              <a:buChar char="•"/>
              <a:defRPr baseline="0">
                <a:solidFill>
                  <a:schemeClr val="tx1"/>
                </a:solidFill>
              </a:defRPr>
            </a:lvl4pPr>
            <a:lvl5pPr>
              <a:buNone/>
              <a:defRPr baseline="0"/>
            </a:lvl5pPr>
            <a:lvl6pPr>
              <a:defRPr baseline="0"/>
            </a:lvl6pPr>
            <a:lvl7pPr>
              <a:defRPr baseline="0"/>
            </a:lvl7pPr>
            <a:lvl8pPr>
              <a:defRPr baseline="0"/>
            </a:lvl8pPr>
          </a:lstStyle>
          <a:p>
            <a:pPr lvl="0"/>
            <a:r>
              <a:rPr lang="en-US" dirty="0" smtClean="0"/>
              <a:t>Click to add text</a:t>
            </a:r>
          </a:p>
          <a:p>
            <a:pPr lvl="1"/>
            <a:r>
              <a:rPr lang="en-US" dirty="0" smtClean="0"/>
              <a:t>Second level</a:t>
            </a:r>
          </a:p>
        </p:txBody>
      </p:sp>
      <p:sp>
        <p:nvSpPr>
          <p:cNvPr id="21" name="Text Placeholder 15"/>
          <p:cNvSpPr>
            <a:spLocks noGrp="1"/>
          </p:cNvSpPr>
          <p:nvPr userDrawn="1">
            <p:ph type="body" sz="quarter" idx="14" hasCustomPrompt="1"/>
          </p:nvPr>
        </p:nvSpPr>
        <p:spPr>
          <a:xfrm>
            <a:off x="3258000" y="4149725"/>
            <a:ext cx="2628000" cy="2087564"/>
          </a:xfrm>
        </p:spPr>
        <p:txBody>
          <a:bodyPr/>
          <a:lstStyle>
            <a:lvl1pPr marL="230400" indent="-230400">
              <a:lnSpc>
                <a:spcPct val="100000"/>
              </a:lnSpc>
              <a:spcBef>
                <a:spcPts val="0"/>
              </a:spcBef>
              <a:spcAft>
                <a:spcPts val="900"/>
              </a:spcAft>
              <a:buClrTx/>
              <a:buSzPct val="100000"/>
              <a:buFont typeface="Arial" pitchFamily="34" charset="0"/>
              <a:buChar char="•"/>
              <a:defRPr lang="en-US" sz="1400" b="0" kern="1200" spc="20" baseline="0" dirty="0" smtClean="0">
                <a:solidFill>
                  <a:schemeClr val="tx1"/>
                </a:solidFill>
                <a:latin typeface="+mn-lt"/>
                <a:ea typeface="+mn-ea"/>
                <a:cs typeface="+mn-cs"/>
              </a:defRPr>
            </a:lvl1pPr>
            <a:lvl2pPr marL="447675" indent="-230188">
              <a:lnSpc>
                <a:spcPct val="100000"/>
              </a:lnSpc>
              <a:spcAft>
                <a:spcPts val="900"/>
              </a:spcAft>
              <a:buClrTx/>
              <a:buSzPct val="100000"/>
              <a:buFont typeface="Arial" pitchFamily="34" charset="0"/>
              <a:buChar char="•"/>
              <a:defRPr sz="1400"/>
            </a:lvl2pPr>
            <a:lvl3pPr>
              <a:spcAft>
                <a:spcPts val="900"/>
              </a:spcAft>
              <a:defRPr sz="1400"/>
            </a:lvl3pPr>
            <a:lvl4pPr marL="447675" indent="-230188">
              <a:lnSpc>
                <a:spcPts val="2200"/>
              </a:lnSpc>
              <a:spcBef>
                <a:spcPts val="0"/>
              </a:spcBef>
              <a:spcAft>
                <a:spcPts val="900"/>
              </a:spcAft>
              <a:buClrTx/>
              <a:buSzPct val="100000"/>
              <a:buFont typeface="Arial" pitchFamily="34" charset="0"/>
              <a:buChar char="•"/>
              <a:defRPr baseline="0">
                <a:solidFill>
                  <a:schemeClr val="tx1"/>
                </a:solidFill>
              </a:defRPr>
            </a:lvl4pPr>
            <a:lvl5pPr>
              <a:buNone/>
              <a:defRPr baseline="0"/>
            </a:lvl5pPr>
            <a:lvl6pPr>
              <a:defRPr baseline="0"/>
            </a:lvl6pPr>
            <a:lvl7pPr>
              <a:defRPr baseline="0"/>
            </a:lvl7pPr>
            <a:lvl8pPr>
              <a:defRPr baseline="0"/>
            </a:lvl8pPr>
          </a:lstStyle>
          <a:p>
            <a:pPr lvl="0"/>
            <a:r>
              <a:rPr lang="en-US" dirty="0" smtClean="0"/>
              <a:t>Click to add text</a:t>
            </a:r>
          </a:p>
          <a:p>
            <a:pPr lvl="1"/>
            <a:r>
              <a:rPr lang="en-US" dirty="0" smtClean="0"/>
              <a:t>Second level</a:t>
            </a:r>
          </a:p>
        </p:txBody>
      </p:sp>
      <p:sp>
        <p:nvSpPr>
          <p:cNvPr id="22" name="Text Placeholder 15"/>
          <p:cNvSpPr>
            <a:spLocks noGrp="1"/>
          </p:cNvSpPr>
          <p:nvPr userDrawn="1">
            <p:ph type="body" sz="quarter" idx="15" hasCustomPrompt="1"/>
          </p:nvPr>
        </p:nvSpPr>
        <p:spPr>
          <a:xfrm>
            <a:off x="6120713" y="4149725"/>
            <a:ext cx="2628000" cy="2087564"/>
          </a:xfrm>
        </p:spPr>
        <p:txBody>
          <a:bodyPr/>
          <a:lstStyle>
            <a:lvl1pPr marL="230400" indent="-230400">
              <a:lnSpc>
                <a:spcPct val="100000"/>
              </a:lnSpc>
              <a:spcBef>
                <a:spcPts val="0"/>
              </a:spcBef>
              <a:spcAft>
                <a:spcPts val="900"/>
              </a:spcAft>
              <a:buClrTx/>
              <a:buSzPct val="100000"/>
              <a:buFont typeface="Arial" pitchFamily="34" charset="0"/>
              <a:buChar char="•"/>
              <a:defRPr lang="en-US" sz="1400" b="0" kern="1200" spc="20" baseline="0" dirty="0" smtClean="0">
                <a:solidFill>
                  <a:schemeClr val="tx1"/>
                </a:solidFill>
                <a:latin typeface="+mn-lt"/>
                <a:ea typeface="+mn-ea"/>
                <a:cs typeface="+mn-cs"/>
              </a:defRPr>
            </a:lvl1pPr>
            <a:lvl2pPr marL="447675" indent="-230188">
              <a:lnSpc>
                <a:spcPct val="100000"/>
              </a:lnSpc>
              <a:spcAft>
                <a:spcPts val="900"/>
              </a:spcAft>
              <a:buClrTx/>
              <a:buSzPct val="100000"/>
              <a:buFont typeface="Arial" pitchFamily="34" charset="0"/>
              <a:buChar char="•"/>
              <a:defRPr sz="1400"/>
            </a:lvl2pPr>
            <a:lvl3pPr>
              <a:spcAft>
                <a:spcPts val="900"/>
              </a:spcAft>
              <a:defRPr sz="1400"/>
            </a:lvl3pPr>
            <a:lvl4pPr marL="447675" indent="-230188">
              <a:lnSpc>
                <a:spcPts val="2200"/>
              </a:lnSpc>
              <a:spcBef>
                <a:spcPts val="0"/>
              </a:spcBef>
              <a:spcAft>
                <a:spcPts val="900"/>
              </a:spcAft>
              <a:buClrTx/>
              <a:buSzPct val="100000"/>
              <a:buFont typeface="Arial" pitchFamily="34" charset="0"/>
              <a:buChar char="•"/>
              <a:defRPr baseline="0">
                <a:solidFill>
                  <a:schemeClr val="tx1"/>
                </a:solidFill>
              </a:defRPr>
            </a:lvl4pPr>
            <a:lvl5pPr>
              <a:buNone/>
              <a:defRPr baseline="0"/>
            </a:lvl5pPr>
            <a:lvl6pPr>
              <a:defRPr baseline="0"/>
            </a:lvl6pPr>
            <a:lvl7pPr>
              <a:defRPr baseline="0"/>
            </a:lvl7pPr>
            <a:lvl8pPr>
              <a:defRPr baseline="0"/>
            </a:lvl8pPr>
          </a:lstStyle>
          <a:p>
            <a:pPr lvl="0"/>
            <a:r>
              <a:rPr lang="en-US" dirty="0" smtClean="0"/>
              <a:t>Click to add text</a:t>
            </a:r>
          </a:p>
          <a:p>
            <a:pPr lvl="1"/>
            <a:r>
              <a:rPr lang="en-US" dirty="0" smtClean="0"/>
              <a:t>Second level</a:t>
            </a:r>
          </a:p>
        </p:txBody>
      </p:sp>
      <p:sp>
        <p:nvSpPr>
          <p:cNvPr id="23" name="Footer Placeholder 4"/>
          <p:cNvSpPr>
            <a:spLocks noGrp="1"/>
          </p:cNvSpPr>
          <p:nvPr userDrawn="1">
            <p:ph type="ftr" sz="quarter" idx="11"/>
          </p:nvPr>
        </p:nvSpPr>
        <p:spPr>
          <a:xfrm>
            <a:off x="4172597" y="192024"/>
            <a:ext cx="4224528" cy="192024"/>
          </a:xfrm>
        </p:spPr>
        <p:txBody>
          <a:bodyPr/>
          <a:lstStyle>
            <a:lvl1pPr algn="r">
              <a:defRPr cap="all" baseline="0"/>
            </a:lvl1pPr>
          </a:lstStyle>
          <a:p>
            <a:r>
              <a:rPr lang="en-US" smtClean="0"/>
              <a:t>Presentation Name / Month 2014</a:t>
            </a:r>
            <a:endParaRPr lang="en-US" dirty="0"/>
          </a:p>
        </p:txBody>
      </p:sp>
      <p:sp>
        <p:nvSpPr>
          <p:cNvPr id="15" name="Title 1"/>
          <p:cNvSpPr>
            <a:spLocks noGrp="1"/>
          </p:cNvSpPr>
          <p:nvPr userDrawn="1">
            <p:ph type="title"/>
          </p:nvPr>
        </p:nvSpPr>
        <p:spPr>
          <a:xfrm>
            <a:off x="395287" y="584199"/>
            <a:ext cx="2675095" cy="1653319"/>
          </a:xfrm>
        </p:spPr>
        <p:txBody>
          <a:bodyPr lIns="0" tIns="0" rIns="0" bIns="0" anchor="t"/>
          <a:lstStyle>
            <a:lvl1pPr algn="l" defTabSz="914400" rtl="0" eaLnBrk="1" latinLnBrk="0" hangingPunct="1">
              <a:lnSpc>
                <a:spcPts val="2600"/>
              </a:lnSpc>
              <a:spcBef>
                <a:spcPct val="0"/>
              </a:spcBef>
              <a:buNone/>
              <a:defRPr lang="en-US" sz="2400" b="1" kern="1200" cap="none" spc="-80" baseline="0" dirty="0">
                <a:solidFill>
                  <a:srgbClr val="0097D1"/>
                </a:solidFill>
                <a:latin typeface="+mj-lt"/>
                <a:ea typeface="+mj-ea"/>
                <a:cs typeface="+mj-cs"/>
              </a:defRPr>
            </a:lvl1pPr>
          </a:lstStyle>
          <a:p>
            <a:r>
              <a:rPr lang="en-US" smtClean="0"/>
              <a:t>Click to edit Master title style</a:t>
            </a:r>
            <a:endParaRPr lang="en-US" dirty="0"/>
          </a:p>
        </p:txBody>
      </p:sp>
      <p:sp>
        <p:nvSpPr>
          <p:cNvPr id="17" name="Content Placeholder 2"/>
          <p:cNvSpPr>
            <a:spLocks noGrp="1"/>
          </p:cNvSpPr>
          <p:nvPr userDrawn="1">
            <p:ph idx="1"/>
          </p:nvPr>
        </p:nvSpPr>
        <p:spPr>
          <a:xfrm>
            <a:off x="3950894" y="584200"/>
            <a:ext cx="4797819" cy="3289560"/>
          </a:xfrm>
        </p:spPr>
        <p:txBody>
          <a:bodyPr lIns="0" tIns="0" rIns="0" bIns="0"/>
          <a:lstStyle>
            <a:lvl1pPr algn="l">
              <a:defRPr sz="2000"/>
            </a:lvl1pPr>
            <a:lvl2pPr algn="l">
              <a:defRPr sz="2000" spc="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Slide Number Placeholder 5"/>
          <p:cNvSpPr>
            <a:spLocks noGrp="1"/>
          </p:cNvSpPr>
          <p:nvPr userDrawn="1">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Footer Placeholder 4"/>
          <p:cNvSpPr>
            <a:spLocks noGrp="1"/>
          </p:cNvSpPr>
          <p:nvPr>
            <p:ph type="ftr" sz="quarter" idx="11"/>
          </p:nvPr>
        </p:nvSpPr>
        <p:spPr>
          <a:xfrm>
            <a:off x="4172597" y="192024"/>
            <a:ext cx="4224528" cy="192024"/>
          </a:xfrm>
        </p:spPr>
        <p:txBody>
          <a:bodyPr/>
          <a:lstStyle>
            <a:lvl1pPr algn="r">
              <a:defRPr cap="all" baseline="0"/>
            </a:lvl1pPr>
          </a:lstStyle>
          <a:p>
            <a:r>
              <a:rPr lang="en-US" dirty="0" smtClean="0"/>
              <a:t>Why apps matter for </a:t>
            </a:r>
            <a:r>
              <a:rPr lang="en-US" dirty="0" err="1" smtClean="0"/>
              <a:t>wearAbles</a:t>
            </a:r>
            <a:r>
              <a:rPr lang="en-US" dirty="0" smtClean="0"/>
              <a:t>/ </a:t>
            </a:r>
            <a:r>
              <a:rPr lang="en-US" dirty="0" err="1" smtClean="0"/>
              <a:t>aPRIL</a:t>
            </a:r>
            <a:r>
              <a:rPr lang="en-US" dirty="0" smtClean="0"/>
              <a:t> 2014</a:t>
            </a:r>
            <a:endParaRPr 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31352" y="155478"/>
            <a:ext cx="228540" cy="228540"/>
          </a:xfrm>
          <a:prstGeom prst="rect">
            <a:avLst/>
          </a:prstGeom>
        </p:spPr>
      </p:pic>
      <p:sp>
        <p:nvSpPr>
          <p:cNvPr id="12" name="Content Placeholder 2"/>
          <p:cNvSpPr>
            <a:spLocks noGrp="1"/>
          </p:cNvSpPr>
          <p:nvPr>
            <p:ph idx="1"/>
          </p:nvPr>
        </p:nvSpPr>
        <p:spPr>
          <a:xfrm>
            <a:off x="395288" y="1484313"/>
            <a:ext cx="8353425" cy="4752976"/>
          </a:xfrm>
        </p:spPr>
        <p:txBody>
          <a:bodyPr lIns="0" tIns="0" rIns="0" bIns="0"/>
          <a:lstStyle>
            <a:lvl1pPr algn="l">
              <a:defRPr sz="2000"/>
            </a:lvl1pPr>
            <a:lvl2pPr algn="l">
              <a:defRPr sz="2000"/>
            </a:lvl2pPr>
            <a:lvl3pPr algn="l">
              <a:defRPr/>
            </a:lvl3pPr>
            <a:lvl4pPr algn="l">
              <a:defRPr/>
            </a:lvl4pPr>
            <a:lvl5pPr algn="l">
              <a:defRPr sz="1400"/>
            </a:lvl5pPr>
            <a:lvl6pPr>
              <a:defRPr baseline="0"/>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5"/>
          <p:cNvSpPr>
            <a:spLocks noGrp="1"/>
          </p:cNvSpPr>
          <p:nvPr>
            <p:ph type="sldNum" sz="quarter" idx="12"/>
          </p:nvPr>
        </p:nvSpPr>
        <p:spPr>
          <a:xfrm>
            <a:off x="6613144" y="6448345"/>
            <a:ext cx="2133600" cy="365125"/>
          </a:xfrm>
        </p:spPr>
        <p:txBody>
          <a:bodyPr/>
          <a:lstStyle/>
          <a:p>
            <a:fld id="{24C46141-E31C-41A4-BE53-0A6DFD9041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29"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287" y="584767"/>
            <a:ext cx="8340725" cy="719997"/>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95288" y="1628775"/>
            <a:ext cx="8330564" cy="4464050"/>
          </a:xfrm>
          <a:prstGeom prst="rect">
            <a:avLst/>
          </a:prstGeom>
        </p:spPr>
        <p:txBody>
          <a:bodyPr vert="horz" lIns="0" tIns="0" rIns="0" bIns="0" rtlCol="0">
            <a:noAutofit/>
          </a:bodyPr>
          <a:lstStyle/>
          <a:p>
            <a:pPr lvl="0"/>
            <a:r>
              <a:rPr lang="en-US" dirty="0" smtClean="0"/>
              <a:t>Click to edit master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endParaRPr lang="en-US" dirty="0"/>
          </a:p>
          <a:p>
            <a:pPr lvl="6"/>
            <a:r>
              <a:rPr lang="en-US" dirty="0" smtClean="0"/>
              <a:t>Seventh level</a:t>
            </a:r>
          </a:p>
          <a:p>
            <a:pPr lvl="7"/>
            <a:r>
              <a:rPr lang="en-US" dirty="0" smtClean="0"/>
              <a:t>Eighth level</a:t>
            </a:r>
          </a:p>
        </p:txBody>
      </p:sp>
      <p:sp>
        <p:nvSpPr>
          <p:cNvPr id="5" name="Footer Placeholder 4"/>
          <p:cNvSpPr>
            <a:spLocks noGrp="1"/>
          </p:cNvSpPr>
          <p:nvPr>
            <p:ph type="ftr" sz="quarter" idx="3"/>
          </p:nvPr>
        </p:nvSpPr>
        <p:spPr>
          <a:xfrm>
            <a:off x="5529263" y="255588"/>
            <a:ext cx="2895600" cy="190800"/>
          </a:xfrm>
          <a:prstGeom prst="rect">
            <a:avLst/>
          </a:prstGeom>
        </p:spPr>
        <p:txBody>
          <a:bodyPr vert="horz" lIns="0" tIns="0" rIns="0" bIns="0" rtlCol="0" anchor="ctr"/>
          <a:lstStyle>
            <a:lvl1pPr algn="r">
              <a:defRPr sz="800">
                <a:solidFill>
                  <a:srgbClr val="808080"/>
                </a:solidFill>
              </a:defRPr>
            </a:lvl1pPr>
          </a:lstStyle>
          <a:p>
            <a:r>
              <a:rPr lang="en-US" smtClean="0"/>
              <a:t>Presentation Name / Month 2014</a:t>
            </a:r>
            <a:endParaRPr lang="en-US" dirty="0"/>
          </a:p>
        </p:txBody>
      </p:sp>
      <p:sp>
        <p:nvSpPr>
          <p:cNvPr id="6" name="Slide Number Placeholder 5"/>
          <p:cNvSpPr>
            <a:spLocks noGrp="1"/>
          </p:cNvSpPr>
          <p:nvPr>
            <p:ph type="sldNum" sz="quarter" idx="4"/>
          </p:nvPr>
        </p:nvSpPr>
        <p:spPr>
          <a:xfrm>
            <a:off x="6615113" y="6448345"/>
            <a:ext cx="2133600" cy="365125"/>
          </a:xfrm>
          <a:prstGeom prst="rect">
            <a:avLst/>
          </a:prstGeom>
        </p:spPr>
        <p:txBody>
          <a:bodyPr vert="horz" lIns="0" tIns="0" rIns="0" bIns="0" rtlCol="0" anchor="ctr"/>
          <a:lstStyle>
            <a:lvl1pPr algn="r">
              <a:defRPr sz="800">
                <a:solidFill>
                  <a:schemeClr val="tx1">
                    <a:tint val="75000"/>
                  </a:schemeClr>
                </a:solidFill>
              </a:defRPr>
            </a:lvl1pPr>
          </a:lstStyle>
          <a:p>
            <a:fld id="{24C46141-E31C-41A4-BE53-0A6DFD9041A4}" type="slidenum">
              <a:rPr lang="en-US" smtClean="0"/>
              <a:pPr/>
              <a:t>‹#›</a:t>
            </a:fld>
            <a:endParaRPr lang="en-US" dirty="0"/>
          </a:p>
        </p:txBody>
      </p:sp>
      <p:sp>
        <p:nvSpPr>
          <p:cNvPr id="8" name="TextBox 7"/>
          <p:cNvSpPr txBox="1"/>
          <p:nvPr/>
        </p:nvSpPr>
        <p:spPr>
          <a:xfrm>
            <a:off x="397841" y="6571257"/>
            <a:ext cx="535403" cy="123111"/>
          </a:xfrm>
          <a:prstGeom prst="rect">
            <a:avLst/>
          </a:prstGeom>
          <a:noFill/>
        </p:spPr>
        <p:txBody>
          <a:bodyPr wrap="none" lIns="0" tIns="0" rIns="0" bIns="0" rtlCol="0">
            <a:spAutoFit/>
          </a:bodyPr>
          <a:lstStyle/>
          <a:p>
            <a:pPr lvl="0"/>
            <a:r>
              <a:rPr lang="en-US" sz="800" b="0" kern="1200" cap="all" spc="0" baseline="0" dirty="0" smtClean="0">
                <a:solidFill>
                  <a:srgbClr val="808080"/>
                </a:solidFill>
                <a:latin typeface="+mn-lt"/>
                <a:ea typeface="+mn-ea"/>
                <a:cs typeface="+mn-cs"/>
              </a:rPr>
              <a:t>© 2014 IHS</a:t>
            </a:r>
            <a:endParaRPr lang="en-US" sz="800" b="0" kern="1200" cap="all" spc="0" baseline="0" dirty="0">
              <a:solidFill>
                <a:srgbClr val="808080"/>
              </a:solidFill>
              <a:latin typeface="+mn-lt"/>
              <a:ea typeface="+mn-ea"/>
              <a:cs typeface="+mn-cs"/>
            </a:endParaRPr>
          </a:p>
        </p:txBody>
      </p:sp>
      <p:cxnSp>
        <p:nvCxnSpPr>
          <p:cNvPr id="10" name="Straight Connector 9"/>
          <p:cNvCxnSpPr/>
          <p:nvPr/>
        </p:nvCxnSpPr>
        <p:spPr>
          <a:xfrm>
            <a:off x="395288" y="6427233"/>
            <a:ext cx="8353425" cy="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49" r:id="rId2"/>
    <p:sldLayoutId id="2147483667" r:id="rId3"/>
    <p:sldLayoutId id="2147483668" r:id="rId4"/>
    <p:sldLayoutId id="2147483661" r:id="rId5"/>
    <p:sldLayoutId id="2147483651" r:id="rId6"/>
    <p:sldLayoutId id="2147483650" r:id="rId7"/>
    <p:sldLayoutId id="214748367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64" r:id="rId18"/>
    <p:sldLayoutId id="2147483666" r:id="rId19"/>
    <p:sldLayoutId id="2147483663" r:id="rId20"/>
    <p:sldLayoutId id="2147483665" r:id="rId21"/>
    <p:sldLayoutId id="2147483679" r:id="rId22"/>
  </p:sldLayoutIdLst>
  <p:hf hdr="0" dt="0"/>
  <p:txStyles>
    <p:titleStyle>
      <a:lvl1pPr algn="l" defTabSz="914400" rtl="0" eaLnBrk="1" latinLnBrk="0" hangingPunct="1">
        <a:lnSpc>
          <a:spcPts val="2600"/>
        </a:lnSpc>
        <a:spcBef>
          <a:spcPct val="0"/>
        </a:spcBef>
        <a:buNone/>
        <a:defRPr sz="2400" b="1" kern="1200" spc="-80"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1800"/>
        </a:spcBef>
        <a:spcAft>
          <a:spcPts val="200"/>
        </a:spcAft>
        <a:buClr>
          <a:schemeClr val="bg1"/>
        </a:buClr>
        <a:buSzPct val="25000"/>
        <a:buFont typeface="Arial" pitchFamily="34" charset="0"/>
        <a:buChar char=" "/>
        <a:defRPr sz="2000" b="1" kern="1200" spc="-80" baseline="0">
          <a:solidFill>
            <a:schemeClr val="tx1"/>
          </a:solidFill>
          <a:latin typeface="+mn-lt"/>
          <a:ea typeface="+mn-ea"/>
          <a:cs typeface="+mn-cs"/>
        </a:defRPr>
      </a:lvl1pPr>
      <a:lvl2pPr marL="0" indent="0" algn="l" defTabSz="914400" rtl="0" eaLnBrk="1" latinLnBrk="0" hangingPunct="1">
        <a:lnSpc>
          <a:spcPct val="100000"/>
        </a:lnSpc>
        <a:spcBef>
          <a:spcPts val="0"/>
        </a:spcBef>
        <a:spcAft>
          <a:spcPts val="1200"/>
        </a:spcAft>
        <a:buClr>
          <a:schemeClr val="bg1"/>
        </a:buClr>
        <a:buSzPct val="25000"/>
        <a:buFont typeface="Arial" pitchFamily="34" charset="0"/>
        <a:buChar char=" "/>
        <a:defRPr sz="2000" kern="1200" spc="20" baseline="0">
          <a:solidFill>
            <a:schemeClr val="tx1"/>
          </a:solidFill>
          <a:latin typeface="+mn-lt"/>
          <a:ea typeface="+mn-ea"/>
          <a:cs typeface="+mn-cs"/>
        </a:defRPr>
      </a:lvl2pPr>
      <a:lvl3pPr marL="230400" indent="-230400" algn="l" defTabSz="914400" rtl="0" eaLnBrk="1" latinLnBrk="0" hangingPunct="1">
        <a:lnSpc>
          <a:spcPct val="100000"/>
        </a:lnSpc>
        <a:spcBef>
          <a:spcPts val="0"/>
        </a:spcBef>
        <a:spcAft>
          <a:spcPts val="1200"/>
        </a:spcAft>
        <a:buClrTx/>
        <a:buSzPct val="100000"/>
        <a:buFont typeface="Arial" pitchFamily="34" charset="0"/>
        <a:buChar char="•"/>
        <a:defRPr lang="en-US" sz="2000" kern="1200" spc="20" baseline="0" dirty="0" smtClean="0">
          <a:solidFill>
            <a:schemeClr val="tx1"/>
          </a:solidFill>
          <a:latin typeface="+mn-lt"/>
          <a:ea typeface="+mn-ea"/>
          <a:cs typeface="+mn-cs"/>
        </a:defRPr>
      </a:lvl3pPr>
      <a:lvl4pPr marL="0" indent="0" algn="l" defTabSz="914400" rtl="0" eaLnBrk="1" latinLnBrk="0" hangingPunct="1">
        <a:lnSpc>
          <a:spcPct val="100000"/>
        </a:lnSpc>
        <a:spcBef>
          <a:spcPts val="1200"/>
        </a:spcBef>
        <a:spcAft>
          <a:spcPts val="200"/>
        </a:spcAft>
        <a:buClr>
          <a:schemeClr val="bg1"/>
        </a:buClr>
        <a:buSzPct val="25000"/>
        <a:buFont typeface="Arial" pitchFamily="34" charset="0"/>
        <a:buChar char=" "/>
        <a:defRPr sz="1400" kern="1200" spc="20" baseline="0">
          <a:solidFill>
            <a:schemeClr val="tx2"/>
          </a:solidFill>
          <a:latin typeface="+mn-lt"/>
          <a:ea typeface="+mn-ea"/>
          <a:cs typeface="+mn-cs"/>
        </a:defRPr>
      </a:lvl4pPr>
      <a:lvl5pPr marL="0" indent="0" algn="l" defTabSz="914400" rtl="0" eaLnBrk="1" latinLnBrk="0" hangingPunct="1">
        <a:lnSpc>
          <a:spcPct val="100000"/>
        </a:lnSpc>
        <a:spcBef>
          <a:spcPts val="0"/>
        </a:spcBef>
        <a:spcAft>
          <a:spcPts val="900"/>
        </a:spcAft>
        <a:buClr>
          <a:schemeClr val="bg1"/>
        </a:buClr>
        <a:buSzPct val="25000"/>
        <a:buFont typeface="Arial" pitchFamily="34" charset="0"/>
        <a:buChar char=" "/>
        <a:defRPr sz="1400" kern="1200" spc="20" baseline="0">
          <a:solidFill>
            <a:schemeClr val="tx1"/>
          </a:solidFill>
          <a:latin typeface="+mn-lt"/>
          <a:ea typeface="+mn-ea"/>
          <a:cs typeface="+mn-cs"/>
        </a:defRPr>
      </a:lvl5pPr>
      <a:lvl6pPr marL="228600"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6pPr>
      <a:lvl7pPr marL="447675"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7pPr>
      <a:lvl8pPr marL="684000" indent="-228600" algn="l" defTabSz="914400" rtl="0" eaLnBrk="1" latinLnBrk="0" hangingPunct="1">
        <a:lnSpc>
          <a:spcPct val="100000"/>
        </a:lnSpc>
        <a:spcBef>
          <a:spcPts val="0"/>
        </a:spcBef>
        <a:spcAft>
          <a:spcPts val="900"/>
        </a:spcAft>
        <a:buFont typeface="Arial" pitchFamily="34" charset="0"/>
        <a:buChar char="•"/>
        <a:defRPr lang="en-US" sz="1400" kern="1200" spc="20" dirty="0" smtClean="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400" kern="1200">
          <a:solidFill>
            <a:schemeClr val="tx1"/>
          </a:solidFill>
          <a:latin typeface="+mn-lt"/>
          <a:ea typeface="+mn-ea"/>
          <a:cs typeface="+mn-cs"/>
        </a:defRPr>
      </a:lvl6pPr>
      <a:lvl7pPr marL="2743200" algn="l" defTabSz="914400" rtl="0" eaLnBrk="1" latinLnBrk="0" hangingPunct="1">
        <a:defRPr sz="1400" kern="1200">
          <a:solidFill>
            <a:schemeClr val="tx1"/>
          </a:solidFill>
          <a:latin typeface="+mn-lt"/>
          <a:ea typeface="+mn-ea"/>
          <a:cs typeface="+mn-cs"/>
        </a:defRPr>
      </a:lvl7pPr>
      <a:lvl8pPr marL="3200400" algn="l" defTabSz="914400" rtl="0" eaLnBrk="1" latinLnBrk="0" hangingPunct="1">
        <a:defRPr sz="1400" kern="1200">
          <a:solidFill>
            <a:schemeClr val="tx1"/>
          </a:solidFill>
          <a:latin typeface="+mn-lt"/>
          <a:ea typeface="+mn-ea"/>
          <a:cs typeface="+mn-cs"/>
        </a:defRPr>
      </a:lvl8pPr>
      <a:lvl9pPr marL="3657600" algn="l" defTabSz="9144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66725" y="1412875"/>
            <a:ext cx="8210550" cy="4824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Title Placeholder 1"/>
          <p:cNvSpPr>
            <a:spLocks noGrp="1"/>
          </p:cNvSpPr>
          <p:nvPr>
            <p:ph type="title"/>
          </p:nvPr>
        </p:nvSpPr>
        <p:spPr bwMode="auto">
          <a:xfrm>
            <a:off x="466725" y="549275"/>
            <a:ext cx="8210550" cy="755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5" name="Footer Placeholder 4"/>
          <p:cNvSpPr>
            <a:spLocks noGrp="1"/>
          </p:cNvSpPr>
          <p:nvPr>
            <p:ph type="ftr" sz="quarter" idx="3"/>
          </p:nvPr>
        </p:nvSpPr>
        <p:spPr>
          <a:xfrm>
            <a:off x="466725" y="266700"/>
            <a:ext cx="7721600" cy="190500"/>
          </a:xfrm>
          <a:prstGeom prst="rect">
            <a:avLst/>
          </a:prstGeom>
        </p:spPr>
        <p:txBody>
          <a:bodyPr vert="horz" lIns="0" tIns="0" rIns="0" bIns="0" rtlCol="0" anchor="ctr"/>
          <a:lstStyle>
            <a:lvl1pPr algn="r" fontAlgn="auto">
              <a:spcBef>
                <a:spcPts val="0"/>
              </a:spcBef>
              <a:spcAft>
                <a:spcPts val="0"/>
              </a:spcAft>
              <a:defRPr sz="800" dirty="0" smtClean="0">
                <a:solidFill>
                  <a:srgbClr val="495965"/>
                </a:solidFill>
                <a:latin typeface="+mn-lt"/>
                <a:cs typeface="+mn-cs"/>
              </a:defRPr>
            </a:lvl1pPr>
          </a:lstStyle>
          <a:p>
            <a:pPr>
              <a:defRPr/>
            </a:pPr>
            <a:r>
              <a:rPr lang="en-US"/>
              <a:t>Presentation Name / Month 2014</a:t>
            </a:r>
          </a:p>
        </p:txBody>
      </p:sp>
      <p:sp>
        <p:nvSpPr>
          <p:cNvPr id="16" name="Slide Number Placeholder 5"/>
          <p:cNvSpPr>
            <a:spLocks noGrp="1"/>
          </p:cNvSpPr>
          <p:nvPr>
            <p:ph type="sldNum" sz="quarter" idx="4"/>
          </p:nvPr>
        </p:nvSpPr>
        <p:spPr>
          <a:xfrm>
            <a:off x="6615113" y="6448425"/>
            <a:ext cx="2062162" cy="365125"/>
          </a:xfrm>
          <a:prstGeom prst="rect">
            <a:avLst/>
          </a:prstGeom>
        </p:spPr>
        <p:txBody>
          <a:bodyPr vert="horz" lIns="0" tIns="0" rIns="0" bIns="0" rtlCol="0" anchor="ctr"/>
          <a:lstStyle>
            <a:lvl1pPr algn="r" fontAlgn="auto">
              <a:spcBef>
                <a:spcPts val="0"/>
              </a:spcBef>
              <a:spcAft>
                <a:spcPts val="0"/>
              </a:spcAft>
              <a:defRPr sz="800" smtClean="0">
                <a:solidFill>
                  <a:srgbClr val="495965"/>
                </a:solidFill>
                <a:latin typeface="+mn-lt"/>
                <a:cs typeface="+mn-cs"/>
              </a:defRPr>
            </a:lvl1pPr>
          </a:lstStyle>
          <a:p>
            <a:pPr>
              <a:defRPr/>
            </a:pPr>
            <a:fld id="{B3F269FB-DBE3-437B-B32F-3BA15720CC5E}" type="slidenum">
              <a:rPr lang="en-US"/>
              <a:pPr>
                <a:defRPr/>
              </a:pPr>
              <a:t>‹#›</a:t>
            </a:fld>
            <a:endParaRPr lang="en-US" dirty="0"/>
          </a:p>
        </p:txBody>
      </p:sp>
      <p:sp>
        <p:nvSpPr>
          <p:cNvPr id="17" name="TextBox 16"/>
          <p:cNvSpPr txBox="1"/>
          <p:nvPr/>
        </p:nvSpPr>
        <p:spPr>
          <a:xfrm>
            <a:off x="466725" y="6570663"/>
            <a:ext cx="534988" cy="123825"/>
          </a:xfrm>
          <a:prstGeom prst="rect">
            <a:avLst/>
          </a:prstGeom>
          <a:noFill/>
        </p:spPr>
        <p:txBody>
          <a:bodyPr wrap="none" lIns="0" tIns="0" rIns="0" bIns="0">
            <a:spAutoFit/>
          </a:bodyPr>
          <a:lstStyle/>
          <a:p>
            <a:pPr>
              <a:defRPr/>
            </a:pPr>
            <a:r>
              <a:rPr lang="en-US" sz="800" cap="all" dirty="0">
                <a:solidFill>
                  <a:srgbClr val="495965"/>
                </a:solidFill>
              </a:rPr>
              <a:t>© 2015 IHS</a:t>
            </a:r>
          </a:p>
        </p:txBody>
      </p:sp>
      <p:cxnSp>
        <p:nvCxnSpPr>
          <p:cNvPr id="18" name="Straight Connector 17"/>
          <p:cNvCxnSpPr/>
          <p:nvPr/>
        </p:nvCxnSpPr>
        <p:spPr>
          <a:xfrm>
            <a:off x="466725" y="6427788"/>
            <a:ext cx="8210550" cy="0"/>
          </a:xfrm>
          <a:prstGeom prst="line">
            <a:avLst/>
          </a:prstGeom>
          <a:ln w="6350">
            <a:solidFill>
              <a:srgbClr val="495965"/>
            </a:solidFill>
          </a:ln>
        </p:spPr>
        <p:style>
          <a:lnRef idx="1">
            <a:schemeClr val="accent1"/>
          </a:lnRef>
          <a:fillRef idx="0">
            <a:schemeClr val="accent1"/>
          </a:fillRef>
          <a:effectRef idx="0">
            <a:schemeClr val="accent1"/>
          </a:effectRef>
          <a:fontRef idx="minor">
            <a:schemeClr val="tx1"/>
          </a:fontRef>
        </p:style>
      </p:cxnSp>
      <p:pic>
        <p:nvPicPr>
          <p:cNvPr id="1032" name="Picture 8" descr="IHS-blue-outlined-2x.png"/>
          <p:cNvPicPr>
            <a:picLocks noChangeAspect="1"/>
          </p:cNvPicPr>
          <p:nvPr/>
        </p:nvPicPr>
        <p:blipFill>
          <a:blip r:embed="rId29" cstate="print">
            <a:extLst>
              <a:ext uri="{28A0092B-C50C-407E-A947-70E740481C1C}">
                <a14:useLocalDpi xmlns:a14="http://schemas.microsoft.com/office/drawing/2010/main"/>
              </a:ext>
            </a:extLst>
          </a:blip>
          <a:srcRect/>
          <a:stretch>
            <a:fillRect/>
          </a:stretch>
        </p:blipFill>
        <p:spPr bwMode="auto">
          <a:xfrm>
            <a:off x="8447088" y="247650"/>
            <a:ext cx="230187"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312261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 id="2147483702" r:id="rId22"/>
    <p:sldLayoutId id="2147483703" r:id="rId23"/>
    <p:sldLayoutId id="2147483704" r:id="rId24"/>
    <p:sldLayoutId id="2147483705" r:id="rId25"/>
    <p:sldLayoutId id="2147483706" r:id="rId26"/>
    <p:sldLayoutId id="2147483707" r:id="rId27"/>
  </p:sldLayoutIdLst>
  <p:hf hdr="0" dt="0"/>
  <p:txStyles>
    <p:titleStyle>
      <a:lvl1pPr algn="l" rtl="0" eaLnBrk="1" fontAlgn="base" hangingPunct="1">
        <a:spcBef>
          <a:spcPct val="0"/>
        </a:spcBef>
        <a:spcAft>
          <a:spcPct val="0"/>
        </a:spcAft>
        <a:defRPr sz="2400" b="1" kern="1200">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defRPr>
      </a:lvl2pPr>
      <a:lvl3pPr algn="l" rtl="0" eaLnBrk="1" fontAlgn="base" hangingPunct="1">
        <a:spcBef>
          <a:spcPct val="0"/>
        </a:spcBef>
        <a:spcAft>
          <a:spcPct val="0"/>
        </a:spcAft>
        <a:defRPr sz="2400" b="1">
          <a:solidFill>
            <a:schemeClr val="tx2"/>
          </a:solidFill>
          <a:latin typeface="Arial" charset="0"/>
        </a:defRPr>
      </a:lvl3pPr>
      <a:lvl4pPr algn="l" rtl="0" eaLnBrk="1" fontAlgn="base" hangingPunct="1">
        <a:spcBef>
          <a:spcPct val="0"/>
        </a:spcBef>
        <a:spcAft>
          <a:spcPct val="0"/>
        </a:spcAft>
        <a:defRPr sz="2400" b="1">
          <a:solidFill>
            <a:schemeClr val="tx2"/>
          </a:solidFill>
          <a:latin typeface="Arial" charset="0"/>
        </a:defRPr>
      </a:lvl4pPr>
      <a:lvl5pPr algn="l" rtl="0" eaLnBrk="1" fontAlgn="base" hangingPunct="1">
        <a:spcBef>
          <a:spcPct val="0"/>
        </a:spcBef>
        <a:spcAft>
          <a:spcPct val="0"/>
        </a:spcAft>
        <a:defRPr sz="2400" b="1">
          <a:solidFill>
            <a:schemeClr val="tx2"/>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177800" indent="-177800" algn="l" rtl="0" eaLnBrk="1" fontAlgn="base" hangingPunct="1">
        <a:spcBef>
          <a:spcPts val="600"/>
        </a:spcBef>
        <a:spcAft>
          <a:spcPts val="600"/>
        </a:spcAft>
        <a:buClr>
          <a:schemeClr val="tx1"/>
        </a:buClr>
        <a:buSzPct val="90000"/>
        <a:buFont typeface="Arial" charset="0"/>
        <a:buChar char="•"/>
        <a:defRPr sz="2000" kern="1200">
          <a:solidFill>
            <a:schemeClr val="tx1"/>
          </a:solidFill>
          <a:latin typeface="+mn-lt"/>
          <a:ea typeface="+mn-ea"/>
          <a:cs typeface="+mn-cs"/>
        </a:defRPr>
      </a:lvl1pPr>
      <a:lvl2pPr marL="355600" indent="-177800" algn="l" rtl="0" eaLnBrk="1" fontAlgn="base" hangingPunct="1">
        <a:spcBef>
          <a:spcPts val="600"/>
        </a:spcBef>
        <a:spcAft>
          <a:spcPts val="600"/>
        </a:spcAft>
        <a:buClr>
          <a:schemeClr val="tx1"/>
        </a:buClr>
        <a:buSzPct val="90000"/>
        <a:buFont typeface="Arial" charset="0"/>
        <a:buChar char="•"/>
        <a:defRPr kern="1200">
          <a:solidFill>
            <a:schemeClr val="tx1"/>
          </a:solidFill>
          <a:latin typeface="+mn-lt"/>
          <a:ea typeface="+mn-ea"/>
          <a:cs typeface="+mn-cs"/>
        </a:defRPr>
      </a:lvl2pPr>
      <a:lvl3pPr marL="533400" indent="-177800" algn="l" rtl="0" eaLnBrk="1" fontAlgn="base" hangingPunct="1">
        <a:spcBef>
          <a:spcPts val="600"/>
        </a:spcBef>
        <a:spcAft>
          <a:spcPts val="600"/>
        </a:spcAft>
        <a:buClr>
          <a:schemeClr val="tx1"/>
        </a:buClr>
        <a:buSzPct val="90000"/>
        <a:buFont typeface="Arial" charset="0"/>
        <a:buChar char="•"/>
        <a:defRPr sz="1600" kern="1200">
          <a:solidFill>
            <a:schemeClr val="tx1"/>
          </a:solidFill>
          <a:latin typeface="+mn-lt"/>
          <a:ea typeface="+mn-ea"/>
          <a:cs typeface="+mn-cs"/>
        </a:defRPr>
      </a:lvl3pPr>
      <a:lvl4pPr marL="723900" indent="-177800" algn="l" rtl="0" eaLnBrk="1" fontAlgn="base" hangingPunct="1">
        <a:spcBef>
          <a:spcPts val="600"/>
        </a:spcBef>
        <a:spcAft>
          <a:spcPts val="600"/>
        </a:spcAft>
        <a:buClr>
          <a:schemeClr val="tx1"/>
        </a:buClr>
        <a:buSzPct val="90000"/>
        <a:buFont typeface="Arial" charset="0"/>
        <a:buChar char="•"/>
        <a:defRPr sz="1400" kern="1200">
          <a:solidFill>
            <a:schemeClr val="tx1"/>
          </a:solidFill>
          <a:latin typeface="+mn-lt"/>
          <a:ea typeface="+mn-ea"/>
          <a:cs typeface="+mn-cs"/>
        </a:defRPr>
      </a:lvl4pPr>
      <a:lvl5pPr marL="901700" indent="-177800" algn="l" rtl="0" eaLnBrk="1" fontAlgn="base" hangingPunct="1">
        <a:spcBef>
          <a:spcPts val="600"/>
        </a:spcBef>
        <a:spcAft>
          <a:spcPts val="600"/>
        </a:spcAft>
        <a:buClr>
          <a:schemeClr val="tx1"/>
        </a:buClr>
        <a:buSzPct val="90000"/>
        <a:buFont typeface="Arial" charset="0"/>
        <a:buChar char="•"/>
        <a:defRPr sz="1400" kern="1200">
          <a:solidFill>
            <a:schemeClr val="tx1"/>
          </a:solidFill>
          <a:latin typeface="+mn-lt"/>
          <a:ea typeface="+mn-ea"/>
          <a:cs typeface="+mn-cs"/>
        </a:defRPr>
      </a:lvl5pPr>
      <a:lvl6pPr marL="1079500" indent="-177800" algn="l" defTabSz="914400" rtl="0" eaLnBrk="1" latinLnBrk="0" hangingPunct="1">
        <a:spcBef>
          <a:spcPts val="600"/>
        </a:spcBef>
        <a:spcAft>
          <a:spcPts val="600"/>
        </a:spcAft>
        <a:buClr>
          <a:schemeClr val="tx1"/>
        </a:buClr>
        <a:buFont typeface="Arial" pitchFamily="34" charset="0"/>
        <a:buNone/>
        <a:defRPr sz="1400" kern="1200">
          <a:solidFill>
            <a:schemeClr val="tx1"/>
          </a:solidFill>
          <a:latin typeface="+mn-lt"/>
          <a:ea typeface="+mn-ea"/>
          <a:cs typeface="+mn-cs"/>
        </a:defRPr>
      </a:lvl6pPr>
      <a:lvl7pPr marL="1257300" indent="-177800" algn="l" defTabSz="914400" rtl="0" eaLnBrk="1" latinLnBrk="0" hangingPunct="1">
        <a:spcBef>
          <a:spcPts val="600"/>
        </a:spcBef>
        <a:spcAft>
          <a:spcPts val="600"/>
        </a:spcAft>
        <a:buFont typeface="Arial" pitchFamily="34" charset="0"/>
        <a:buNone/>
        <a:defRPr sz="1400" kern="1200" baseline="0">
          <a:solidFill>
            <a:schemeClr val="tx1"/>
          </a:solidFill>
          <a:latin typeface="+mn-lt"/>
          <a:ea typeface="+mn-ea"/>
          <a:cs typeface="+mn-cs"/>
        </a:defRPr>
      </a:lvl7pPr>
      <a:lvl8pPr marL="1435100" indent="-177800" algn="l" defTabSz="914400" rtl="0" eaLnBrk="1" latinLnBrk="0" hangingPunct="1">
        <a:spcBef>
          <a:spcPts val="600"/>
        </a:spcBef>
        <a:spcAft>
          <a:spcPts val="600"/>
        </a:spcAft>
        <a:buFont typeface="Arial" pitchFamily="34" charset="0"/>
        <a:buChar char="•"/>
        <a:defRPr sz="1400" kern="1200" baseline="0">
          <a:solidFill>
            <a:schemeClr val="tx1"/>
          </a:solidFill>
          <a:latin typeface="+mn-lt"/>
          <a:ea typeface="+mn-ea"/>
          <a:cs typeface="+mn-cs"/>
        </a:defRPr>
      </a:lvl8pPr>
      <a:lvl9pPr marL="1612900" indent="-177800" algn="l" defTabSz="914400" rtl="0" eaLnBrk="1" latinLnBrk="0" hangingPunct="1">
        <a:spcBef>
          <a:spcPts val="600"/>
        </a:spcBef>
        <a:spcAft>
          <a:spcPts val="600"/>
        </a:spcAft>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400" kern="1200">
          <a:solidFill>
            <a:schemeClr val="tx1"/>
          </a:solidFill>
          <a:latin typeface="+mn-lt"/>
          <a:ea typeface="+mn-ea"/>
          <a:cs typeface="+mn-cs"/>
        </a:defRPr>
      </a:lvl6pPr>
      <a:lvl7pPr marL="2743200" algn="l" defTabSz="914400" rtl="0" eaLnBrk="1" latinLnBrk="0" hangingPunct="1">
        <a:defRPr sz="1400" kern="1200">
          <a:solidFill>
            <a:schemeClr val="tx1"/>
          </a:solidFill>
          <a:latin typeface="+mn-lt"/>
          <a:ea typeface="+mn-ea"/>
          <a:cs typeface="+mn-cs"/>
        </a:defRPr>
      </a:lvl7pPr>
      <a:lvl8pPr marL="3200400" algn="l" defTabSz="914400" rtl="0" eaLnBrk="1" latinLnBrk="0" hangingPunct="1">
        <a:defRPr sz="1400" kern="1200">
          <a:solidFill>
            <a:schemeClr val="tx1"/>
          </a:solidFill>
          <a:latin typeface="+mn-lt"/>
          <a:ea typeface="+mn-ea"/>
          <a:cs typeface="+mn-cs"/>
        </a:defRPr>
      </a:lvl8pPr>
      <a:lvl9pPr marL="3657600" algn="l" defTabSz="9144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9.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28.tiff"/><Relationship Id="rId3" Type="http://schemas.openxmlformats.org/officeDocument/2006/relationships/image" Target="../media/image23.jpe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26.tiff"/><Relationship Id="rId5" Type="http://schemas.openxmlformats.org/officeDocument/2006/relationships/image" Target="../media/image25.pn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2.xml"/><Relationship Id="rId5" Type="http://schemas.openxmlformats.org/officeDocument/2006/relationships/image" Target="../media/image32.jpe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9.gif"/></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8612" y="2132856"/>
            <a:ext cx="8353425" cy="1128750"/>
          </a:xfrm>
        </p:spPr>
        <p:txBody>
          <a:bodyPr/>
          <a:lstStyle/>
          <a:p>
            <a:r>
              <a:rPr lang="en-GB" sz="2800" b="1" dirty="0" smtClean="0">
                <a:solidFill>
                  <a:schemeClr val="tx2"/>
                </a:solidFill>
              </a:rPr>
              <a:t>From the taming of chance to unleashing serendipity</a:t>
            </a:r>
            <a:endParaRPr lang="en-US" sz="2800" b="1" dirty="0">
              <a:solidFill>
                <a:schemeClr val="tx2"/>
              </a:solidFill>
            </a:endParaRPr>
          </a:p>
          <a:p>
            <a:r>
              <a:rPr lang="en-US" sz="1800" b="1" i="1" dirty="0" smtClean="0">
                <a:solidFill>
                  <a:schemeClr val="tx2"/>
                </a:solidFill>
              </a:rPr>
              <a:t>Introductory remarks on the changing role of data in advertising</a:t>
            </a:r>
          </a:p>
        </p:txBody>
      </p:sp>
      <p:sp>
        <p:nvSpPr>
          <p:cNvPr id="4" name="Text Placeholder 3"/>
          <p:cNvSpPr>
            <a:spLocks noGrp="1"/>
          </p:cNvSpPr>
          <p:nvPr>
            <p:ph type="body" sz="quarter" idx="13"/>
          </p:nvPr>
        </p:nvSpPr>
        <p:spPr>
          <a:xfrm>
            <a:off x="395288" y="1700808"/>
            <a:ext cx="3456632" cy="209767"/>
          </a:xfrm>
        </p:spPr>
        <p:txBody>
          <a:bodyPr/>
          <a:lstStyle/>
          <a:p>
            <a:r>
              <a:rPr lang="en-US" dirty="0" smtClean="0"/>
              <a:t>BRUSSELS, 09 NOVEMBER 2015</a:t>
            </a:r>
          </a:p>
        </p:txBody>
      </p:sp>
      <p:sp>
        <p:nvSpPr>
          <p:cNvPr id="6" name="Text Placeholder 5"/>
          <p:cNvSpPr>
            <a:spLocks noGrp="1"/>
          </p:cNvSpPr>
          <p:nvPr>
            <p:ph type="body" sz="quarter" idx="15"/>
          </p:nvPr>
        </p:nvSpPr>
        <p:spPr/>
        <p:txBody>
          <a:bodyPr/>
          <a:lstStyle/>
          <a:p>
            <a:endParaRPr lang="en-US" b="1" dirty="0" smtClean="0"/>
          </a:p>
          <a:p>
            <a:r>
              <a:rPr lang="en-US" dirty="0" smtClean="0">
                <a:solidFill>
                  <a:schemeClr val="bg1">
                    <a:lumMod val="50000"/>
                  </a:schemeClr>
                </a:solidFill>
              </a:rPr>
              <a:t>Daniel Knapp, Senior Director Advertising Research</a:t>
            </a:r>
          </a:p>
          <a:p>
            <a:r>
              <a:rPr lang="en-GB" dirty="0">
                <a:solidFill>
                  <a:srgbClr val="7F7F7F"/>
                </a:solidFill>
              </a:rPr>
              <a:t>d</a:t>
            </a:r>
            <a:r>
              <a:rPr lang="en-GB" dirty="0" smtClean="0">
                <a:solidFill>
                  <a:srgbClr val="7F7F7F"/>
                </a:solidFill>
              </a:rPr>
              <a:t>aniel.knapp@ihs.com</a:t>
            </a:r>
          </a:p>
          <a:p>
            <a:r>
              <a:rPr lang="en-US" dirty="0" smtClean="0">
                <a:solidFill>
                  <a:srgbClr val="7F7F7F"/>
                </a:solidFill>
              </a:rPr>
              <a:t>@_</a:t>
            </a:r>
            <a:r>
              <a:rPr lang="en-US" dirty="0" err="1" smtClean="0">
                <a:solidFill>
                  <a:srgbClr val="7F7F7F"/>
                </a:solidFill>
              </a:rPr>
              <a:t>dknapp</a:t>
            </a:r>
            <a:endParaRPr lang="en-US" dirty="0">
              <a:solidFill>
                <a:srgbClr val="7F7F7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These deals are part of a broader imperative to build operating systems for the production, distribution, monetization of content &amp; audiences</a:t>
            </a:r>
            <a:endParaRPr lang="en-GB" sz="20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52824632"/>
              </p:ext>
            </p:extLst>
          </p:nvPr>
        </p:nvGraphicFramePr>
        <p:xfrm>
          <a:off x="381000" y="1371600"/>
          <a:ext cx="8458200" cy="4754880"/>
        </p:xfrm>
        <a:graphic>
          <a:graphicData uri="http://schemas.openxmlformats.org/drawingml/2006/table">
            <a:tbl>
              <a:tblPr firstRow="1" bandRow="1">
                <a:tableStyleId>{3C2FFA5D-87B4-456A-9821-1D502468CF0F}</a:tableStyleId>
              </a:tblPr>
              <a:tblGrid>
                <a:gridCol w="1066799"/>
                <a:gridCol w="1416340"/>
                <a:gridCol w="1141803"/>
                <a:gridCol w="1208315"/>
                <a:gridCol w="1208315"/>
                <a:gridCol w="1197426"/>
                <a:gridCol w="1219202"/>
              </a:tblGrid>
              <a:tr h="256032">
                <a:tc>
                  <a:txBody>
                    <a:bodyPr/>
                    <a:lstStyle/>
                    <a:p>
                      <a:endParaRPr lang="en-GB" sz="1200" b="1" dirty="0"/>
                    </a:p>
                  </a:txBody>
                  <a:tcPr/>
                </a:tc>
                <a:tc>
                  <a:txBody>
                    <a:bodyPr/>
                    <a:lstStyle/>
                    <a:p>
                      <a:r>
                        <a:rPr lang="en-GB" sz="1200" dirty="0" smtClean="0"/>
                        <a:t>Facebook</a:t>
                      </a:r>
                      <a:endParaRPr lang="en-GB" sz="1200" b="1" dirty="0"/>
                    </a:p>
                  </a:txBody>
                  <a:tcPr/>
                </a:tc>
                <a:tc>
                  <a:txBody>
                    <a:bodyPr/>
                    <a:lstStyle/>
                    <a:p>
                      <a:r>
                        <a:rPr lang="en-GB" sz="1200" dirty="0" smtClean="0"/>
                        <a:t>Amazon</a:t>
                      </a:r>
                      <a:endParaRPr lang="en-GB" sz="1200" b="1" dirty="0"/>
                    </a:p>
                  </a:txBody>
                  <a:tcPr/>
                </a:tc>
                <a:tc>
                  <a:txBody>
                    <a:bodyPr/>
                    <a:lstStyle/>
                    <a:p>
                      <a:r>
                        <a:rPr lang="en-GB" sz="1200" dirty="0" smtClean="0"/>
                        <a:t>Yahoo</a:t>
                      </a:r>
                      <a:endParaRPr lang="en-GB" sz="1200" b="1" dirty="0"/>
                    </a:p>
                  </a:txBody>
                  <a:tcPr/>
                </a:tc>
                <a:tc>
                  <a:txBody>
                    <a:bodyPr/>
                    <a:lstStyle/>
                    <a:p>
                      <a:r>
                        <a:rPr lang="en-GB" sz="1200" dirty="0" smtClean="0"/>
                        <a:t>Google</a:t>
                      </a:r>
                      <a:endParaRPr lang="en-GB" sz="1200" b="1" dirty="0"/>
                    </a:p>
                  </a:txBody>
                  <a:tcPr/>
                </a:tc>
                <a:tc>
                  <a:txBody>
                    <a:bodyPr/>
                    <a:lstStyle/>
                    <a:p>
                      <a:r>
                        <a:rPr lang="en-GB" sz="1200" dirty="0" smtClean="0"/>
                        <a:t>Verizon</a:t>
                      </a:r>
                      <a:endParaRPr lang="en-GB" sz="1200" b="1" dirty="0"/>
                    </a:p>
                  </a:txBody>
                  <a:tcPr/>
                </a:tc>
                <a:tc>
                  <a:txBody>
                    <a:bodyPr/>
                    <a:lstStyle/>
                    <a:p>
                      <a:r>
                        <a:rPr lang="en-GB" sz="1200" dirty="0" smtClean="0"/>
                        <a:t>WPP</a:t>
                      </a:r>
                      <a:endParaRPr lang="en-GB" sz="1200" b="1" dirty="0"/>
                    </a:p>
                  </a:txBody>
                  <a:tcPr/>
                </a:tc>
              </a:tr>
              <a:tr h="597408">
                <a:tc>
                  <a:txBody>
                    <a:bodyPr/>
                    <a:lstStyle/>
                    <a:p>
                      <a:r>
                        <a:rPr lang="en-GB" sz="1200" b="1" dirty="0" smtClean="0"/>
                        <a:t>Ad server or ad tech platform</a:t>
                      </a:r>
                      <a:endParaRPr lang="en-GB" sz="1200" b="1" dirty="0"/>
                    </a:p>
                  </a:txBody>
                  <a:tcPr/>
                </a:tc>
                <a:tc>
                  <a:txBody>
                    <a:bodyPr/>
                    <a:lstStyle/>
                    <a:p>
                      <a:r>
                        <a:rPr lang="en-GB" sz="1200" dirty="0" smtClean="0"/>
                        <a:t>FBX</a:t>
                      </a:r>
                      <a:r>
                        <a:rPr lang="en-GB" sz="1200" baseline="0" dirty="0" smtClean="0"/>
                        <a:t> and </a:t>
                      </a:r>
                      <a:r>
                        <a:rPr lang="en-GB" sz="1200" dirty="0" err="1" smtClean="0"/>
                        <a:t>Liverail</a:t>
                      </a:r>
                      <a:r>
                        <a:rPr lang="en-GB" sz="1200" dirty="0" smtClean="0"/>
                        <a:t> (2014)</a:t>
                      </a:r>
                      <a:endParaRPr lang="en-GB" sz="1200" dirty="0"/>
                    </a:p>
                  </a:txBody>
                  <a:tcPr/>
                </a:tc>
                <a:tc>
                  <a:txBody>
                    <a:bodyPr/>
                    <a:lstStyle/>
                    <a:p>
                      <a:r>
                        <a:rPr lang="en-GB" sz="1200" dirty="0" smtClean="0"/>
                        <a:t>In-house</a:t>
                      </a:r>
                      <a:r>
                        <a:rPr lang="en-GB" sz="1200" baseline="0" dirty="0" smtClean="0"/>
                        <a:t> demand-side platform</a:t>
                      </a:r>
                      <a:endParaRPr lang="en-GB" sz="1200" dirty="0"/>
                    </a:p>
                  </a:txBody>
                  <a:tcPr/>
                </a:tc>
                <a:tc>
                  <a:txBody>
                    <a:bodyPr/>
                    <a:lstStyle/>
                    <a:p>
                      <a:r>
                        <a:rPr lang="en-GB" sz="1200" dirty="0" smtClean="0"/>
                        <a:t>Yahoo Ad Manager</a:t>
                      </a:r>
                      <a:endParaRPr lang="en-GB" sz="1200" dirty="0"/>
                    </a:p>
                  </a:txBody>
                  <a:tcPr/>
                </a:tc>
                <a:tc>
                  <a:txBody>
                    <a:bodyPr/>
                    <a:lstStyle/>
                    <a:p>
                      <a:r>
                        <a:rPr lang="en-GB" sz="1200" dirty="0" smtClean="0"/>
                        <a:t>DoubleClick</a:t>
                      </a:r>
                      <a:endParaRPr lang="en-GB" sz="1200" dirty="0"/>
                    </a:p>
                  </a:txBody>
                  <a:tcPr/>
                </a:tc>
                <a:tc>
                  <a:txBody>
                    <a:bodyPr/>
                    <a:lstStyle/>
                    <a:p>
                      <a:r>
                        <a:rPr lang="en-GB" sz="1200" dirty="0" smtClean="0"/>
                        <a:t>Adap.tv through</a:t>
                      </a:r>
                      <a:r>
                        <a:rPr lang="en-GB" sz="1200" baseline="0" dirty="0" smtClean="0"/>
                        <a:t> AOL </a:t>
                      </a:r>
                      <a:r>
                        <a:rPr lang="en-GB" sz="1200" dirty="0" smtClean="0"/>
                        <a:t>(2013)</a:t>
                      </a:r>
                      <a:endParaRPr lang="en-GB" sz="1200" dirty="0"/>
                    </a:p>
                  </a:txBody>
                  <a:tcPr/>
                </a:tc>
                <a:tc>
                  <a:txBody>
                    <a:bodyPr/>
                    <a:lstStyle/>
                    <a:p>
                      <a:r>
                        <a:rPr lang="en-GB" sz="1200" dirty="0" err="1" smtClean="0"/>
                        <a:t>Xaxis</a:t>
                      </a:r>
                      <a:endParaRPr lang="en-GB" sz="1200" dirty="0" smtClean="0"/>
                    </a:p>
                    <a:p>
                      <a:r>
                        <a:rPr lang="en-GB" sz="1200" dirty="0" smtClean="0"/>
                        <a:t>Videology</a:t>
                      </a:r>
                    </a:p>
                    <a:p>
                      <a:r>
                        <a:rPr lang="en-GB" sz="1200" dirty="0" err="1" smtClean="0"/>
                        <a:t>Appnexus</a:t>
                      </a:r>
                      <a:endParaRPr lang="en-GB" sz="1200" dirty="0"/>
                    </a:p>
                  </a:txBody>
                  <a:tcPr/>
                </a:tc>
              </a:tr>
              <a:tr h="1280160">
                <a:tc>
                  <a:txBody>
                    <a:bodyPr/>
                    <a:lstStyle/>
                    <a:p>
                      <a:r>
                        <a:rPr lang="en-GB" sz="1200" b="1" dirty="0" smtClean="0"/>
                        <a:t>Content production</a:t>
                      </a:r>
                      <a:endParaRPr lang="en-GB" sz="1200" b="1" dirty="0"/>
                    </a:p>
                  </a:txBody>
                  <a:tcPr/>
                </a:tc>
                <a:tc>
                  <a:txBody>
                    <a:bodyPr/>
                    <a:lstStyle/>
                    <a:p>
                      <a:r>
                        <a:rPr lang="en-GB" sz="1200" dirty="0" smtClean="0"/>
                        <a:t>In-house</a:t>
                      </a:r>
                      <a:r>
                        <a:rPr lang="en-GB" sz="1200" baseline="0" dirty="0" smtClean="0"/>
                        <a:t> news team;</a:t>
                      </a:r>
                    </a:p>
                    <a:p>
                      <a:r>
                        <a:rPr lang="en-GB" sz="1200" baseline="0" dirty="0" smtClean="0"/>
                        <a:t>Partnerships with media companies (NYT, National Geographic, etc.)</a:t>
                      </a:r>
                      <a:endParaRPr lang="en-GB" sz="1200" dirty="0"/>
                    </a:p>
                  </a:txBody>
                  <a:tcPr/>
                </a:tc>
                <a:tc>
                  <a:txBody>
                    <a:bodyPr/>
                    <a:lstStyle/>
                    <a:p>
                      <a:r>
                        <a:rPr lang="en-GB" sz="1200" dirty="0" smtClean="0"/>
                        <a:t>Amazon Prime</a:t>
                      </a:r>
                      <a:endParaRPr lang="en-GB" sz="1200" dirty="0"/>
                    </a:p>
                  </a:txBody>
                  <a:tcPr/>
                </a:tc>
                <a:tc>
                  <a:txBody>
                    <a:bodyPr/>
                    <a:lstStyle/>
                    <a:p>
                      <a:r>
                        <a:rPr lang="en-GB" sz="1200" dirty="0" smtClean="0"/>
                        <a:t>Yahoo original</a:t>
                      </a:r>
                      <a:r>
                        <a:rPr lang="en-GB" sz="1200" baseline="0" dirty="0" smtClean="0"/>
                        <a:t> series; partnerships with CNBC and ABC news and NBC Sports Group </a:t>
                      </a:r>
                      <a:endParaRPr lang="en-GB" sz="1200" dirty="0"/>
                    </a:p>
                  </a:txBody>
                  <a:tcPr/>
                </a:tc>
                <a:tc>
                  <a:txBody>
                    <a:bodyPr/>
                    <a:lstStyle/>
                    <a:p>
                      <a:r>
                        <a:rPr lang="en-GB" sz="1200" dirty="0" smtClean="0"/>
                        <a:t>YouTube MCNs</a:t>
                      </a:r>
                      <a:endParaRPr lang="en-GB" sz="1200" dirty="0"/>
                    </a:p>
                  </a:txBody>
                  <a:tcPr/>
                </a:tc>
                <a:tc>
                  <a:txBody>
                    <a:bodyPr/>
                    <a:lstStyle/>
                    <a:p>
                      <a:r>
                        <a:rPr lang="en-GB" sz="1200" dirty="0" smtClean="0"/>
                        <a:t>Huffington</a:t>
                      </a:r>
                      <a:r>
                        <a:rPr lang="en-GB" sz="1200" baseline="0" dirty="0" smtClean="0"/>
                        <a:t> Post (2011)</a:t>
                      </a:r>
                    </a:p>
                    <a:p>
                      <a:endParaRPr lang="en-GB" sz="1200" baseline="0" dirty="0" smtClean="0"/>
                    </a:p>
                    <a:p>
                      <a:r>
                        <a:rPr lang="en-GB" sz="1200" baseline="0" dirty="0" smtClean="0"/>
                        <a:t>AOL.com</a:t>
                      </a:r>
                    </a:p>
                    <a:p>
                      <a:endParaRPr lang="en-GB" sz="1200" baseline="0" dirty="0" smtClean="0"/>
                    </a:p>
                    <a:p>
                      <a:r>
                        <a:rPr lang="en-GB" sz="1200" baseline="0" dirty="0" err="1" smtClean="0"/>
                        <a:t>Techcrunch</a:t>
                      </a:r>
                      <a:endParaRPr lang="en-GB" sz="1200" dirty="0"/>
                    </a:p>
                  </a:txBody>
                  <a:tcPr/>
                </a:tc>
                <a:tc>
                  <a:txBody>
                    <a:bodyPr/>
                    <a:lstStyle/>
                    <a:p>
                      <a:r>
                        <a:rPr lang="en-GB" sz="1200" dirty="0" smtClean="0"/>
                        <a:t>Branded content agencies such as Group</a:t>
                      </a:r>
                      <a:r>
                        <a:rPr lang="en-GB" sz="1200" baseline="0" dirty="0" smtClean="0"/>
                        <a:t> SJR</a:t>
                      </a:r>
                      <a:endParaRPr lang="en-GB" sz="1200" dirty="0"/>
                    </a:p>
                  </a:txBody>
                  <a:tcPr/>
                </a:tc>
              </a:tr>
              <a:tr h="762000">
                <a:tc>
                  <a:txBody>
                    <a:bodyPr/>
                    <a:lstStyle/>
                    <a:p>
                      <a:r>
                        <a:rPr lang="en-GB" sz="1200" b="1" dirty="0" smtClean="0"/>
                        <a:t>Gateway to video</a:t>
                      </a:r>
                      <a:endParaRPr lang="en-GB" sz="1200" b="1" dirty="0"/>
                    </a:p>
                  </a:txBody>
                  <a:tcPr/>
                </a:tc>
                <a:tc>
                  <a:txBody>
                    <a:bodyPr/>
                    <a:lstStyle/>
                    <a:p>
                      <a:r>
                        <a:rPr lang="en-GB" sz="1200" baseline="0" dirty="0" err="1" smtClean="0"/>
                        <a:t>Liverail</a:t>
                      </a:r>
                      <a:endParaRPr lang="en-GB" sz="1200" dirty="0"/>
                    </a:p>
                  </a:txBody>
                  <a:tcPr/>
                </a:tc>
                <a:tc>
                  <a:txBody>
                    <a:bodyPr/>
                    <a:lstStyle/>
                    <a:p>
                      <a:r>
                        <a:rPr lang="en-GB" sz="1200" dirty="0" smtClean="0"/>
                        <a:t>Amazon Prime</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Yahoo Screen &amp; </a:t>
                      </a:r>
                      <a:r>
                        <a:rPr lang="en-GB" sz="1200" dirty="0" err="1" smtClean="0"/>
                        <a:t>BrightRoll</a:t>
                      </a:r>
                      <a:r>
                        <a:rPr lang="en-GB" sz="1200" dirty="0" smtClean="0"/>
                        <a:t> (2014)</a:t>
                      </a:r>
                    </a:p>
                    <a:p>
                      <a:endParaRPr lang="en-GB" sz="1200" dirty="0"/>
                    </a:p>
                  </a:txBody>
                  <a:tcPr/>
                </a:tc>
                <a:tc>
                  <a:txBody>
                    <a:bodyPr/>
                    <a:lstStyle/>
                    <a:p>
                      <a:r>
                        <a:rPr lang="en-GB" sz="1200" dirty="0" smtClean="0"/>
                        <a:t>YouTube (2006)</a:t>
                      </a:r>
                      <a:endParaRPr lang="en-GB" sz="1200" dirty="0"/>
                    </a:p>
                  </a:txBody>
                  <a:tcPr/>
                </a:tc>
                <a:tc>
                  <a:txBody>
                    <a:bodyPr/>
                    <a:lstStyle/>
                    <a:p>
                      <a:r>
                        <a:rPr lang="en-GB" sz="1200" dirty="0" smtClean="0"/>
                        <a:t>AOL One</a:t>
                      </a:r>
                    </a:p>
                    <a:p>
                      <a:r>
                        <a:rPr lang="en-GB" sz="1200" dirty="0" smtClean="0"/>
                        <a:t>Adap.tv</a:t>
                      </a:r>
                    </a:p>
                    <a:p>
                      <a:r>
                        <a:rPr lang="en-GB" sz="1200" dirty="0" err="1" smtClean="0"/>
                        <a:t>Vidible</a:t>
                      </a:r>
                      <a:r>
                        <a:rPr lang="en-GB" sz="1200" dirty="0" smtClean="0"/>
                        <a:t> (2014)</a:t>
                      </a:r>
                      <a:endParaRPr lang="en-GB" sz="1200" dirty="0"/>
                    </a:p>
                  </a:txBody>
                  <a:tcPr/>
                </a:tc>
                <a:tc>
                  <a:txBody>
                    <a:bodyPr/>
                    <a:lstStyle/>
                    <a:p>
                      <a:r>
                        <a:rPr lang="en-GB" sz="1200" dirty="0" smtClean="0"/>
                        <a:t>Videology</a:t>
                      </a:r>
                      <a:endParaRPr lang="en-GB" sz="1200" dirty="0"/>
                    </a:p>
                  </a:txBody>
                  <a:tcPr/>
                </a:tc>
              </a:tr>
              <a:tr h="597408">
                <a:tc>
                  <a:txBody>
                    <a:bodyPr/>
                    <a:lstStyle/>
                    <a:p>
                      <a:r>
                        <a:rPr lang="en-GB" sz="1200" b="1" dirty="0" smtClean="0"/>
                        <a:t>Audience Data</a:t>
                      </a:r>
                      <a:endParaRPr lang="en-GB" sz="1200" b="1" dirty="0"/>
                    </a:p>
                  </a:txBody>
                  <a:tcPr/>
                </a:tc>
                <a:tc>
                  <a:txBody>
                    <a:bodyPr/>
                    <a:lstStyle/>
                    <a:p>
                      <a:r>
                        <a:rPr lang="en-GB" sz="1200" dirty="0" smtClean="0"/>
                        <a:t>Audience Network</a:t>
                      </a:r>
                      <a:endParaRPr lang="en-GB" sz="1200" dirty="0"/>
                    </a:p>
                  </a:txBody>
                  <a:tcPr/>
                </a:tc>
                <a:tc>
                  <a:txBody>
                    <a:bodyPr/>
                    <a:lstStyle/>
                    <a:p>
                      <a:r>
                        <a:rPr lang="en-GB" sz="1200" dirty="0" smtClean="0"/>
                        <a:t>Inferred Amazon data sets</a:t>
                      </a:r>
                      <a:endParaRPr lang="en-GB" sz="1200" dirty="0"/>
                    </a:p>
                  </a:txBody>
                  <a:tcPr/>
                </a:tc>
                <a:tc>
                  <a:txBody>
                    <a:bodyPr/>
                    <a:lstStyle/>
                    <a:p>
                      <a:r>
                        <a:rPr lang="en-GB" sz="1200" dirty="0" smtClean="0"/>
                        <a:t>Flurry (2014)</a:t>
                      </a:r>
                      <a:endParaRPr lang="en-GB" sz="1200" dirty="0"/>
                    </a:p>
                  </a:txBody>
                  <a:tcPr/>
                </a:tc>
                <a:tc>
                  <a:txBody>
                    <a:bodyPr/>
                    <a:lstStyle/>
                    <a:p>
                      <a:r>
                        <a:rPr lang="en-GB" sz="1200" dirty="0" smtClean="0"/>
                        <a:t>Google+</a:t>
                      </a:r>
                      <a:r>
                        <a:rPr lang="en-GB" sz="1200" baseline="0" dirty="0" smtClean="0"/>
                        <a:t> profile data</a:t>
                      </a:r>
                      <a:endParaRPr lang="en-GB" sz="1200" dirty="0"/>
                    </a:p>
                  </a:txBody>
                  <a:tcPr/>
                </a:tc>
                <a:tc>
                  <a:txBody>
                    <a:bodyPr/>
                    <a:lstStyle/>
                    <a:p>
                      <a:r>
                        <a:rPr lang="en-GB" sz="1200" dirty="0" smtClean="0"/>
                        <a:t>Verizon customer database</a:t>
                      </a:r>
                      <a:endParaRPr lang="en-GB" sz="1200" dirty="0"/>
                    </a:p>
                  </a:txBody>
                  <a:tcPr/>
                </a:tc>
                <a:tc>
                  <a:txBody>
                    <a:bodyPr/>
                    <a:lstStyle/>
                    <a:p>
                      <a:r>
                        <a:rPr lang="en-GB" sz="1200" dirty="0" smtClean="0"/>
                        <a:t>Kantar </a:t>
                      </a:r>
                      <a:r>
                        <a:rPr lang="en-GB" sz="1200" baseline="0" dirty="0" smtClean="0"/>
                        <a:t>(2008) &amp; </a:t>
                      </a:r>
                      <a:r>
                        <a:rPr lang="en-GB" sz="1200" baseline="0" dirty="0" err="1" smtClean="0"/>
                        <a:t>comScore</a:t>
                      </a:r>
                      <a:endParaRPr lang="en-GB" sz="1200" dirty="0"/>
                    </a:p>
                  </a:txBody>
                  <a:tcPr/>
                </a:tc>
              </a:tr>
              <a:tr h="938784">
                <a:tc>
                  <a:txBody>
                    <a:bodyPr/>
                    <a:lstStyle/>
                    <a:p>
                      <a:r>
                        <a:rPr lang="en-GB" sz="1200" b="1" dirty="0" smtClean="0"/>
                        <a:t>Analytics</a:t>
                      </a:r>
                      <a:endParaRPr lang="en-GB" sz="1200" b="1" dirty="0"/>
                    </a:p>
                  </a:txBody>
                  <a:tcPr/>
                </a:tc>
                <a:tc>
                  <a:txBody>
                    <a:bodyPr/>
                    <a:lstStyle/>
                    <a:p>
                      <a:r>
                        <a:rPr lang="en-GB" sz="1200" dirty="0" smtClean="0"/>
                        <a:t>Atlas Platform (2013)</a:t>
                      </a:r>
                      <a:endParaRPr lang="en-GB" sz="1200" dirty="0"/>
                    </a:p>
                  </a:txBody>
                  <a:tcPr/>
                </a:tc>
                <a:tc>
                  <a:txBody>
                    <a:bodyPr/>
                    <a:lstStyle/>
                    <a:p>
                      <a:r>
                        <a:rPr lang="en-GB" sz="1200" dirty="0" smtClean="0"/>
                        <a:t>Amazon Analytics</a:t>
                      </a:r>
                      <a:endParaRPr lang="en-GB" sz="1200" dirty="0"/>
                    </a:p>
                  </a:txBody>
                  <a:tcPr/>
                </a:tc>
                <a:tc>
                  <a:txBody>
                    <a:bodyPr/>
                    <a:lstStyle/>
                    <a:p>
                      <a:r>
                        <a:rPr lang="en-GB" sz="1200" dirty="0" smtClean="0"/>
                        <a:t>Yahoo Ad Manager &amp; Flurry Analytics</a:t>
                      </a:r>
                      <a:endParaRPr lang="en-GB" sz="1200" dirty="0"/>
                    </a:p>
                  </a:txBody>
                  <a:tcPr/>
                </a:tc>
                <a:tc>
                  <a:txBody>
                    <a:bodyPr/>
                    <a:lstStyle/>
                    <a:p>
                      <a:r>
                        <a:rPr lang="en-GB" sz="1200" dirty="0" err="1" smtClean="0"/>
                        <a:t>Adometry</a:t>
                      </a:r>
                      <a:r>
                        <a:rPr lang="en-GB" sz="1200" dirty="0" smtClean="0"/>
                        <a:t> (2014) &amp; Google Analytics</a:t>
                      </a:r>
                    </a:p>
                    <a:p>
                      <a:endParaRPr lang="en-GB" sz="1200" dirty="0"/>
                    </a:p>
                  </a:txBody>
                  <a:tcPr/>
                </a:tc>
                <a:tc>
                  <a:txBody>
                    <a:bodyPr/>
                    <a:lstStyle/>
                    <a:p>
                      <a:r>
                        <a:rPr lang="en-GB" sz="1200" dirty="0" err="1" smtClean="0"/>
                        <a:t>Convertro</a:t>
                      </a:r>
                      <a:r>
                        <a:rPr lang="en-GB" sz="1200" dirty="0" smtClean="0"/>
                        <a:t> (2014)</a:t>
                      </a:r>
                      <a:endParaRPr lang="en-GB" sz="1200" dirty="0"/>
                    </a:p>
                  </a:txBody>
                  <a:tcPr/>
                </a:tc>
                <a:tc>
                  <a:txBody>
                    <a:bodyPr/>
                    <a:lstStyle/>
                    <a:p>
                      <a:r>
                        <a:rPr lang="en-GB" sz="1200" dirty="0" smtClean="0"/>
                        <a:t>Kantar</a:t>
                      </a:r>
                      <a:endParaRPr lang="en-GB" sz="1200" dirty="0"/>
                    </a:p>
                  </a:txBody>
                  <a:tcPr/>
                </a:tc>
              </a:tr>
            </a:tbl>
          </a:graphicData>
        </a:graphic>
      </p:graphicFrame>
      <p:sp>
        <p:nvSpPr>
          <p:cNvPr id="7" name="TextBox 6"/>
          <p:cNvSpPr txBox="1"/>
          <p:nvPr/>
        </p:nvSpPr>
        <p:spPr>
          <a:xfrm>
            <a:off x="381000" y="6215390"/>
            <a:ext cx="8534400" cy="261610"/>
          </a:xfrm>
          <a:prstGeom prst="rect">
            <a:avLst/>
          </a:prstGeom>
          <a:noFill/>
        </p:spPr>
        <p:txBody>
          <a:bodyPr wrap="square" lIns="72000" rIns="72000" rtlCol="0">
            <a:spAutoFit/>
          </a:bodyPr>
          <a:lstStyle/>
          <a:p>
            <a:r>
              <a:rPr lang="en-GB" sz="1100" i="1" dirty="0" smtClean="0"/>
              <a:t>*Acquisitions are listed with the year in which they were acquired</a:t>
            </a:r>
          </a:p>
        </p:txBody>
      </p:sp>
      <p:sp>
        <p:nvSpPr>
          <p:cNvPr id="8" name="Slide Number Placeholder 4"/>
          <p:cNvSpPr>
            <a:spLocks noGrp="1"/>
          </p:cNvSpPr>
          <p:nvPr>
            <p:ph type="sldNum" sz="quarter" idx="12"/>
          </p:nvPr>
        </p:nvSpPr>
        <p:spPr>
          <a:xfrm>
            <a:off x="6613144" y="6448345"/>
            <a:ext cx="2133600" cy="365125"/>
          </a:xfrm>
        </p:spPr>
        <p:txBody>
          <a:bodyPr/>
          <a:lstStyle/>
          <a:p>
            <a:fld id="{24C46141-E31C-41A4-BE53-0A6DFD9041A4}" type="slidenum">
              <a:rPr lang="en-US" smtClean="0"/>
              <a:pPr/>
              <a:t>10</a:t>
            </a:fld>
            <a:endParaRPr lang="en-US"/>
          </a:p>
        </p:txBody>
      </p:sp>
    </p:spTree>
    <p:extLst>
      <p:ext uri="{BB962C8B-B14F-4D97-AF65-F5344CB8AC3E}">
        <p14:creationId xmlns:p14="http://schemas.microsoft.com/office/powerpoint/2010/main" val="1489112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contexts in which consumers leave data become integrated, and this integration goes far beyond cookies.</a:t>
            </a:r>
          </a:p>
        </p:txBody>
      </p:sp>
      <p:sp>
        <p:nvSpPr>
          <p:cNvPr id="5" name="Slide Number Placeholder 4"/>
          <p:cNvSpPr>
            <a:spLocks noGrp="1"/>
          </p:cNvSpPr>
          <p:nvPr>
            <p:ph type="sldNum" sz="quarter" idx="12"/>
          </p:nvPr>
        </p:nvSpPr>
        <p:spPr/>
        <p:txBody>
          <a:bodyPr/>
          <a:lstStyle/>
          <a:p>
            <a:fld id="{24C46141-E31C-41A4-BE53-0A6DFD9041A4}" type="slidenum">
              <a:rPr lang="en-US" smtClean="0"/>
              <a:pPr/>
              <a:t>11</a:t>
            </a:fld>
            <a:endParaRPr lang="en-US"/>
          </a:p>
        </p:txBody>
      </p:sp>
      <p:sp>
        <p:nvSpPr>
          <p:cNvPr id="6" name="Rounded Rectangle 5"/>
          <p:cNvSpPr/>
          <p:nvPr/>
        </p:nvSpPr>
        <p:spPr>
          <a:xfrm>
            <a:off x="5580112" y="5085184"/>
            <a:ext cx="1944216" cy="1152128"/>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7" name="TextBox 6"/>
          <p:cNvSpPr txBox="1"/>
          <p:nvPr/>
        </p:nvSpPr>
        <p:spPr>
          <a:xfrm>
            <a:off x="5220072" y="5085184"/>
            <a:ext cx="2592288" cy="553998"/>
          </a:xfrm>
          <a:prstGeom prst="rect">
            <a:avLst/>
          </a:prstGeom>
          <a:noFill/>
        </p:spPr>
        <p:txBody>
          <a:bodyPr wrap="square" rtlCol="0">
            <a:spAutoFit/>
          </a:bodyPr>
          <a:lstStyle/>
          <a:p>
            <a:pPr algn="ctr"/>
            <a:r>
              <a:rPr lang="en-US"/>
              <a:t>Purchase data</a:t>
            </a:r>
          </a:p>
          <a:p>
            <a:pPr algn="ctr"/>
            <a:r>
              <a:rPr lang="en-US" sz="1200"/>
              <a:t>(Auto, CPG, Retail, etc) </a:t>
            </a:r>
          </a:p>
        </p:txBody>
      </p:sp>
      <p:sp>
        <p:nvSpPr>
          <p:cNvPr id="11" name="Rounded Rectangle 10"/>
          <p:cNvSpPr/>
          <p:nvPr/>
        </p:nvSpPr>
        <p:spPr>
          <a:xfrm>
            <a:off x="3203848" y="5085184"/>
            <a:ext cx="2088232" cy="11521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12" name="TextBox 11"/>
          <p:cNvSpPr txBox="1"/>
          <p:nvPr/>
        </p:nvSpPr>
        <p:spPr>
          <a:xfrm>
            <a:off x="3203848" y="5138608"/>
            <a:ext cx="2160240" cy="738664"/>
          </a:xfrm>
          <a:prstGeom prst="rect">
            <a:avLst/>
          </a:prstGeom>
          <a:noFill/>
        </p:spPr>
        <p:txBody>
          <a:bodyPr wrap="square" rtlCol="0">
            <a:spAutoFit/>
          </a:bodyPr>
          <a:lstStyle/>
          <a:p>
            <a:pPr algn="ctr"/>
            <a:r>
              <a:rPr lang="en-US"/>
              <a:t>Match data</a:t>
            </a:r>
          </a:p>
          <a:p>
            <a:pPr algn="ctr"/>
            <a:r>
              <a:rPr lang="en-US" sz="1200"/>
              <a:t>(Postal, Email, Cookie ID, Mobile ID, etc) </a:t>
            </a:r>
          </a:p>
        </p:txBody>
      </p:sp>
      <p:sp>
        <p:nvSpPr>
          <p:cNvPr id="13" name="Rounded Rectangle 12"/>
          <p:cNvSpPr/>
          <p:nvPr/>
        </p:nvSpPr>
        <p:spPr>
          <a:xfrm>
            <a:off x="971600" y="5085184"/>
            <a:ext cx="2016224" cy="1152128"/>
          </a:xfrm>
          <a:prstGeom prst="roundRect">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14" name="TextBox 13"/>
          <p:cNvSpPr txBox="1"/>
          <p:nvPr/>
        </p:nvSpPr>
        <p:spPr>
          <a:xfrm>
            <a:off x="1043608" y="5157192"/>
            <a:ext cx="1800200" cy="738664"/>
          </a:xfrm>
          <a:prstGeom prst="rect">
            <a:avLst/>
          </a:prstGeom>
          <a:noFill/>
        </p:spPr>
        <p:txBody>
          <a:bodyPr wrap="square" rtlCol="0">
            <a:spAutoFit/>
          </a:bodyPr>
          <a:lstStyle/>
          <a:p>
            <a:pPr algn="ctr"/>
            <a:r>
              <a:rPr lang="en-US"/>
              <a:t>Campaign data</a:t>
            </a:r>
          </a:p>
          <a:p>
            <a:pPr algn="ctr"/>
            <a:r>
              <a:rPr lang="en-US" sz="1200"/>
              <a:t>(Impressions, Creative Info, etc) </a:t>
            </a:r>
          </a:p>
        </p:txBody>
      </p:sp>
      <p:sp>
        <p:nvSpPr>
          <p:cNvPr id="15" name="Right Arrow 14"/>
          <p:cNvSpPr/>
          <p:nvPr/>
        </p:nvSpPr>
        <p:spPr>
          <a:xfrm>
            <a:off x="1043608" y="1412776"/>
            <a:ext cx="5976664" cy="1368152"/>
          </a:xfrm>
          <a:prstGeom prst="right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17" name="TextBox 16"/>
          <p:cNvSpPr txBox="1"/>
          <p:nvPr/>
        </p:nvSpPr>
        <p:spPr>
          <a:xfrm>
            <a:off x="1331640" y="1866890"/>
            <a:ext cx="1584176" cy="553998"/>
          </a:xfrm>
          <a:prstGeom prst="rect">
            <a:avLst/>
          </a:prstGeom>
          <a:noFill/>
        </p:spPr>
        <p:txBody>
          <a:bodyPr wrap="square" rtlCol="0">
            <a:spAutoFit/>
          </a:bodyPr>
          <a:lstStyle/>
          <a:p>
            <a:pPr algn="ctr"/>
            <a:r>
              <a:rPr lang="en-US"/>
              <a:t>Reach</a:t>
            </a:r>
          </a:p>
          <a:p>
            <a:pPr algn="ctr"/>
            <a:r>
              <a:rPr lang="en-US" sz="1200"/>
              <a:t>GRP</a:t>
            </a:r>
          </a:p>
        </p:txBody>
      </p:sp>
      <p:sp>
        <p:nvSpPr>
          <p:cNvPr id="18" name="TextBox 17"/>
          <p:cNvSpPr txBox="1"/>
          <p:nvPr/>
        </p:nvSpPr>
        <p:spPr>
          <a:xfrm>
            <a:off x="2987824" y="1844824"/>
            <a:ext cx="1584176" cy="553998"/>
          </a:xfrm>
          <a:prstGeom prst="rect">
            <a:avLst/>
          </a:prstGeom>
          <a:noFill/>
        </p:spPr>
        <p:txBody>
          <a:bodyPr wrap="square" rtlCol="0">
            <a:spAutoFit/>
          </a:bodyPr>
          <a:lstStyle/>
          <a:p>
            <a:pPr algn="ctr"/>
            <a:r>
              <a:rPr lang="en-US"/>
              <a:t>Viewability</a:t>
            </a:r>
          </a:p>
          <a:p>
            <a:pPr algn="ctr"/>
            <a:r>
              <a:rPr lang="en-US" sz="1200"/>
              <a:t>OCR vCE</a:t>
            </a:r>
          </a:p>
        </p:txBody>
      </p:sp>
      <p:sp>
        <p:nvSpPr>
          <p:cNvPr id="19" name="TextBox 18"/>
          <p:cNvSpPr txBox="1"/>
          <p:nvPr/>
        </p:nvSpPr>
        <p:spPr>
          <a:xfrm>
            <a:off x="4499992" y="1844824"/>
            <a:ext cx="2592288" cy="553998"/>
          </a:xfrm>
          <a:prstGeom prst="rect">
            <a:avLst/>
          </a:prstGeom>
          <a:noFill/>
        </p:spPr>
        <p:txBody>
          <a:bodyPr wrap="square" rtlCol="0">
            <a:spAutoFit/>
          </a:bodyPr>
          <a:lstStyle/>
          <a:p>
            <a:pPr algn="ctr"/>
            <a:r>
              <a:rPr lang="en-US"/>
              <a:t>Engagement</a:t>
            </a:r>
          </a:p>
          <a:p>
            <a:pPr algn="ctr"/>
            <a:r>
              <a:rPr lang="en-US" sz="1200"/>
              <a:t>Click-through-rate, Likes</a:t>
            </a:r>
          </a:p>
        </p:txBody>
      </p:sp>
      <p:sp>
        <p:nvSpPr>
          <p:cNvPr id="20" name="Right Arrow 19"/>
          <p:cNvSpPr/>
          <p:nvPr/>
        </p:nvSpPr>
        <p:spPr>
          <a:xfrm>
            <a:off x="1043608" y="3140968"/>
            <a:ext cx="5976664" cy="1368152"/>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21" name="TextBox 20"/>
          <p:cNvSpPr txBox="1"/>
          <p:nvPr/>
        </p:nvSpPr>
        <p:spPr>
          <a:xfrm>
            <a:off x="1115616" y="3595082"/>
            <a:ext cx="1584176" cy="553998"/>
          </a:xfrm>
          <a:prstGeom prst="rect">
            <a:avLst/>
          </a:prstGeom>
          <a:noFill/>
        </p:spPr>
        <p:txBody>
          <a:bodyPr wrap="square" rtlCol="0">
            <a:spAutoFit/>
          </a:bodyPr>
          <a:lstStyle/>
          <a:p>
            <a:pPr algn="ctr"/>
            <a:r>
              <a:rPr lang="en-US"/>
              <a:t>Descriptive</a:t>
            </a:r>
          </a:p>
          <a:p>
            <a:pPr algn="ctr"/>
            <a:r>
              <a:rPr lang="en-US" sz="1200"/>
              <a:t>Shopper Behaviour</a:t>
            </a:r>
          </a:p>
        </p:txBody>
      </p:sp>
      <p:sp>
        <p:nvSpPr>
          <p:cNvPr id="22" name="TextBox 21"/>
          <p:cNvSpPr txBox="1"/>
          <p:nvPr/>
        </p:nvSpPr>
        <p:spPr>
          <a:xfrm>
            <a:off x="2771800" y="3573016"/>
            <a:ext cx="1584176" cy="553998"/>
          </a:xfrm>
          <a:prstGeom prst="rect">
            <a:avLst/>
          </a:prstGeom>
          <a:noFill/>
        </p:spPr>
        <p:txBody>
          <a:bodyPr wrap="square" rtlCol="0">
            <a:spAutoFit/>
          </a:bodyPr>
          <a:lstStyle/>
          <a:p>
            <a:pPr algn="ctr"/>
            <a:r>
              <a:rPr lang="en-US"/>
              <a:t>Correlated</a:t>
            </a:r>
          </a:p>
          <a:p>
            <a:pPr algn="ctr"/>
            <a:r>
              <a:rPr lang="en-US" sz="1200"/>
              <a:t>Buy-Through-Rate</a:t>
            </a:r>
          </a:p>
        </p:txBody>
      </p:sp>
      <p:sp>
        <p:nvSpPr>
          <p:cNvPr id="23" name="TextBox 22"/>
          <p:cNvSpPr txBox="1"/>
          <p:nvPr/>
        </p:nvSpPr>
        <p:spPr>
          <a:xfrm>
            <a:off x="4283968" y="3573016"/>
            <a:ext cx="2592288" cy="553998"/>
          </a:xfrm>
          <a:prstGeom prst="rect">
            <a:avLst/>
          </a:prstGeom>
          <a:noFill/>
        </p:spPr>
        <p:txBody>
          <a:bodyPr wrap="square" rtlCol="0">
            <a:spAutoFit/>
          </a:bodyPr>
          <a:lstStyle/>
          <a:p>
            <a:pPr algn="ctr"/>
            <a:r>
              <a:rPr lang="en-US"/>
              <a:t>Causal</a:t>
            </a:r>
          </a:p>
          <a:p>
            <a:pPr algn="ctr"/>
            <a:r>
              <a:rPr lang="en-US" sz="1200"/>
              <a:t>Incremental Sales Lift ROI</a:t>
            </a:r>
          </a:p>
        </p:txBody>
      </p:sp>
      <p:sp>
        <p:nvSpPr>
          <p:cNvPr id="24" name="TextBox 23"/>
          <p:cNvSpPr txBox="1"/>
          <p:nvPr/>
        </p:nvSpPr>
        <p:spPr>
          <a:xfrm>
            <a:off x="107504" y="1772816"/>
            <a:ext cx="936104" cy="646331"/>
          </a:xfrm>
          <a:prstGeom prst="rect">
            <a:avLst/>
          </a:prstGeom>
          <a:noFill/>
        </p:spPr>
        <p:txBody>
          <a:bodyPr wrap="square" rtlCol="0">
            <a:spAutoFit/>
          </a:bodyPr>
          <a:lstStyle/>
          <a:p>
            <a:pPr algn="ctr"/>
            <a:r>
              <a:rPr lang="en-US"/>
              <a:t>Proxy</a:t>
            </a:r>
          </a:p>
          <a:p>
            <a:pPr algn="ctr"/>
            <a:r>
              <a:rPr lang="hu-HU"/>
              <a:t>Metrics</a:t>
            </a:r>
            <a:endParaRPr lang="en-US"/>
          </a:p>
        </p:txBody>
      </p:sp>
      <p:sp>
        <p:nvSpPr>
          <p:cNvPr id="25" name="TextBox 24"/>
          <p:cNvSpPr txBox="1"/>
          <p:nvPr/>
        </p:nvSpPr>
        <p:spPr>
          <a:xfrm>
            <a:off x="-36512" y="3501008"/>
            <a:ext cx="1187624" cy="646331"/>
          </a:xfrm>
          <a:prstGeom prst="rect">
            <a:avLst/>
          </a:prstGeom>
          <a:noFill/>
        </p:spPr>
        <p:txBody>
          <a:bodyPr wrap="square" rtlCol="0">
            <a:spAutoFit/>
          </a:bodyPr>
          <a:lstStyle/>
          <a:p>
            <a:pPr algn="ctr"/>
            <a:r>
              <a:rPr lang="en-US"/>
              <a:t>Purchase</a:t>
            </a:r>
          </a:p>
          <a:p>
            <a:pPr algn="ctr"/>
            <a:r>
              <a:rPr lang="hu-HU"/>
              <a:t>Metrics</a:t>
            </a:r>
            <a:endParaRPr lang="en-US"/>
          </a:p>
        </p:txBody>
      </p:sp>
      <p:sp>
        <p:nvSpPr>
          <p:cNvPr id="26" name="Rounded Rectangle 25"/>
          <p:cNvSpPr/>
          <p:nvPr/>
        </p:nvSpPr>
        <p:spPr>
          <a:xfrm>
            <a:off x="7308304" y="1484784"/>
            <a:ext cx="1224136" cy="29523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27" name="TextBox 26"/>
          <p:cNvSpPr txBox="1"/>
          <p:nvPr/>
        </p:nvSpPr>
        <p:spPr>
          <a:xfrm rot="16200000">
            <a:off x="6731369" y="2565774"/>
            <a:ext cx="2376264" cy="646331"/>
          </a:xfrm>
          <a:prstGeom prst="rect">
            <a:avLst/>
          </a:prstGeom>
          <a:noFill/>
        </p:spPr>
        <p:txBody>
          <a:bodyPr wrap="square" rtlCol="0">
            <a:spAutoFit/>
          </a:bodyPr>
          <a:lstStyle/>
          <a:p>
            <a:pPr algn="ctr"/>
            <a:r>
              <a:rPr lang="en-US"/>
              <a:t>Holistic consumer understanding</a:t>
            </a:r>
          </a:p>
        </p:txBody>
      </p:sp>
      <p:sp>
        <p:nvSpPr>
          <p:cNvPr id="28" name="TextBox 27"/>
          <p:cNvSpPr txBox="1"/>
          <p:nvPr/>
        </p:nvSpPr>
        <p:spPr>
          <a:xfrm>
            <a:off x="2991" y="5301208"/>
            <a:ext cx="1187624" cy="646331"/>
          </a:xfrm>
          <a:prstGeom prst="rect">
            <a:avLst/>
          </a:prstGeom>
          <a:noFill/>
        </p:spPr>
        <p:txBody>
          <a:bodyPr wrap="square" rtlCol="0">
            <a:spAutoFit/>
          </a:bodyPr>
          <a:lstStyle/>
          <a:p>
            <a:pPr algn="ctr"/>
            <a:r>
              <a:rPr lang="de-DE"/>
              <a:t>Data pools</a:t>
            </a:r>
            <a:endParaRPr lang="en-US"/>
          </a:p>
        </p:txBody>
      </p:sp>
    </p:spTree>
    <p:extLst>
      <p:ext uri="{BB962C8B-B14F-4D97-AF65-F5344CB8AC3E}">
        <p14:creationId xmlns:p14="http://schemas.microsoft.com/office/powerpoint/2010/main" val="4223725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5580112" y="3140968"/>
            <a:ext cx="1417340" cy="1417340"/>
          </a:xfrm>
          <a:prstGeom prst="rect">
            <a:avLst/>
          </a:prstGeom>
        </p:spPr>
      </p:pic>
      <p:sp>
        <p:nvSpPr>
          <p:cNvPr id="2" name="Title 1"/>
          <p:cNvSpPr>
            <a:spLocks noGrp="1"/>
          </p:cNvSpPr>
          <p:nvPr>
            <p:ph type="title"/>
          </p:nvPr>
        </p:nvSpPr>
        <p:spPr/>
        <p:txBody>
          <a:bodyPr/>
          <a:lstStyle/>
          <a:p>
            <a:r>
              <a:rPr lang="en-US"/>
              <a:t>Emergent marketing technology builds bridges between offline customer &amp; online data, helped by acquisitions. </a:t>
            </a:r>
          </a:p>
        </p:txBody>
      </p:sp>
      <p:sp>
        <p:nvSpPr>
          <p:cNvPr id="5" name="Slide Number Placeholder 4"/>
          <p:cNvSpPr>
            <a:spLocks noGrp="1"/>
          </p:cNvSpPr>
          <p:nvPr>
            <p:ph type="sldNum" sz="quarter" idx="12"/>
          </p:nvPr>
        </p:nvSpPr>
        <p:spPr/>
        <p:txBody>
          <a:bodyPr/>
          <a:lstStyle/>
          <a:p>
            <a:fld id="{24C46141-E31C-41A4-BE53-0A6DFD9041A4}" type="slidenum">
              <a:rPr lang="en-US" smtClean="0"/>
              <a:pPr/>
              <a:t>12</a:t>
            </a:fld>
            <a:endParaRPr lang="en-US"/>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3608" y="3085543"/>
            <a:ext cx="1456565" cy="1063348"/>
          </a:xfrm>
          <a:prstGeom prst="rect">
            <a:avLst/>
          </a:prstGeom>
        </p:spPr>
      </p:pic>
      <p:pic>
        <p:nvPicPr>
          <p:cNvPr id="9" name="Picture 8"/>
          <p:cNvPicPr>
            <a:picLocks noChangeAspect="1"/>
          </p:cNvPicPr>
          <p:nvPr/>
        </p:nvPicPr>
        <p:blipFill>
          <a:blip r:embed="rId4"/>
          <a:stretch>
            <a:fillRect/>
          </a:stretch>
        </p:blipFill>
        <p:spPr>
          <a:xfrm>
            <a:off x="840325" y="4741727"/>
            <a:ext cx="1715451" cy="1284932"/>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4724" y="4309679"/>
            <a:ext cx="1357036" cy="759940"/>
          </a:xfrm>
          <a:prstGeom prst="rect">
            <a:avLst/>
          </a:prstGeom>
        </p:spPr>
      </p:pic>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1600" y="2581487"/>
            <a:ext cx="1631031" cy="415105"/>
          </a:xfrm>
          <a:prstGeom prst="rect">
            <a:avLst/>
          </a:prstGeom>
        </p:spPr>
      </p:pic>
      <p:pic>
        <p:nvPicPr>
          <p:cNvPr id="7" name="Picture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27584" y="2005423"/>
            <a:ext cx="1774037" cy="360519"/>
          </a:xfrm>
          <a:prstGeom prst="rect">
            <a:avLst/>
          </a:prstGeom>
        </p:spPr>
      </p:pic>
      <p:pic>
        <p:nvPicPr>
          <p:cNvPr id="12" name="Picture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09108" y="3140968"/>
            <a:ext cx="807108" cy="425756"/>
          </a:xfrm>
          <a:prstGeom prst="rect">
            <a:avLst/>
          </a:prstGeom>
        </p:spPr>
      </p:pic>
      <p:pic>
        <p:nvPicPr>
          <p:cNvPr id="6" name="Picture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3568" y="5893855"/>
            <a:ext cx="2016224" cy="415465"/>
          </a:xfrm>
          <a:prstGeom prst="rect">
            <a:avLst/>
          </a:prstGeom>
        </p:spPr>
      </p:pic>
      <p:sp>
        <p:nvSpPr>
          <p:cNvPr id="13" name="TextBox 12"/>
          <p:cNvSpPr txBox="1"/>
          <p:nvPr/>
        </p:nvSpPr>
        <p:spPr>
          <a:xfrm>
            <a:off x="107504" y="1340768"/>
            <a:ext cx="4320480" cy="646331"/>
          </a:xfrm>
          <a:prstGeom prst="rect">
            <a:avLst/>
          </a:prstGeom>
          <a:noFill/>
        </p:spPr>
        <p:txBody>
          <a:bodyPr wrap="square" rtlCol="0">
            <a:spAutoFit/>
          </a:bodyPr>
          <a:lstStyle/>
          <a:p>
            <a:pPr algn="ctr"/>
            <a:r>
              <a:rPr lang="en-US"/>
              <a:t>Software companies with CRM products enter the advertising value chain</a:t>
            </a:r>
          </a:p>
        </p:txBody>
      </p:sp>
      <p:sp>
        <p:nvSpPr>
          <p:cNvPr id="14" name="TextBox 13"/>
          <p:cNvSpPr txBox="1"/>
          <p:nvPr/>
        </p:nvSpPr>
        <p:spPr>
          <a:xfrm>
            <a:off x="4572000" y="1340768"/>
            <a:ext cx="4320480" cy="923330"/>
          </a:xfrm>
          <a:prstGeom prst="rect">
            <a:avLst/>
          </a:prstGeom>
          <a:noFill/>
        </p:spPr>
        <p:txBody>
          <a:bodyPr wrap="square" rtlCol="0">
            <a:spAutoFit/>
          </a:bodyPr>
          <a:lstStyle/>
          <a:p>
            <a:pPr algn="ctr"/>
            <a:r>
              <a:rPr lang="en-US"/>
              <a:t>They are already making strategic acquisitions to cut across old data silos. Example Oracle.</a:t>
            </a:r>
          </a:p>
        </p:txBody>
      </p:sp>
      <p:pic>
        <p:nvPicPr>
          <p:cNvPr id="15" name="Picture 1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788024" y="2564904"/>
            <a:ext cx="2016224" cy="415465"/>
          </a:xfrm>
          <a:prstGeom prst="rect">
            <a:avLst/>
          </a:prstGeom>
        </p:spPr>
      </p:pic>
      <p:sp>
        <p:nvSpPr>
          <p:cNvPr id="16" name="TextBox 15"/>
          <p:cNvSpPr txBox="1"/>
          <p:nvPr/>
        </p:nvSpPr>
        <p:spPr>
          <a:xfrm>
            <a:off x="7020272" y="3152001"/>
            <a:ext cx="1080120" cy="276999"/>
          </a:xfrm>
          <a:prstGeom prst="rect">
            <a:avLst/>
          </a:prstGeom>
          <a:noFill/>
        </p:spPr>
        <p:txBody>
          <a:bodyPr wrap="square" rtlCol="0">
            <a:spAutoFit/>
          </a:bodyPr>
          <a:lstStyle/>
          <a:p>
            <a:r>
              <a:rPr lang="en-US" sz="1200"/>
              <a:t>(CRM)</a:t>
            </a:r>
          </a:p>
        </p:txBody>
      </p:sp>
      <p:sp>
        <p:nvSpPr>
          <p:cNvPr id="18" name="TextBox 17"/>
          <p:cNvSpPr txBox="1"/>
          <p:nvPr/>
        </p:nvSpPr>
        <p:spPr>
          <a:xfrm>
            <a:off x="7020272" y="3656057"/>
            <a:ext cx="1080120" cy="276999"/>
          </a:xfrm>
          <a:prstGeom prst="rect">
            <a:avLst/>
          </a:prstGeom>
          <a:noFill/>
        </p:spPr>
        <p:txBody>
          <a:bodyPr wrap="square" rtlCol="0">
            <a:spAutoFit/>
          </a:bodyPr>
          <a:lstStyle/>
          <a:p>
            <a:r>
              <a:rPr lang="en-US" sz="1200"/>
              <a:t>(CRM)</a:t>
            </a:r>
          </a:p>
        </p:txBody>
      </p:sp>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580112" y="4175919"/>
            <a:ext cx="1224136" cy="189185"/>
          </a:xfrm>
          <a:prstGeom prst="rect">
            <a:avLst/>
          </a:prstGeom>
        </p:spPr>
      </p:pic>
      <p:sp>
        <p:nvSpPr>
          <p:cNvPr id="20" name="TextBox 19"/>
          <p:cNvSpPr txBox="1"/>
          <p:nvPr/>
        </p:nvSpPr>
        <p:spPr>
          <a:xfrm>
            <a:off x="7020272" y="4016097"/>
            <a:ext cx="1080120" cy="276999"/>
          </a:xfrm>
          <a:prstGeom prst="rect">
            <a:avLst/>
          </a:prstGeom>
          <a:noFill/>
        </p:spPr>
        <p:txBody>
          <a:bodyPr wrap="square" rtlCol="0">
            <a:spAutoFit/>
          </a:bodyPr>
          <a:lstStyle/>
          <a:p>
            <a:r>
              <a:rPr lang="en-US" sz="1200"/>
              <a:t>(CRM)</a:t>
            </a:r>
          </a:p>
        </p:txBody>
      </p:sp>
      <p:pic>
        <p:nvPicPr>
          <p:cNvPr id="21" name="Picture 2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652120" y="4469346"/>
            <a:ext cx="914766" cy="543830"/>
          </a:xfrm>
          <a:prstGeom prst="rect">
            <a:avLst/>
          </a:prstGeom>
        </p:spPr>
      </p:pic>
      <p:sp>
        <p:nvSpPr>
          <p:cNvPr id="22" name="TextBox 21"/>
          <p:cNvSpPr txBox="1"/>
          <p:nvPr/>
        </p:nvSpPr>
        <p:spPr>
          <a:xfrm>
            <a:off x="6984776" y="4581128"/>
            <a:ext cx="1619672" cy="461665"/>
          </a:xfrm>
          <a:prstGeom prst="rect">
            <a:avLst/>
          </a:prstGeom>
          <a:noFill/>
        </p:spPr>
        <p:txBody>
          <a:bodyPr wrap="square" rtlCol="0">
            <a:spAutoFit/>
          </a:bodyPr>
          <a:lstStyle/>
          <a:p>
            <a:r>
              <a:rPr lang="en-US" sz="1200"/>
              <a:t>(cloud-based customer service)</a:t>
            </a:r>
          </a:p>
        </p:txBody>
      </p:sp>
      <p:pic>
        <p:nvPicPr>
          <p:cNvPr id="23" name="Picture 2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436096" y="5132362"/>
            <a:ext cx="1512168" cy="312862"/>
          </a:xfrm>
          <a:prstGeom prst="rect">
            <a:avLst/>
          </a:prstGeom>
        </p:spPr>
      </p:pic>
      <p:sp>
        <p:nvSpPr>
          <p:cNvPr id="24" name="TextBox 23"/>
          <p:cNvSpPr txBox="1"/>
          <p:nvPr/>
        </p:nvSpPr>
        <p:spPr>
          <a:xfrm>
            <a:off x="7020272" y="5157192"/>
            <a:ext cx="1800200" cy="461665"/>
          </a:xfrm>
          <a:prstGeom prst="rect">
            <a:avLst/>
          </a:prstGeom>
          <a:noFill/>
        </p:spPr>
        <p:txBody>
          <a:bodyPr wrap="square" rtlCol="0">
            <a:spAutoFit/>
          </a:bodyPr>
          <a:lstStyle/>
          <a:p>
            <a:r>
              <a:rPr lang="en-US" sz="1200"/>
              <a:t>(offline-online data conversion)</a:t>
            </a:r>
          </a:p>
        </p:txBody>
      </p:sp>
      <p:pic>
        <p:nvPicPr>
          <p:cNvPr id="25" name="Picture 2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724128" y="5805264"/>
            <a:ext cx="1152128" cy="296484"/>
          </a:xfrm>
          <a:prstGeom prst="rect">
            <a:avLst/>
          </a:prstGeom>
        </p:spPr>
      </p:pic>
      <p:sp>
        <p:nvSpPr>
          <p:cNvPr id="26" name="TextBox 25"/>
          <p:cNvSpPr txBox="1"/>
          <p:nvPr/>
        </p:nvSpPr>
        <p:spPr>
          <a:xfrm>
            <a:off x="7020272" y="5733256"/>
            <a:ext cx="2123728" cy="461665"/>
          </a:xfrm>
          <a:prstGeom prst="rect">
            <a:avLst/>
          </a:prstGeom>
          <a:noFill/>
        </p:spPr>
        <p:txBody>
          <a:bodyPr wrap="square" rtlCol="0">
            <a:spAutoFit/>
          </a:bodyPr>
          <a:lstStyle/>
          <a:p>
            <a:r>
              <a:rPr lang="en-US" sz="1200"/>
              <a:t>(online advertising data management platform)</a:t>
            </a:r>
          </a:p>
        </p:txBody>
      </p:sp>
      <p:cxnSp>
        <p:nvCxnSpPr>
          <p:cNvPr id="28" name="Elbow Connector 27"/>
          <p:cNvCxnSpPr>
            <a:stCxn id="15" idx="1"/>
          </p:cNvCxnSpPr>
          <p:nvPr/>
        </p:nvCxnSpPr>
        <p:spPr>
          <a:xfrm rot="10800000" flipH="1" flipV="1">
            <a:off x="4788024" y="2772636"/>
            <a:ext cx="648072" cy="584355"/>
          </a:xfrm>
          <a:prstGeom prst="bentConnector3">
            <a:avLst>
              <a:gd name="adj1" fmla="val -35274"/>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Elbow Connector 28"/>
          <p:cNvCxnSpPr>
            <a:stCxn id="15" idx="1"/>
            <a:endCxn id="19" idx="1"/>
          </p:cNvCxnSpPr>
          <p:nvPr/>
        </p:nvCxnSpPr>
        <p:spPr>
          <a:xfrm rot="10800000" flipH="1" flipV="1">
            <a:off x="4788024" y="2772636"/>
            <a:ext cx="792088" cy="1497875"/>
          </a:xfrm>
          <a:prstGeom prst="bentConnector3">
            <a:avLst>
              <a:gd name="adj1" fmla="val -2886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15" idx="1"/>
            <a:endCxn id="17" idx="1"/>
          </p:cNvCxnSpPr>
          <p:nvPr/>
        </p:nvCxnSpPr>
        <p:spPr>
          <a:xfrm rot="10800000" flipH="1" flipV="1">
            <a:off x="4788024" y="2772636"/>
            <a:ext cx="792088" cy="1077001"/>
          </a:xfrm>
          <a:prstGeom prst="bentConnector3">
            <a:avLst>
              <a:gd name="adj1" fmla="val -2886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Elbow Connector 36"/>
          <p:cNvCxnSpPr>
            <a:stCxn id="15" idx="1"/>
            <a:endCxn id="21" idx="1"/>
          </p:cNvCxnSpPr>
          <p:nvPr/>
        </p:nvCxnSpPr>
        <p:spPr>
          <a:xfrm rot="10800000" flipH="1" flipV="1">
            <a:off x="4788024" y="2772637"/>
            <a:ext cx="864096" cy="1968624"/>
          </a:xfrm>
          <a:prstGeom prst="bentConnector3">
            <a:avLst>
              <a:gd name="adj1" fmla="val -26455"/>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Elbow Connector 39"/>
          <p:cNvCxnSpPr>
            <a:stCxn id="15" idx="1"/>
            <a:endCxn id="23" idx="1"/>
          </p:cNvCxnSpPr>
          <p:nvPr/>
        </p:nvCxnSpPr>
        <p:spPr>
          <a:xfrm rot="10800000" flipH="1" flipV="1">
            <a:off x="4788024" y="2772637"/>
            <a:ext cx="648072" cy="2516156"/>
          </a:xfrm>
          <a:prstGeom prst="bentConnector3">
            <a:avLst>
              <a:gd name="adj1" fmla="val -35274"/>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Elbow Connector 42"/>
          <p:cNvCxnSpPr>
            <a:stCxn id="15" idx="1"/>
            <a:endCxn id="25" idx="1"/>
          </p:cNvCxnSpPr>
          <p:nvPr/>
        </p:nvCxnSpPr>
        <p:spPr>
          <a:xfrm rot="10800000" flipH="1" flipV="1">
            <a:off x="4788024" y="2772636"/>
            <a:ext cx="936104" cy="3180869"/>
          </a:xfrm>
          <a:prstGeom prst="bentConnector3">
            <a:avLst>
              <a:gd name="adj1" fmla="val -24420"/>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8772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Europe, publishers, advertising intermediaries and advertisers seek scale through data partnerships, yet alliances are mainly at national level</a:t>
            </a:r>
          </a:p>
        </p:txBody>
      </p:sp>
      <p:pic>
        <p:nvPicPr>
          <p:cNvPr id="36" name="Picture 35" descr="PA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9283" y="3595230"/>
            <a:ext cx="1899798" cy="633266"/>
          </a:xfrm>
          <a:prstGeom prst="rect">
            <a:avLst/>
          </a:prstGeom>
        </p:spPr>
      </p:pic>
      <p:pic>
        <p:nvPicPr>
          <p:cNvPr id="28" name="Picture 27" descr="LOGO_LA-PLACE-MEDIA_CMJN.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 y="2622730"/>
            <a:ext cx="3695986" cy="482420"/>
          </a:xfrm>
          <a:prstGeom prst="rect">
            <a:avLst/>
          </a:prstGeom>
        </p:spPr>
      </p:pic>
      <p:pic>
        <p:nvPicPr>
          <p:cNvPr id="29" name="Picture 28" descr="audience-square1-300x12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901" y="3962400"/>
            <a:ext cx="1873769" cy="762000"/>
          </a:xfrm>
          <a:prstGeom prst="rect">
            <a:avLst/>
          </a:prstGeom>
        </p:spPr>
      </p:pic>
      <p:pic>
        <p:nvPicPr>
          <p:cNvPr id="3" name="Picture 2"/>
          <p:cNvPicPr>
            <a:picLocks noChangeAspect="1"/>
          </p:cNvPicPr>
          <p:nvPr/>
        </p:nvPicPr>
        <p:blipFill>
          <a:blip r:embed="rId6"/>
          <a:stretch>
            <a:fillRect/>
          </a:stretch>
        </p:blipFill>
        <p:spPr>
          <a:xfrm>
            <a:off x="6672661" y="3595230"/>
            <a:ext cx="1524000" cy="1517227"/>
          </a:xfrm>
          <a:prstGeom prst="rect">
            <a:avLst/>
          </a:prstGeom>
        </p:spPr>
      </p:pic>
      <p:pic>
        <p:nvPicPr>
          <p:cNvPr id="31" name="Picture 30" descr="Aunia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47862" y="2459801"/>
            <a:ext cx="2173598" cy="645349"/>
          </a:xfrm>
          <a:prstGeom prst="rect">
            <a:avLst/>
          </a:prstGeom>
        </p:spPr>
      </p:pic>
      <p:pic>
        <p:nvPicPr>
          <p:cNvPr id="9" name="Picture 8"/>
          <p:cNvPicPr>
            <a:picLocks noChangeAspect="1"/>
          </p:cNvPicPr>
          <p:nvPr/>
        </p:nvPicPr>
        <p:blipFill>
          <a:blip r:embed="rId8"/>
          <a:stretch>
            <a:fillRect/>
          </a:stretch>
        </p:blipFill>
        <p:spPr>
          <a:xfrm>
            <a:off x="2643191" y="5010960"/>
            <a:ext cx="3951982" cy="507021"/>
          </a:xfrm>
          <a:prstGeom prst="rect">
            <a:avLst/>
          </a:prstGeom>
        </p:spPr>
      </p:pic>
    </p:spTree>
    <p:extLst>
      <p:ext uri="{BB962C8B-B14F-4D97-AF65-F5344CB8AC3E}">
        <p14:creationId xmlns:p14="http://schemas.microsoft.com/office/powerpoint/2010/main" val="386321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as the central node in the new advertising ecosystem</a:t>
            </a:r>
            <a:endParaRPr lang="en-US" dirty="0"/>
          </a:p>
        </p:txBody>
      </p:sp>
      <p:sp>
        <p:nvSpPr>
          <p:cNvPr id="3" name="Slide Number Placeholder 2"/>
          <p:cNvSpPr>
            <a:spLocks noGrp="1"/>
          </p:cNvSpPr>
          <p:nvPr>
            <p:ph type="sldNum" sz="quarter" idx="4294967295"/>
          </p:nvPr>
        </p:nvSpPr>
        <p:spPr>
          <a:xfrm>
            <a:off x="8101013" y="6510338"/>
            <a:ext cx="576262" cy="219075"/>
          </a:xfrm>
          <a:prstGeom prst="rect">
            <a:avLst/>
          </a:prstGeom>
        </p:spPr>
        <p:txBody>
          <a:bodyPr/>
          <a:lstStyle/>
          <a:p>
            <a:pPr>
              <a:defRPr/>
            </a:pPr>
            <a:fld id="{5041E3C4-739E-408A-B938-F6A716390157}" type="slidenum">
              <a:rPr lang="en-US" smtClean="0"/>
              <a:pPr>
                <a:defRPr/>
              </a:pPr>
              <a:t>14</a:t>
            </a:fld>
            <a:endParaRPr lang="en-US"/>
          </a:p>
        </p:txBody>
      </p:sp>
      <p:sp>
        <p:nvSpPr>
          <p:cNvPr id="5" name="Oval 4"/>
          <p:cNvSpPr/>
          <p:nvPr/>
        </p:nvSpPr>
        <p:spPr>
          <a:xfrm>
            <a:off x="2286000" y="1295400"/>
            <a:ext cx="3276600" cy="3276600"/>
          </a:xfrm>
          <a:prstGeom prst="ellipse">
            <a:avLst/>
          </a:prstGeom>
          <a:noFill/>
          <a:ln>
            <a:solidFill>
              <a:srgbClr val="0097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bg1"/>
              </a:solidFill>
            </a:endParaRPr>
          </a:p>
        </p:txBody>
      </p:sp>
      <p:sp>
        <p:nvSpPr>
          <p:cNvPr id="6" name="Oval 5"/>
          <p:cNvSpPr/>
          <p:nvPr/>
        </p:nvSpPr>
        <p:spPr>
          <a:xfrm>
            <a:off x="3733800" y="1295400"/>
            <a:ext cx="3276600" cy="3276600"/>
          </a:xfrm>
          <a:prstGeom prst="ellipse">
            <a:avLst/>
          </a:prstGeom>
          <a:noFill/>
          <a:ln>
            <a:solidFill>
              <a:srgbClr val="0097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bg1"/>
              </a:solidFill>
            </a:endParaRPr>
          </a:p>
        </p:txBody>
      </p:sp>
      <p:sp>
        <p:nvSpPr>
          <p:cNvPr id="7" name="Oval 6"/>
          <p:cNvSpPr/>
          <p:nvPr/>
        </p:nvSpPr>
        <p:spPr>
          <a:xfrm>
            <a:off x="2362200" y="2743200"/>
            <a:ext cx="3276600" cy="3276600"/>
          </a:xfrm>
          <a:prstGeom prst="ellipse">
            <a:avLst/>
          </a:prstGeom>
          <a:noFill/>
          <a:ln>
            <a:solidFill>
              <a:srgbClr val="0097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bg1"/>
              </a:solidFill>
            </a:endParaRPr>
          </a:p>
        </p:txBody>
      </p:sp>
      <p:sp>
        <p:nvSpPr>
          <p:cNvPr id="8" name="Oval 7"/>
          <p:cNvSpPr/>
          <p:nvPr/>
        </p:nvSpPr>
        <p:spPr>
          <a:xfrm>
            <a:off x="3733800" y="2743200"/>
            <a:ext cx="3276600" cy="3276600"/>
          </a:xfrm>
          <a:prstGeom prst="ellipse">
            <a:avLst/>
          </a:prstGeom>
          <a:noFill/>
          <a:ln>
            <a:solidFill>
              <a:srgbClr val="0097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bg1"/>
              </a:solidFill>
            </a:endParaRPr>
          </a:p>
        </p:txBody>
      </p:sp>
      <p:sp>
        <p:nvSpPr>
          <p:cNvPr id="9" name="TextBox 8"/>
          <p:cNvSpPr txBox="1"/>
          <p:nvPr/>
        </p:nvSpPr>
        <p:spPr>
          <a:xfrm>
            <a:off x="1395049" y="1524000"/>
            <a:ext cx="1139519" cy="307777"/>
          </a:xfrm>
          <a:prstGeom prst="rect">
            <a:avLst/>
          </a:prstGeom>
          <a:noFill/>
        </p:spPr>
        <p:txBody>
          <a:bodyPr wrap="none" lIns="72000" rIns="72000" rtlCol="0">
            <a:spAutoFit/>
          </a:bodyPr>
          <a:lstStyle/>
          <a:p>
            <a:r>
              <a:rPr lang="en-US" b="1" dirty="0" smtClean="0"/>
              <a:t>Technology</a:t>
            </a:r>
          </a:p>
        </p:txBody>
      </p:sp>
      <p:sp>
        <p:nvSpPr>
          <p:cNvPr id="10" name="TextBox 9"/>
          <p:cNvSpPr txBox="1"/>
          <p:nvPr/>
        </p:nvSpPr>
        <p:spPr>
          <a:xfrm>
            <a:off x="6781800" y="1524000"/>
            <a:ext cx="1133119" cy="307777"/>
          </a:xfrm>
          <a:prstGeom prst="rect">
            <a:avLst/>
          </a:prstGeom>
          <a:noFill/>
        </p:spPr>
        <p:txBody>
          <a:bodyPr wrap="none" lIns="72000" rIns="72000" rtlCol="0">
            <a:spAutoFit/>
          </a:bodyPr>
          <a:lstStyle/>
          <a:p>
            <a:r>
              <a:rPr lang="en-US" b="1" dirty="0" smtClean="0"/>
              <a:t>Consumers</a:t>
            </a:r>
          </a:p>
        </p:txBody>
      </p:sp>
      <p:sp>
        <p:nvSpPr>
          <p:cNvPr id="11" name="TextBox 10"/>
          <p:cNvSpPr txBox="1"/>
          <p:nvPr/>
        </p:nvSpPr>
        <p:spPr>
          <a:xfrm>
            <a:off x="6934200" y="5486400"/>
            <a:ext cx="825079" cy="307777"/>
          </a:xfrm>
          <a:prstGeom prst="rect">
            <a:avLst/>
          </a:prstGeom>
          <a:noFill/>
        </p:spPr>
        <p:txBody>
          <a:bodyPr wrap="none" lIns="72000" rIns="72000" rtlCol="0">
            <a:spAutoFit/>
          </a:bodyPr>
          <a:lstStyle/>
          <a:p>
            <a:r>
              <a:rPr lang="en-US" b="1" dirty="0" smtClean="0"/>
              <a:t>Content</a:t>
            </a:r>
          </a:p>
        </p:txBody>
      </p:sp>
      <p:sp>
        <p:nvSpPr>
          <p:cNvPr id="12" name="TextBox 11"/>
          <p:cNvSpPr txBox="1"/>
          <p:nvPr/>
        </p:nvSpPr>
        <p:spPr>
          <a:xfrm>
            <a:off x="1547449" y="5486400"/>
            <a:ext cx="1133382" cy="307777"/>
          </a:xfrm>
          <a:prstGeom prst="rect">
            <a:avLst/>
          </a:prstGeom>
          <a:noFill/>
        </p:spPr>
        <p:txBody>
          <a:bodyPr wrap="none" lIns="72000" rIns="72000" rtlCol="0">
            <a:spAutoFit/>
          </a:bodyPr>
          <a:lstStyle/>
          <a:p>
            <a:r>
              <a:rPr lang="en-US" b="1" dirty="0" smtClean="0"/>
              <a:t>Advertisers</a:t>
            </a:r>
          </a:p>
        </p:txBody>
      </p:sp>
      <p:sp>
        <p:nvSpPr>
          <p:cNvPr id="13" name="TextBox 12"/>
          <p:cNvSpPr txBox="1"/>
          <p:nvPr/>
        </p:nvSpPr>
        <p:spPr>
          <a:xfrm>
            <a:off x="2617837" y="4495800"/>
            <a:ext cx="1086394" cy="830997"/>
          </a:xfrm>
          <a:prstGeom prst="rect">
            <a:avLst/>
          </a:prstGeom>
          <a:noFill/>
        </p:spPr>
        <p:txBody>
          <a:bodyPr wrap="none" lIns="72000" rIns="72000" rtlCol="0">
            <a:spAutoFit/>
          </a:bodyPr>
          <a:lstStyle/>
          <a:p>
            <a:pPr algn="ctr"/>
            <a:r>
              <a:rPr lang="en-US" sz="1200" dirty="0" smtClean="0"/>
              <a:t>Global </a:t>
            </a:r>
          </a:p>
          <a:p>
            <a:pPr algn="ctr"/>
            <a:r>
              <a:rPr lang="en-US" sz="1200" dirty="0" smtClean="0"/>
              <a:t>relationships </a:t>
            </a:r>
          </a:p>
          <a:p>
            <a:pPr algn="ctr"/>
            <a:r>
              <a:rPr lang="en-US" sz="1200" dirty="0" smtClean="0"/>
              <a:t>with Agencies </a:t>
            </a:r>
          </a:p>
          <a:p>
            <a:pPr algn="ctr"/>
            <a:r>
              <a:rPr lang="en-US" sz="1200" dirty="0" smtClean="0"/>
              <a:t>and Brands</a:t>
            </a:r>
          </a:p>
        </p:txBody>
      </p:sp>
      <p:sp>
        <p:nvSpPr>
          <p:cNvPr id="14" name="TextBox 13"/>
          <p:cNvSpPr txBox="1"/>
          <p:nvPr/>
        </p:nvSpPr>
        <p:spPr>
          <a:xfrm>
            <a:off x="5619206" y="4579203"/>
            <a:ext cx="1034697" cy="830997"/>
          </a:xfrm>
          <a:prstGeom prst="rect">
            <a:avLst/>
          </a:prstGeom>
          <a:noFill/>
        </p:spPr>
        <p:txBody>
          <a:bodyPr wrap="none" lIns="72000" rIns="72000" rtlCol="0">
            <a:spAutoFit/>
          </a:bodyPr>
          <a:lstStyle/>
          <a:p>
            <a:pPr algn="ctr"/>
            <a:r>
              <a:rPr lang="en-US" sz="1200" dirty="0" smtClean="0"/>
              <a:t>Global </a:t>
            </a:r>
          </a:p>
          <a:p>
            <a:pPr algn="ctr"/>
            <a:r>
              <a:rPr lang="en-US" sz="1200" dirty="0" smtClean="0"/>
              <a:t>content </a:t>
            </a:r>
          </a:p>
          <a:p>
            <a:pPr algn="ctr"/>
            <a:r>
              <a:rPr lang="en-US" sz="1200" dirty="0" smtClean="0"/>
              <a:t>commissions</a:t>
            </a:r>
          </a:p>
          <a:p>
            <a:pPr algn="ctr"/>
            <a:r>
              <a:rPr lang="en-US" sz="1200" dirty="0" smtClean="0"/>
              <a:t>and </a:t>
            </a:r>
            <a:r>
              <a:rPr lang="en-US" sz="1200" dirty="0" err="1" smtClean="0"/>
              <a:t>licences</a:t>
            </a:r>
            <a:endParaRPr lang="en-US" sz="1200" dirty="0" smtClean="0"/>
          </a:p>
        </p:txBody>
      </p:sp>
      <p:sp>
        <p:nvSpPr>
          <p:cNvPr id="15" name="TextBox 14"/>
          <p:cNvSpPr txBox="1"/>
          <p:nvPr/>
        </p:nvSpPr>
        <p:spPr>
          <a:xfrm>
            <a:off x="3962400" y="4719935"/>
            <a:ext cx="1543225" cy="461665"/>
          </a:xfrm>
          <a:prstGeom prst="rect">
            <a:avLst/>
          </a:prstGeom>
          <a:noFill/>
        </p:spPr>
        <p:txBody>
          <a:bodyPr wrap="none" lIns="72000" rIns="72000" rtlCol="0">
            <a:spAutoFit/>
          </a:bodyPr>
          <a:lstStyle/>
          <a:p>
            <a:pPr algn="ctr"/>
            <a:r>
              <a:rPr lang="en-US" sz="1200" dirty="0" smtClean="0"/>
              <a:t>Brand funded</a:t>
            </a:r>
          </a:p>
          <a:p>
            <a:pPr algn="ctr"/>
            <a:r>
              <a:rPr lang="en-US" sz="1200" dirty="0" smtClean="0"/>
              <a:t>content partnerships</a:t>
            </a:r>
          </a:p>
        </p:txBody>
      </p:sp>
      <p:sp>
        <p:nvSpPr>
          <p:cNvPr id="16" name="TextBox 15"/>
          <p:cNvSpPr txBox="1"/>
          <p:nvPr/>
        </p:nvSpPr>
        <p:spPr>
          <a:xfrm>
            <a:off x="5292080" y="1556792"/>
            <a:ext cx="1306759" cy="1200329"/>
          </a:xfrm>
          <a:prstGeom prst="rect">
            <a:avLst/>
          </a:prstGeom>
          <a:noFill/>
        </p:spPr>
        <p:txBody>
          <a:bodyPr wrap="square" lIns="72000" rIns="72000" rtlCol="0">
            <a:spAutoFit/>
          </a:bodyPr>
          <a:lstStyle/>
          <a:p>
            <a:pPr algn="ctr"/>
            <a:r>
              <a:rPr lang="en-US" sz="1200" dirty="0" smtClean="0"/>
              <a:t>Global brand</a:t>
            </a:r>
          </a:p>
          <a:p>
            <a:pPr algn="ctr"/>
            <a:r>
              <a:rPr lang="en-US" sz="1200" dirty="0"/>
              <a:t>m</a:t>
            </a:r>
            <a:r>
              <a:rPr lang="en-US" sz="1200" dirty="0" smtClean="0"/>
              <a:t>anagement, audience</a:t>
            </a:r>
          </a:p>
          <a:p>
            <a:pPr algn="ctr"/>
            <a:r>
              <a:rPr lang="en-US" sz="1200" dirty="0" smtClean="0"/>
              <a:t>aggregation, transparency and privacy</a:t>
            </a:r>
          </a:p>
        </p:txBody>
      </p:sp>
      <p:sp>
        <p:nvSpPr>
          <p:cNvPr id="17" name="TextBox 16"/>
          <p:cNvSpPr txBox="1"/>
          <p:nvPr/>
        </p:nvSpPr>
        <p:spPr>
          <a:xfrm>
            <a:off x="3886200" y="1752600"/>
            <a:ext cx="1568873" cy="830997"/>
          </a:xfrm>
          <a:prstGeom prst="rect">
            <a:avLst/>
          </a:prstGeom>
          <a:noFill/>
        </p:spPr>
        <p:txBody>
          <a:bodyPr wrap="none" lIns="72000" rIns="72000" rtlCol="0">
            <a:spAutoFit/>
          </a:bodyPr>
          <a:lstStyle/>
          <a:p>
            <a:pPr algn="ctr"/>
            <a:r>
              <a:rPr lang="en-US" sz="1200" dirty="0" smtClean="0"/>
              <a:t>Global </a:t>
            </a:r>
          </a:p>
          <a:p>
            <a:pPr algn="ctr"/>
            <a:r>
              <a:rPr lang="en-US" sz="1200" dirty="0" smtClean="0"/>
              <a:t>product </a:t>
            </a:r>
          </a:p>
          <a:p>
            <a:pPr algn="ctr"/>
            <a:r>
              <a:rPr lang="en-US" sz="1200" dirty="0" smtClean="0"/>
              <a:t>development</a:t>
            </a:r>
          </a:p>
          <a:p>
            <a:pPr algn="ctr"/>
            <a:r>
              <a:rPr lang="en-US" sz="1200" dirty="0" smtClean="0"/>
              <a:t>for apps and devices</a:t>
            </a:r>
          </a:p>
        </p:txBody>
      </p:sp>
      <p:sp>
        <p:nvSpPr>
          <p:cNvPr id="18" name="TextBox 17"/>
          <p:cNvSpPr txBox="1"/>
          <p:nvPr/>
        </p:nvSpPr>
        <p:spPr>
          <a:xfrm>
            <a:off x="2514600" y="1828800"/>
            <a:ext cx="1342925" cy="461665"/>
          </a:xfrm>
          <a:prstGeom prst="rect">
            <a:avLst/>
          </a:prstGeom>
          <a:noFill/>
        </p:spPr>
        <p:txBody>
          <a:bodyPr wrap="none" lIns="72000" rIns="72000" rtlCol="0">
            <a:spAutoFit/>
          </a:bodyPr>
          <a:lstStyle/>
          <a:p>
            <a:pPr algn="ctr"/>
            <a:r>
              <a:rPr lang="en-US" sz="1200" dirty="0" smtClean="0"/>
              <a:t>Global R&amp;D </a:t>
            </a:r>
          </a:p>
          <a:p>
            <a:pPr algn="ctr"/>
            <a:r>
              <a:rPr lang="en-US" sz="1200" dirty="0" smtClean="0"/>
              <a:t>and infrastructure</a:t>
            </a:r>
          </a:p>
        </p:txBody>
      </p:sp>
      <p:sp>
        <p:nvSpPr>
          <p:cNvPr id="19" name="TextBox 18"/>
          <p:cNvSpPr txBox="1"/>
          <p:nvPr/>
        </p:nvSpPr>
        <p:spPr>
          <a:xfrm>
            <a:off x="2483229" y="3543399"/>
            <a:ext cx="1529699" cy="461665"/>
          </a:xfrm>
          <a:prstGeom prst="rect">
            <a:avLst/>
          </a:prstGeom>
          <a:noFill/>
        </p:spPr>
        <p:txBody>
          <a:bodyPr wrap="none" lIns="72000" rIns="72000" rtlCol="0">
            <a:spAutoFit/>
          </a:bodyPr>
          <a:lstStyle/>
          <a:p>
            <a:pPr algn="ctr"/>
            <a:r>
              <a:rPr lang="en-US" sz="1200" dirty="0" smtClean="0"/>
              <a:t>Ad Tech &amp; Mar Tech </a:t>
            </a:r>
          </a:p>
          <a:p>
            <a:pPr algn="ctr"/>
            <a:r>
              <a:rPr lang="en-US" sz="1200" dirty="0" smtClean="0"/>
              <a:t>investment</a:t>
            </a:r>
          </a:p>
        </p:txBody>
      </p:sp>
      <p:sp>
        <p:nvSpPr>
          <p:cNvPr id="20" name="TextBox 19"/>
          <p:cNvSpPr txBox="1"/>
          <p:nvPr/>
        </p:nvSpPr>
        <p:spPr>
          <a:xfrm>
            <a:off x="5530332" y="3276600"/>
            <a:ext cx="1099068" cy="646331"/>
          </a:xfrm>
          <a:prstGeom prst="rect">
            <a:avLst/>
          </a:prstGeom>
          <a:noFill/>
        </p:spPr>
        <p:txBody>
          <a:bodyPr wrap="none" lIns="72000" rIns="72000" rtlCol="0">
            <a:spAutoFit/>
          </a:bodyPr>
          <a:lstStyle/>
          <a:p>
            <a:pPr algn="ctr"/>
            <a:r>
              <a:rPr lang="en-US" sz="1200" dirty="0" smtClean="0"/>
              <a:t>Audience</a:t>
            </a:r>
          </a:p>
          <a:p>
            <a:pPr algn="ctr"/>
            <a:r>
              <a:rPr lang="en-US" sz="1200" dirty="0" smtClean="0"/>
              <a:t>measurement</a:t>
            </a:r>
          </a:p>
          <a:p>
            <a:pPr algn="ctr"/>
            <a:r>
              <a:rPr lang="en-US" sz="1200" dirty="0" smtClean="0"/>
              <a:t>&amp; insight</a:t>
            </a:r>
          </a:p>
        </p:txBody>
      </p:sp>
      <p:sp>
        <p:nvSpPr>
          <p:cNvPr id="21" name="TextBox 20"/>
          <p:cNvSpPr txBox="1"/>
          <p:nvPr/>
        </p:nvSpPr>
        <p:spPr>
          <a:xfrm>
            <a:off x="4191306" y="3269903"/>
            <a:ext cx="999739" cy="830997"/>
          </a:xfrm>
          <a:prstGeom prst="rect">
            <a:avLst/>
          </a:prstGeom>
          <a:noFill/>
        </p:spPr>
        <p:txBody>
          <a:bodyPr wrap="none" lIns="72000" rIns="72000" rtlCol="0">
            <a:spAutoFit/>
          </a:bodyPr>
          <a:lstStyle/>
          <a:p>
            <a:pPr algn="ctr"/>
            <a:r>
              <a:rPr lang="en-US" sz="1200" b="1" i="1" dirty="0" smtClean="0"/>
              <a:t>DATA</a:t>
            </a:r>
          </a:p>
          <a:p>
            <a:pPr algn="ctr"/>
            <a:r>
              <a:rPr lang="en-US" sz="900" b="1" i="1" dirty="0" smtClean="0"/>
              <a:t>(individual,</a:t>
            </a:r>
          </a:p>
          <a:p>
            <a:pPr algn="ctr"/>
            <a:r>
              <a:rPr lang="en-US" sz="900" b="1" i="1" dirty="0" smtClean="0"/>
              <a:t>segment,</a:t>
            </a:r>
          </a:p>
          <a:p>
            <a:pPr algn="ctr"/>
            <a:r>
              <a:rPr lang="en-US" sz="900" b="1" i="1" dirty="0" smtClean="0"/>
              <a:t>region / nation,</a:t>
            </a:r>
          </a:p>
          <a:p>
            <a:pPr algn="ctr"/>
            <a:r>
              <a:rPr lang="en-US" sz="900" b="1" i="1" dirty="0" smtClean="0"/>
              <a:t>global)</a:t>
            </a:r>
          </a:p>
        </p:txBody>
      </p:sp>
    </p:spTree>
    <p:extLst>
      <p:ext uri="{BB962C8B-B14F-4D97-AF65-F5344CB8AC3E}">
        <p14:creationId xmlns:p14="http://schemas.microsoft.com/office/powerpoint/2010/main" val="1011784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Just two options for consumers - programm or be programmed?</a:t>
            </a:r>
          </a:p>
        </p:txBody>
      </p:sp>
      <p:sp>
        <p:nvSpPr>
          <p:cNvPr id="4" name="Text Placeholder 3"/>
          <p:cNvSpPr>
            <a:spLocks noGrp="1"/>
          </p:cNvSpPr>
          <p:nvPr>
            <p:ph type="body" sz="quarter" idx="12"/>
          </p:nvPr>
        </p:nvSpPr>
        <p:spPr/>
        <p:txBody>
          <a:bodyPr>
            <a:normAutofit/>
          </a:bodyPr>
          <a:lstStyle/>
          <a:p>
            <a:endParaRPr lang="en-US"/>
          </a:p>
        </p:txBody>
      </p:sp>
      <p:pic>
        <p:nvPicPr>
          <p:cNvPr id="5" name="Picture 4" descr="220px-Printer_in_1568-ce.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04495" y="1556792"/>
            <a:ext cx="3338716" cy="4309979"/>
          </a:xfrm>
          <a:prstGeom prst="rect">
            <a:avLst/>
          </a:prstGeom>
        </p:spPr>
      </p:pic>
      <p:sp>
        <p:nvSpPr>
          <p:cNvPr id="6" name="TextBox 5"/>
          <p:cNvSpPr txBox="1"/>
          <p:nvPr/>
        </p:nvSpPr>
        <p:spPr>
          <a:xfrm>
            <a:off x="387685" y="1700808"/>
            <a:ext cx="5066632" cy="4154965"/>
          </a:xfrm>
          <a:prstGeom prst="rect">
            <a:avLst/>
          </a:prstGeom>
          <a:noFill/>
        </p:spPr>
        <p:txBody>
          <a:bodyPr wrap="square" lIns="91421" tIns="45711" rIns="91421" bIns="45711" rtlCol="0">
            <a:spAutoFit/>
          </a:bodyPr>
          <a:lstStyle/>
          <a:p>
            <a:pPr marL="285692" indent="-285692">
              <a:buClr>
                <a:schemeClr val="accent1"/>
              </a:buClr>
              <a:buFont typeface="Arial"/>
              <a:buChar char="•"/>
            </a:pPr>
            <a:r>
              <a:rPr lang="en-GB" sz="2400" dirty="0"/>
              <a:t>“We need to program or we will be programmed.” (</a:t>
            </a:r>
            <a:r>
              <a:rPr lang="en-GB" sz="2400" dirty="0" err="1"/>
              <a:t>Rushkoff</a:t>
            </a:r>
            <a:r>
              <a:rPr lang="en-GB" sz="2400" dirty="0"/>
              <a:t>)</a:t>
            </a:r>
          </a:p>
          <a:p>
            <a:pPr marL="285692" indent="-285692">
              <a:buClr>
                <a:schemeClr val="accent1"/>
              </a:buClr>
              <a:buFont typeface="Arial"/>
              <a:buChar char="•"/>
            </a:pPr>
            <a:endParaRPr lang="en-GB" sz="2400" dirty="0"/>
          </a:p>
          <a:p>
            <a:pPr marL="285692" indent="-285692">
              <a:buClr>
                <a:schemeClr val="accent1"/>
              </a:buClr>
              <a:buFont typeface="Arial"/>
              <a:buChar char="•"/>
            </a:pPr>
            <a:r>
              <a:rPr lang="en-GB" sz="2400" dirty="0"/>
              <a:t>“We cannot just be users, consumers or </a:t>
            </a:r>
            <a:r>
              <a:rPr lang="en-GB" sz="2400" dirty="0" err="1"/>
              <a:t>prosumers</a:t>
            </a:r>
            <a:r>
              <a:rPr lang="en-GB" sz="2400" dirty="0"/>
              <a:t>. We have to break through the glass ceiling of the smooth interfaces and start programming.” (</a:t>
            </a:r>
            <a:r>
              <a:rPr lang="en-GB" sz="2400" dirty="0" err="1"/>
              <a:t>Lovink</a:t>
            </a:r>
            <a:r>
              <a:rPr lang="en-GB" sz="2400" dirty="0"/>
              <a:t>)</a:t>
            </a:r>
          </a:p>
          <a:p>
            <a:pPr marL="285692" indent="-285692">
              <a:buClr>
                <a:schemeClr val="accent1"/>
              </a:buClr>
              <a:buFont typeface="Arial"/>
              <a:buChar char="•"/>
            </a:pPr>
            <a:endParaRPr lang="en-GB" sz="2400" dirty="0"/>
          </a:p>
          <a:p>
            <a:pPr marL="285692" indent="-285692">
              <a:buClr>
                <a:schemeClr val="accent1"/>
              </a:buClr>
              <a:buFont typeface="Arial"/>
              <a:buChar char="•"/>
            </a:pPr>
            <a:r>
              <a:rPr lang="en-GB" sz="2400" dirty="0" smtClean="0"/>
              <a:t>Is code </a:t>
            </a:r>
            <a:r>
              <a:rPr lang="en-GB" sz="2400" dirty="0"/>
              <a:t>literacy is the new reading </a:t>
            </a:r>
            <a:r>
              <a:rPr lang="en-GB" sz="2400" dirty="0" smtClean="0"/>
              <a:t>revolution? </a:t>
            </a:r>
            <a:r>
              <a:rPr lang="en-GB" sz="2400" dirty="0"/>
              <a:t>(</a:t>
            </a:r>
            <a:r>
              <a:rPr lang="en-GB" sz="2400" dirty="0" err="1"/>
              <a:t>Hayles</a:t>
            </a:r>
            <a:r>
              <a:rPr lang="en-GB" sz="2400" dirty="0"/>
              <a:t>)</a:t>
            </a:r>
            <a:r>
              <a:rPr lang="en-GB" dirty="0"/>
              <a:t> </a:t>
            </a:r>
            <a:endParaRPr lang="en-US" dirty="0"/>
          </a:p>
        </p:txBody>
      </p:sp>
      <p:sp>
        <p:nvSpPr>
          <p:cNvPr id="7" name="Slide Number Placeholder 4"/>
          <p:cNvSpPr txBox="1">
            <a:spLocks/>
          </p:cNvSpPr>
          <p:nvPr/>
        </p:nvSpPr>
        <p:spPr>
          <a:xfrm>
            <a:off x="6613144" y="6448345"/>
            <a:ext cx="2133600" cy="365125"/>
          </a:xfrm>
          <a:prstGeom prst="rect">
            <a:avLst/>
          </a:prstGeom>
        </p:spPr>
        <p:txBody>
          <a:bodyPr vert="horz" lIns="0" tIns="0" rIns="0" bIns="0" rtlCol="0">
            <a:noAutofit/>
          </a:bodyPr>
          <a:lstStyle>
            <a:lvl1pPr marL="0" indent="0" algn="r" defTabSz="914400" rtl="0" eaLnBrk="1" latinLnBrk="0" hangingPunct="1">
              <a:lnSpc>
                <a:spcPct val="100000"/>
              </a:lnSpc>
              <a:spcBef>
                <a:spcPts val="1800"/>
              </a:spcBef>
              <a:spcAft>
                <a:spcPts val="200"/>
              </a:spcAft>
              <a:buClr>
                <a:schemeClr val="bg1"/>
              </a:buClr>
              <a:buSzPct val="25000"/>
              <a:buFont typeface="Arial" pitchFamily="34" charset="0"/>
              <a:buNone/>
              <a:defRPr sz="1200" b="1" kern="1200" spc="-80" baseline="0">
                <a:solidFill>
                  <a:schemeClr val="bg2">
                    <a:lumMod val="75000"/>
                  </a:schemeClr>
                </a:solidFill>
                <a:latin typeface="+mn-lt"/>
                <a:ea typeface="+mn-ea"/>
                <a:cs typeface="+mn-cs"/>
              </a:defRPr>
            </a:lvl1pPr>
            <a:lvl2pPr marL="0" indent="0" algn="l" defTabSz="914400" rtl="0" eaLnBrk="1" latinLnBrk="0" hangingPunct="1">
              <a:lnSpc>
                <a:spcPct val="100000"/>
              </a:lnSpc>
              <a:spcBef>
                <a:spcPts val="0"/>
              </a:spcBef>
              <a:spcAft>
                <a:spcPts val="1200"/>
              </a:spcAft>
              <a:buClr>
                <a:schemeClr val="bg1"/>
              </a:buClr>
              <a:buSzPct val="25000"/>
              <a:buFont typeface="Arial" pitchFamily="34" charset="0"/>
              <a:buChar char=" "/>
              <a:defRPr sz="2000" kern="1200" spc="20" baseline="0">
                <a:solidFill>
                  <a:schemeClr val="tx1"/>
                </a:solidFill>
                <a:latin typeface="+mn-lt"/>
                <a:ea typeface="+mn-ea"/>
                <a:cs typeface="+mn-cs"/>
              </a:defRPr>
            </a:lvl2pPr>
            <a:lvl3pPr marL="230400" indent="-230400" algn="l" defTabSz="914400" rtl="0" eaLnBrk="1" latinLnBrk="0" hangingPunct="1">
              <a:lnSpc>
                <a:spcPct val="100000"/>
              </a:lnSpc>
              <a:spcBef>
                <a:spcPts val="0"/>
              </a:spcBef>
              <a:spcAft>
                <a:spcPts val="1200"/>
              </a:spcAft>
              <a:buClrTx/>
              <a:buSzPct val="100000"/>
              <a:buFont typeface="Arial" pitchFamily="34" charset="0"/>
              <a:buChar char="•"/>
              <a:defRPr lang="en-US" sz="2000" kern="1200" spc="20" baseline="0" dirty="0" smtClean="0">
                <a:solidFill>
                  <a:schemeClr val="tx1"/>
                </a:solidFill>
                <a:latin typeface="+mn-lt"/>
                <a:ea typeface="+mn-ea"/>
                <a:cs typeface="+mn-cs"/>
              </a:defRPr>
            </a:lvl3pPr>
            <a:lvl4pPr marL="0" indent="0" algn="l" defTabSz="914400" rtl="0" eaLnBrk="1" latinLnBrk="0" hangingPunct="1">
              <a:lnSpc>
                <a:spcPct val="100000"/>
              </a:lnSpc>
              <a:spcBef>
                <a:spcPts val="1200"/>
              </a:spcBef>
              <a:spcAft>
                <a:spcPts val="200"/>
              </a:spcAft>
              <a:buClr>
                <a:schemeClr val="bg1"/>
              </a:buClr>
              <a:buSzPct val="25000"/>
              <a:buFont typeface="Arial" pitchFamily="34" charset="0"/>
              <a:buChar char=" "/>
              <a:defRPr sz="1400" kern="1200" spc="20" baseline="0">
                <a:solidFill>
                  <a:schemeClr val="tx2"/>
                </a:solidFill>
                <a:latin typeface="+mn-lt"/>
                <a:ea typeface="+mn-ea"/>
                <a:cs typeface="+mn-cs"/>
              </a:defRPr>
            </a:lvl4pPr>
            <a:lvl5pPr marL="0" indent="0" algn="l" defTabSz="914400" rtl="0" eaLnBrk="1" latinLnBrk="0" hangingPunct="1">
              <a:lnSpc>
                <a:spcPct val="100000"/>
              </a:lnSpc>
              <a:spcBef>
                <a:spcPts val="0"/>
              </a:spcBef>
              <a:spcAft>
                <a:spcPts val="900"/>
              </a:spcAft>
              <a:buClr>
                <a:schemeClr val="bg1"/>
              </a:buClr>
              <a:buSzPct val="25000"/>
              <a:buFont typeface="Arial" pitchFamily="34" charset="0"/>
              <a:buChar char=" "/>
              <a:defRPr sz="1400" kern="1200" spc="20" baseline="0">
                <a:solidFill>
                  <a:schemeClr val="tx1"/>
                </a:solidFill>
                <a:latin typeface="+mn-lt"/>
                <a:ea typeface="+mn-ea"/>
                <a:cs typeface="+mn-cs"/>
              </a:defRPr>
            </a:lvl5pPr>
            <a:lvl6pPr marL="228600"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6pPr>
            <a:lvl7pPr marL="447675"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7pPr>
            <a:lvl8pPr marL="684000" indent="-228600" algn="l" defTabSz="914400" rtl="0" eaLnBrk="1" latinLnBrk="0" hangingPunct="1">
              <a:lnSpc>
                <a:spcPct val="100000"/>
              </a:lnSpc>
              <a:spcBef>
                <a:spcPts val="0"/>
              </a:spcBef>
              <a:spcAft>
                <a:spcPts val="900"/>
              </a:spcAft>
              <a:buFont typeface="Arial" pitchFamily="34" charset="0"/>
              <a:buChar char="•"/>
              <a:defRPr lang="en-US" sz="1400" kern="1200" spc="20" dirty="0" smtClean="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fld id="{24C46141-E31C-41A4-BE53-0A6DFD9041A4}" type="slidenum">
              <a:rPr lang="en-US" smtClean="0"/>
              <a:pPr/>
              <a:t>15</a:t>
            </a:fld>
            <a:endParaRPr lang="en-US"/>
          </a:p>
        </p:txBody>
      </p:sp>
    </p:spTree>
    <p:extLst>
      <p:ext uri="{BB962C8B-B14F-4D97-AF65-F5344CB8AC3E}">
        <p14:creationId xmlns:p14="http://schemas.microsoft.com/office/powerpoint/2010/main" val="542375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Several approaches to reconcile data and privacy beyond ad-blocking, opt-in/opt-out have emerged</a:t>
            </a:r>
          </a:p>
        </p:txBody>
      </p:sp>
      <p:pic>
        <p:nvPicPr>
          <p:cNvPr id="5" name="Picture 4" descr="Bildschirmfoto 2015-06-22 um 15.14.16.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5536" y="1556792"/>
            <a:ext cx="2527300" cy="609600"/>
          </a:xfrm>
          <a:prstGeom prst="rect">
            <a:avLst/>
          </a:prstGeom>
        </p:spPr>
      </p:pic>
      <p:pic>
        <p:nvPicPr>
          <p:cNvPr id="6" name="Picture 5" descr="Bildschirmfoto 2015-06-22 um 15.16.57.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79512" y="2636912"/>
            <a:ext cx="3416300" cy="952500"/>
          </a:xfrm>
          <a:prstGeom prst="rect">
            <a:avLst/>
          </a:prstGeom>
        </p:spPr>
      </p:pic>
      <p:sp>
        <p:nvSpPr>
          <p:cNvPr id="7" name="TextBox 6"/>
          <p:cNvSpPr txBox="1"/>
          <p:nvPr/>
        </p:nvSpPr>
        <p:spPr>
          <a:xfrm>
            <a:off x="395536" y="3861048"/>
            <a:ext cx="2880320" cy="430887"/>
          </a:xfrm>
          <a:prstGeom prst="rect">
            <a:avLst/>
          </a:prstGeom>
          <a:noFill/>
        </p:spPr>
        <p:txBody>
          <a:bodyPr wrap="square" rtlCol="0">
            <a:spAutoFit/>
          </a:bodyPr>
          <a:lstStyle/>
          <a:p>
            <a:r>
              <a:rPr lang="en-US" sz="2200"/>
              <a:t>“Algorithmist”</a:t>
            </a:r>
          </a:p>
        </p:txBody>
      </p:sp>
      <p:sp>
        <p:nvSpPr>
          <p:cNvPr id="8" name="Right Arrow 7"/>
          <p:cNvSpPr/>
          <p:nvPr/>
        </p:nvSpPr>
        <p:spPr>
          <a:xfrm>
            <a:off x="3779912" y="1556792"/>
            <a:ext cx="1152128" cy="576064"/>
          </a:xfrm>
          <a:prstGeom prst="right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9" name="Right Arrow 8"/>
          <p:cNvSpPr/>
          <p:nvPr/>
        </p:nvSpPr>
        <p:spPr>
          <a:xfrm>
            <a:off x="3851920" y="2852936"/>
            <a:ext cx="1152128" cy="576064"/>
          </a:xfrm>
          <a:prstGeom prst="right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10" name="Right Arrow 9"/>
          <p:cNvSpPr/>
          <p:nvPr/>
        </p:nvSpPr>
        <p:spPr>
          <a:xfrm>
            <a:off x="3851920" y="3861048"/>
            <a:ext cx="1152128" cy="576064"/>
          </a:xfrm>
          <a:prstGeom prst="right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pic>
        <p:nvPicPr>
          <p:cNvPr id="11" name="Picture 10" descr="legal desihgn jam beuc.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5536" y="4756745"/>
            <a:ext cx="3259964" cy="1480567"/>
          </a:xfrm>
          <a:prstGeom prst="rect">
            <a:avLst/>
          </a:prstGeom>
        </p:spPr>
      </p:pic>
      <p:sp>
        <p:nvSpPr>
          <p:cNvPr id="12" name="Right Arrow 11"/>
          <p:cNvSpPr/>
          <p:nvPr/>
        </p:nvSpPr>
        <p:spPr>
          <a:xfrm>
            <a:off x="3851920" y="5445224"/>
            <a:ext cx="1152128" cy="576064"/>
          </a:xfrm>
          <a:prstGeom prst="right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spc="20" dirty="0" smtClean="0">
              <a:solidFill>
                <a:schemeClr val="tx1"/>
              </a:solidFill>
            </a:endParaRPr>
          </a:p>
        </p:txBody>
      </p:sp>
      <p:sp>
        <p:nvSpPr>
          <p:cNvPr id="13" name="TextBox 12"/>
          <p:cNvSpPr txBox="1"/>
          <p:nvPr/>
        </p:nvSpPr>
        <p:spPr>
          <a:xfrm>
            <a:off x="5148064" y="2636912"/>
            <a:ext cx="3995936" cy="830997"/>
          </a:xfrm>
          <a:prstGeom prst="rect">
            <a:avLst/>
          </a:prstGeom>
          <a:noFill/>
        </p:spPr>
        <p:txBody>
          <a:bodyPr wrap="square" rtlCol="0">
            <a:spAutoFit/>
          </a:bodyPr>
          <a:lstStyle/>
          <a:p>
            <a:r>
              <a:rPr lang="en-US" sz="1600"/>
              <a:t>Axciom initiative to let consumers access and review data stored about them (not all data, and not processed data).</a:t>
            </a:r>
          </a:p>
        </p:txBody>
      </p:sp>
      <p:sp>
        <p:nvSpPr>
          <p:cNvPr id="14" name="TextBox 13"/>
          <p:cNvSpPr txBox="1"/>
          <p:nvPr/>
        </p:nvSpPr>
        <p:spPr>
          <a:xfrm>
            <a:off x="5148064" y="1373867"/>
            <a:ext cx="3923928" cy="1077218"/>
          </a:xfrm>
          <a:prstGeom prst="rect">
            <a:avLst/>
          </a:prstGeom>
          <a:noFill/>
        </p:spPr>
        <p:txBody>
          <a:bodyPr wrap="square" rtlCol="0">
            <a:spAutoFit/>
          </a:bodyPr>
          <a:lstStyle/>
          <a:p>
            <a:r>
              <a:rPr lang="en-US" sz="1600"/>
              <a:t>Start-up $10m Series-A funding. Creators and consumers to jointly decide how content is paid for. Make formerly implicit agreement explicit. </a:t>
            </a:r>
          </a:p>
        </p:txBody>
      </p:sp>
      <p:sp>
        <p:nvSpPr>
          <p:cNvPr id="15" name="TextBox 14"/>
          <p:cNvSpPr txBox="1"/>
          <p:nvPr/>
        </p:nvSpPr>
        <p:spPr>
          <a:xfrm>
            <a:off x="5148064" y="3573016"/>
            <a:ext cx="3995936" cy="1815882"/>
          </a:xfrm>
          <a:prstGeom prst="rect">
            <a:avLst/>
          </a:prstGeom>
          <a:noFill/>
        </p:spPr>
        <p:txBody>
          <a:bodyPr wrap="square" rtlCol="0">
            <a:spAutoFit/>
          </a:bodyPr>
          <a:lstStyle/>
          <a:p>
            <a:r>
              <a:rPr lang="en-US" sz="1600"/>
              <a:t>Concept by Schönberger/Cukier (originated ‘right to be forgotten’ idea).</a:t>
            </a:r>
          </a:p>
          <a:p>
            <a:pPr marL="285750" indent="-285750">
              <a:buFont typeface="Arial"/>
              <a:buChar char="•"/>
            </a:pPr>
            <a:r>
              <a:rPr lang="en-US" sz="1600"/>
              <a:t>External algorithmist = allows individuals  to  present expulcatory evidence</a:t>
            </a:r>
          </a:p>
          <a:p>
            <a:pPr marL="285750" indent="-285750">
              <a:buFont typeface="Arial"/>
              <a:buChar char="•"/>
            </a:pPr>
            <a:r>
              <a:rPr lang="en-US" sz="1600"/>
              <a:t>Internal algorithmist = similar to ombudsman in organisation</a:t>
            </a:r>
          </a:p>
        </p:txBody>
      </p:sp>
      <p:sp>
        <p:nvSpPr>
          <p:cNvPr id="16" name="TextBox 15"/>
          <p:cNvSpPr txBox="1"/>
          <p:nvPr/>
        </p:nvSpPr>
        <p:spPr>
          <a:xfrm>
            <a:off x="5148064" y="5301208"/>
            <a:ext cx="3923928" cy="1077218"/>
          </a:xfrm>
          <a:prstGeom prst="rect">
            <a:avLst/>
          </a:prstGeom>
          <a:noFill/>
        </p:spPr>
        <p:txBody>
          <a:bodyPr wrap="square" rtlCol="0">
            <a:spAutoFit/>
          </a:bodyPr>
          <a:lstStyle/>
          <a:p>
            <a:r>
              <a:rPr lang="en-US" sz="1600"/>
              <a:t>Legal design. Visualise complex legal texts, T&amp;Cs, data processing policies and present them in easy to understand, actionable way to consumers.</a:t>
            </a:r>
          </a:p>
        </p:txBody>
      </p:sp>
      <p:sp>
        <p:nvSpPr>
          <p:cNvPr id="17" name="Slide Number Placeholder 4"/>
          <p:cNvSpPr txBox="1">
            <a:spLocks/>
          </p:cNvSpPr>
          <p:nvPr/>
        </p:nvSpPr>
        <p:spPr>
          <a:xfrm>
            <a:off x="6613144" y="6448345"/>
            <a:ext cx="2133600" cy="365125"/>
          </a:xfrm>
          <a:prstGeom prst="rect">
            <a:avLst/>
          </a:prstGeom>
        </p:spPr>
        <p:txBody>
          <a:bodyPr vert="horz" lIns="0" tIns="0" rIns="0" bIns="0" rtlCol="0">
            <a:noAutofit/>
          </a:bodyPr>
          <a:lstStyle>
            <a:lvl1pPr marL="0" indent="0" algn="r" defTabSz="914400" rtl="0" eaLnBrk="1" latinLnBrk="0" hangingPunct="1">
              <a:lnSpc>
                <a:spcPct val="100000"/>
              </a:lnSpc>
              <a:spcBef>
                <a:spcPts val="1800"/>
              </a:spcBef>
              <a:spcAft>
                <a:spcPts val="200"/>
              </a:spcAft>
              <a:buClr>
                <a:schemeClr val="bg1"/>
              </a:buClr>
              <a:buSzPct val="25000"/>
              <a:buFont typeface="Arial" pitchFamily="34" charset="0"/>
              <a:buNone/>
              <a:defRPr sz="1200" b="1" kern="1200" spc="-80" baseline="0">
                <a:solidFill>
                  <a:schemeClr val="bg2">
                    <a:lumMod val="75000"/>
                  </a:schemeClr>
                </a:solidFill>
                <a:latin typeface="+mn-lt"/>
                <a:ea typeface="+mn-ea"/>
                <a:cs typeface="+mn-cs"/>
              </a:defRPr>
            </a:lvl1pPr>
            <a:lvl2pPr marL="0" indent="0" algn="l" defTabSz="914400" rtl="0" eaLnBrk="1" latinLnBrk="0" hangingPunct="1">
              <a:lnSpc>
                <a:spcPct val="100000"/>
              </a:lnSpc>
              <a:spcBef>
                <a:spcPts val="0"/>
              </a:spcBef>
              <a:spcAft>
                <a:spcPts val="1200"/>
              </a:spcAft>
              <a:buClr>
                <a:schemeClr val="bg1"/>
              </a:buClr>
              <a:buSzPct val="25000"/>
              <a:buFont typeface="Arial" pitchFamily="34" charset="0"/>
              <a:buChar char=" "/>
              <a:defRPr sz="2000" kern="1200" spc="20" baseline="0">
                <a:solidFill>
                  <a:schemeClr val="tx1"/>
                </a:solidFill>
                <a:latin typeface="+mn-lt"/>
                <a:ea typeface="+mn-ea"/>
                <a:cs typeface="+mn-cs"/>
              </a:defRPr>
            </a:lvl2pPr>
            <a:lvl3pPr marL="230400" indent="-230400" algn="l" defTabSz="914400" rtl="0" eaLnBrk="1" latinLnBrk="0" hangingPunct="1">
              <a:lnSpc>
                <a:spcPct val="100000"/>
              </a:lnSpc>
              <a:spcBef>
                <a:spcPts val="0"/>
              </a:spcBef>
              <a:spcAft>
                <a:spcPts val="1200"/>
              </a:spcAft>
              <a:buClrTx/>
              <a:buSzPct val="100000"/>
              <a:buFont typeface="Arial" pitchFamily="34" charset="0"/>
              <a:buChar char="•"/>
              <a:defRPr lang="en-US" sz="2000" kern="1200" spc="20" baseline="0" dirty="0" smtClean="0">
                <a:solidFill>
                  <a:schemeClr val="tx1"/>
                </a:solidFill>
                <a:latin typeface="+mn-lt"/>
                <a:ea typeface="+mn-ea"/>
                <a:cs typeface="+mn-cs"/>
              </a:defRPr>
            </a:lvl3pPr>
            <a:lvl4pPr marL="0" indent="0" algn="l" defTabSz="914400" rtl="0" eaLnBrk="1" latinLnBrk="0" hangingPunct="1">
              <a:lnSpc>
                <a:spcPct val="100000"/>
              </a:lnSpc>
              <a:spcBef>
                <a:spcPts val="1200"/>
              </a:spcBef>
              <a:spcAft>
                <a:spcPts val="200"/>
              </a:spcAft>
              <a:buClr>
                <a:schemeClr val="bg1"/>
              </a:buClr>
              <a:buSzPct val="25000"/>
              <a:buFont typeface="Arial" pitchFamily="34" charset="0"/>
              <a:buChar char=" "/>
              <a:defRPr sz="1400" kern="1200" spc="20" baseline="0">
                <a:solidFill>
                  <a:schemeClr val="tx2"/>
                </a:solidFill>
                <a:latin typeface="+mn-lt"/>
                <a:ea typeface="+mn-ea"/>
                <a:cs typeface="+mn-cs"/>
              </a:defRPr>
            </a:lvl4pPr>
            <a:lvl5pPr marL="0" indent="0" algn="l" defTabSz="914400" rtl="0" eaLnBrk="1" latinLnBrk="0" hangingPunct="1">
              <a:lnSpc>
                <a:spcPct val="100000"/>
              </a:lnSpc>
              <a:spcBef>
                <a:spcPts val="0"/>
              </a:spcBef>
              <a:spcAft>
                <a:spcPts val="900"/>
              </a:spcAft>
              <a:buClr>
                <a:schemeClr val="bg1"/>
              </a:buClr>
              <a:buSzPct val="25000"/>
              <a:buFont typeface="Arial" pitchFamily="34" charset="0"/>
              <a:buChar char=" "/>
              <a:defRPr sz="1400" kern="1200" spc="20" baseline="0">
                <a:solidFill>
                  <a:schemeClr val="tx1"/>
                </a:solidFill>
                <a:latin typeface="+mn-lt"/>
                <a:ea typeface="+mn-ea"/>
                <a:cs typeface="+mn-cs"/>
              </a:defRPr>
            </a:lvl5pPr>
            <a:lvl6pPr marL="228600"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6pPr>
            <a:lvl7pPr marL="447675" indent="-228600" algn="l" defTabSz="914400" rtl="0" eaLnBrk="1" latinLnBrk="0" hangingPunct="1">
              <a:lnSpc>
                <a:spcPct val="100000"/>
              </a:lnSpc>
              <a:spcBef>
                <a:spcPts val="0"/>
              </a:spcBef>
              <a:spcAft>
                <a:spcPts val="900"/>
              </a:spcAft>
              <a:buFont typeface="Arial" pitchFamily="34" charset="0"/>
              <a:buChar char="•"/>
              <a:defRPr sz="1400" kern="1200" spc="20">
                <a:solidFill>
                  <a:schemeClr val="tx1"/>
                </a:solidFill>
                <a:latin typeface="+mn-lt"/>
                <a:ea typeface="+mn-ea"/>
                <a:cs typeface="+mn-cs"/>
              </a:defRPr>
            </a:lvl7pPr>
            <a:lvl8pPr marL="684000" indent="-228600" algn="l" defTabSz="914400" rtl="0" eaLnBrk="1" latinLnBrk="0" hangingPunct="1">
              <a:lnSpc>
                <a:spcPct val="100000"/>
              </a:lnSpc>
              <a:spcBef>
                <a:spcPts val="0"/>
              </a:spcBef>
              <a:spcAft>
                <a:spcPts val="900"/>
              </a:spcAft>
              <a:buFont typeface="Arial" pitchFamily="34" charset="0"/>
              <a:buChar char="•"/>
              <a:defRPr lang="en-US" sz="1400" kern="1200" spc="20" dirty="0" smtClean="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fld id="{24C46141-E31C-41A4-BE53-0A6DFD9041A4}" type="slidenum">
              <a:rPr lang="en-US" smtClean="0"/>
              <a:pPr/>
              <a:t>16</a:t>
            </a:fld>
            <a:endParaRPr lang="en-US"/>
          </a:p>
        </p:txBody>
      </p:sp>
    </p:spTree>
    <p:extLst>
      <p:ext uri="{BB962C8B-B14F-4D97-AF65-F5344CB8AC3E}">
        <p14:creationId xmlns:p14="http://schemas.microsoft.com/office/powerpoint/2010/main" val="311867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8" name="Content Placeholder 7"/>
          <p:cNvSpPr>
            <a:spLocks noGrp="1"/>
          </p:cNvSpPr>
          <p:nvPr>
            <p:ph idx="1"/>
          </p:nvPr>
        </p:nvSpPr>
        <p:spPr/>
        <p:txBody>
          <a:bodyPr/>
          <a:lstStyle/>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pPr algn="r">
              <a:buNone/>
            </a:pPr>
            <a:r>
              <a:rPr lang="en-US" dirty="0"/>
              <a:t>d</a:t>
            </a:r>
            <a:r>
              <a:rPr lang="en-US" dirty="0" smtClean="0"/>
              <a:t>aniel.knapp@ihs.com</a:t>
            </a:r>
          </a:p>
          <a:p>
            <a:pPr algn="r"/>
            <a:r>
              <a:rPr lang="en-US" dirty="0" smtClean="0"/>
              <a:t>@_dknapp</a:t>
            </a:r>
          </a:p>
          <a:p>
            <a:pPr algn="r"/>
            <a:r>
              <a:rPr lang="en-US" dirty="0" smtClean="0"/>
              <a:t>technology.ihs.com</a:t>
            </a:r>
            <a:endParaRPr lang="en-US" dirty="0"/>
          </a:p>
        </p:txBody>
      </p:sp>
      <p:sp>
        <p:nvSpPr>
          <p:cNvPr id="13" name="Slide Number Placeholder 12"/>
          <p:cNvSpPr>
            <a:spLocks noGrp="1"/>
          </p:cNvSpPr>
          <p:nvPr>
            <p:ph type="sldNum" sz="quarter" idx="12"/>
          </p:nvPr>
        </p:nvSpPr>
        <p:spPr/>
        <p:txBody>
          <a:bodyPr/>
          <a:lstStyle/>
          <a:p>
            <a:fld id="{24C46141-E31C-41A4-BE53-0A6DFD9041A4}" type="slidenum">
              <a:rPr lang="en-US" smtClean="0"/>
              <a:pPr/>
              <a:t>17</a:t>
            </a:fld>
            <a:endParaRPr lang="en-US" dirty="0"/>
          </a:p>
        </p:txBody>
      </p:sp>
    </p:spTree>
    <p:extLst>
      <p:ext uri="{BB962C8B-B14F-4D97-AF65-F5344CB8AC3E}">
        <p14:creationId xmlns:p14="http://schemas.microsoft.com/office/powerpoint/2010/main" val="2885796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Mortality, normal distribution &amp; the taming of chance: ‘big data’ changes how we make sense of the world.</a:t>
            </a:r>
          </a:p>
        </p:txBody>
      </p:sp>
      <p:sp>
        <p:nvSpPr>
          <p:cNvPr id="5" name="Slide Number Placeholder 4"/>
          <p:cNvSpPr>
            <a:spLocks noGrp="1"/>
          </p:cNvSpPr>
          <p:nvPr>
            <p:ph type="sldNum" sz="quarter" idx="12"/>
          </p:nvPr>
        </p:nvSpPr>
        <p:spPr/>
        <p:txBody>
          <a:bodyPr/>
          <a:lstStyle/>
          <a:p>
            <a:fld id="{24C46141-E31C-41A4-BE53-0A6DFD9041A4}" type="slidenum">
              <a:rPr lang="en-US" smtClean="0"/>
              <a:pPr/>
              <a:t>2</a:t>
            </a:fld>
            <a:endParaRPr lang="en-US"/>
          </a:p>
        </p:txBody>
      </p:sp>
      <p:pic>
        <p:nvPicPr>
          <p:cNvPr id="9" name="Picture 8" descr="L004335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536" y="1463441"/>
            <a:ext cx="3528392" cy="4701863"/>
          </a:xfrm>
          <a:prstGeom prst="rect">
            <a:avLst/>
          </a:prstGeom>
        </p:spPr>
      </p:pic>
      <p:sp>
        <p:nvSpPr>
          <p:cNvPr id="11" name="TextBox 10"/>
          <p:cNvSpPr txBox="1"/>
          <p:nvPr/>
        </p:nvSpPr>
        <p:spPr>
          <a:xfrm>
            <a:off x="395536" y="6165304"/>
            <a:ext cx="8496944" cy="246221"/>
          </a:xfrm>
          <a:prstGeom prst="rect">
            <a:avLst/>
          </a:prstGeom>
          <a:noFill/>
        </p:spPr>
        <p:txBody>
          <a:bodyPr wrap="square" rtlCol="0">
            <a:spAutoFit/>
          </a:bodyPr>
          <a:lstStyle/>
          <a:p>
            <a:r>
              <a:rPr lang="en-US" sz="1000" i="1"/>
              <a:t>Source: Wellcome Library, London. Bills of Mortality form August 15 - 22, 1665. High death rate from plague. 1665. Under CC BY.40</a:t>
            </a:r>
          </a:p>
        </p:txBody>
      </p:sp>
      <p:pic>
        <p:nvPicPr>
          <p:cNvPr id="12" name="Picture 11" descr="Normal_Distribution_NIST.gi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83968" y="2060848"/>
            <a:ext cx="4447779" cy="3161928"/>
          </a:xfrm>
          <a:prstGeom prst="rect">
            <a:avLst/>
          </a:prstGeom>
        </p:spPr>
      </p:pic>
    </p:spTree>
    <p:extLst>
      <p:ext uri="{BB962C8B-B14F-4D97-AF65-F5344CB8AC3E}">
        <p14:creationId xmlns:p14="http://schemas.microsoft.com/office/powerpoint/2010/main" val="1796501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holy grail: from averages to individuals, or replacing the marketing of sameness with the marketing of difference.</a:t>
            </a:r>
          </a:p>
        </p:txBody>
      </p:sp>
      <p:sp>
        <p:nvSpPr>
          <p:cNvPr id="5" name="Slide Number Placeholder 4"/>
          <p:cNvSpPr>
            <a:spLocks noGrp="1"/>
          </p:cNvSpPr>
          <p:nvPr>
            <p:ph type="sldNum" sz="quarter" idx="12"/>
          </p:nvPr>
        </p:nvSpPr>
        <p:spPr/>
        <p:txBody>
          <a:bodyPr/>
          <a:lstStyle/>
          <a:p>
            <a:fld id="{24C46141-E31C-41A4-BE53-0A6DFD9041A4}" type="slidenum">
              <a:rPr lang="en-US" smtClean="0"/>
              <a:pPr/>
              <a:t>3</a:t>
            </a:fld>
            <a:endParaRPr lang="en-US"/>
          </a:p>
        </p:txBody>
      </p:sp>
      <p:pic>
        <p:nvPicPr>
          <p:cNvPr id="6" name="Content Placeholder 3" descr="keeping up with the joneses.jpg"/>
          <p:cNvPicPr>
            <a:picLocks noGrp="1" noChangeAspect="1"/>
          </p:cNvPicPr>
          <p:nvPr>
            <p:ph sz="quarter" idx="11"/>
          </p:nvPr>
        </p:nvPicPr>
        <p:blipFill>
          <a:blip r:embed="rId2" cstate="screen">
            <a:extLst>
              <a:ext uri="{28A0092B-C50C-407E-A947-70E740481C1C}">
                <a14:useLocalDpi xmlns:a14="http://schemas.microsoft.com/office/drawing/2010/main"/>
              </a:ext>
            </a:extLst>
          </a:blip>
          <a:srcRect/>
          <a:stretch>
            <a:fillRect/>
          </a:stretch>
        </p:blipFill>
        <p:spPr>
          <a:xfrm>
            <a:off x="457199" y="1320550"/>
            <a:ext cx="8280862" cy="4916762"/>
          </a:xfrm>
          <a:prstGeom prst="rect">
            <a:avLst/>
          </a:prstGeom>
        </p:spPr>
      </p:pic>
    </p:spTree>
    <p:extLst>
      <p:ext uri="{BB962C8B-B14F-4D97-AF65-F5344CB8AC3E}">
        <p14:creationId xmlns:p14="http://schemas.microsoft.com/office/powerpoint/2010/main" val="4222495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200" dirty="0" smtClean="0"/>
              <a:t>59% </a:t>
            </a:r>
            <a:r>
              <a:rPr lang="de-DE" sz="2200" dirty="0" err="1" smtClean="0"/>
              <a:t>of</a:t>
            </a:r>
            <a:r>
              <a:rPr lang="de-DE" sz="2200" dirty="0"/>
              <a:t> </a:t>
            </a:r>
            <a:r>
              <a:rPr lang="de-DE" sz="2200" dirty="0" smtClean="0"/>
              <a:t>online </a:t>
            </a:r>
            <a:r>
              <a:rPr lang="de-DE" sz="2200" dirty="0" err="1" smtClean="0"/>
              <a:t>advertising</a:t>
            </a:r>
            <a:r>
              <a:rPr lang="de-DE" sz="2200" dirty="0" smtClean="0"/>
              <a:t> in Europe </a:t>
            </a:r>
            <a:r>
              <a:rPr lang="de-DE" sz="2200" dirty="0" err="1" smtClean="0"/>
              <a:t>to</a:t>
            </a:r>
            <a:r>
              <a:rPr lang="de-DE" sz="2200" dirty="0" smtClean="0"/>
              <a:t> </a:t>
            </a:r>
            <a:r>
              <a:rPr lang="de-DE" sz="2200" dirty="0" err="1" smtClean="0"/>
              <a:t>be</a:t>
            </a:r>
            <a:r>
              <a:rPr lang="de-DE" sz="2200" dirty="0" smtClean="0"/>
              <a:t> </a:t>
            </a:r>
            <a:r>
              <a:rPr lang="de-DE" sz="2200" dirty="0" err="1" smtClean="0"/>
              <a:t>generated</a:t>
            </a:r>
            <a:r>
              <a:rPr lang="de-DE" sz="2200" dirty="0" smtClean="0"/>
              <a:t> </a:t>
            </a:r>
            <a:r>
              <a:rPr lang="de-DE" sz="2200" dirty="0" err="1" smtClean="0"/>
              <a:t>through</a:t>
            </a:r>
            <a:r>
              <a:rPr lang="de-DE" sz="2200" dirty="0" smtClean="0"/>
              <a:t> </a:t>
            </a:r>
            <a:r>
              <a:rPr lang="de-DE" sz="2200" dirty="0" err="1" smtClean="0"/>
              <a:t>programmatic</a:t>
            </a:r>
            <a:r>
              <a:rPr lang="de-DE" sz="2200" dirty="0" smtClean="0"/>
              <a:t> </a:t>
            </a:r>
            <a:r>
              <a:rPr lang="de-DE" sz="2200" dirty="0" err="1" smtClean="0"/>
              <a:t>transaction</a:t>
            </a:r>
            <a:r>
              <a:rPr lang="de-DE" sz="2200" dirty="0" smtClean="0"/>
              <a:t> </a:t>
            </a:r>
            <a:r>
              <a:rPr lang="de-DE" sz="2200" dirty="0" err="1" smtClean="0"/>
              <a:t>models</a:t>
            </a:r>
            <a:r>
              <a:rPr lang="de-DE" sz="2200" dirty="0" smtClean="0"/>
              <a:t> </a:t>
            </a:r>
            <a:r>
              <a:rPr lang="de-DE" sz="2200" dirty="0" err="1" smtClean="0"/>
              <a:t>by</a:t>
            </a:r>
            <a:r>
              <a:rPr lang="de-DE" sz="2200" dirty="0" smtClean="0"/>
              <a:t> 2019</a:t>
            </a:r>
            <a:endParaRPr lang="de-DE" sz="2200" dirty="0"/>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747627603"/>
              </p:ext>
            </p:extLst>
          </p:nvPr>
        </p:nvGraphicFramePr>
        <p:xfrm>
          <a:off x="466725" y="1304764"/>
          <a:ext cx="8210550" cy="50045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2913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Ability to develop unique 1</a:t>
            </a:r>
            <a:r>
              <a:rPr lang="en-US" baseline="30000" dirty="0" smtClean="0"/>
              <a:t>st</a:t>
            </a:r>
            <a:r>
              <a:rPr lang="en-US" dirty="0" smtClean="0"/>
              <a:t> party data and build massive consumer reach are competitive differentiators</a:t>
            </a:r>
            <a:endParaRPr lang="en-GB" dirty="0"/>
          </a:p>
        </p:txBody>
      </p:sp>
      <p:graphicFrame>
        <p:nvGraphicFramePr>
          <p:cNvPr id="6" name="Content Placeholder 5"/>
          <p:cNvGraphicFramePr>
            <a:graphicFrameLocks noGrp="1"/>
          </p:cNvGraphicFramePr>
          <p:nvPr>
            <p:ph idx="1"/>
          </p:nvPr>
        </p:nvGraphicFramePr>
        <p:xfrm>
          <a:off x="457200" y="1484313"/>
          <a:ext cx="8220075" cy="475297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524000" y="6096000"/>
            <a:ext cx="1828800" cy="276999"/>
          </a:xfrm>
          <a:prstGeom prst="rect">
            <a:avLst/>
          </a:prstGeom>
          <a:noFill/>
        </p:spPr>
        <p:txBody>
          <a:bodyPr wrap="square" lIns="72000" rIns="72000" rtlCol="0">
            <a:spAutoFit/>
          </a:bodyPr>
          <a:lstStyle/>
          <a:p>
            <a:r>
              <a:rPr lang="en-GB" sz="1200" dirty="0" smtClean="0"/>
              <a:t>ID with credit cards</a:t>
            </a:r>
          </a:p>
        </p:txBody>
      </p:sp>
      <p:sp>
        <p:nvSpPr>
          <p:cNvPr id="8" name="TextBox 7"/>
          <p:cNvSpPr txBox="1"/>
          <p:nvPr/>
        </p:nvSpPr>
        <p:spPr>
          <a:xfrm>
            <a:off x="3733800" y="6096000"/>
            <a:ext cx="1828800" cy="276999"/>
          </a:xfrm>
          <a:prstGeom prst="rect">
            <a:avLst/>
          </a:prstGeom>
          <a:noFill/>
        </p:spPr>
        <p:txBody>
          <a:bodyPr wrap="square" lIns="72000" rIns="72000" rtlCol="0">
            <a:spAutoFit/>
          </a:bodyPr>
          <a:lstStyle/>
          <a:p>
            <a:r>
              <a:rPr lang="en-GB" sz="1200" dirty="0" smtClean="0"/>
              <a:t>Monthly active users</a:t>
            </a:r>
          </a:p>
        </p:txBody>
      </p:sp>
      <p:sp>
        <p:nvSpPr>
          <p:cNvPr id="9" name="TextBox 8"/>
          <p:cNvSpPr txBox="1"/>
          <p:nvPr/>
        </p:nvSpPr>
        <p:spPr>
          <a:xfrm>
            <a:off x="6172200" y="6096000"/>
            <a:ext cx="2743200" cy="276999"/>
          </a:xfrm>
          <a:prstGeom prst="rect">
            <a:avLst/>
          </a:prstGeom>
          <a:noFill/>
        </p:spPr>
        <p:txBody>
          <a:bodyPr wrap="square" lIns="72000" rIns="72000" rtlCol="0">
            <a:spAutoFit/>
          </a:bodyPr>
          <a:lstStyle/>
          <a:p>
            <a:r>
              <a:rPr lang="en-GB" sz="1200" dirty="0" smtClean="0"/>
              <a:t>Cumulative Android activations</a:t>
            </a:r>
          </a:p>
        </p:txBody>
      </p:sp>
      <p:cxnSp>
        <p:nvCxnSpPr>
          <p:cNvPr id="11" name="Straight Arrow Connector 10"/>
          <p:cNvCxnSpPr/>
          <p:nvPr/>
        </p:nvCxnSpPr>
        <p:spPr>
          <a:xfrm flipV="1">
            <a:off x="1752600" y="3810000"/>
            <a:ext cx="685800" cy="838200"/>
          </a:xfrm>
          <a:prstGeom prst="straightConnector1">
            <a:avLst/>
          </a:prstGeom>
          <a:ln w="19050">
            <a:solidFill>
              <a:srgbClr val="707C8A"/>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629400" y="3352800"/>
            <a:ext cx="685800" cy="1143000"/>
          </a:xfrm>
          <a:prstGeom prst="straightConnector1">
            <a:avLst/>
          </a:prstGeom>
          <a:ln w="19050">
            <a:solidFill>
              <a:srgbClr val="707C8A"/>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76400" y="3962400"/>
            <a:ext cx="685800" cy="292388"/>
          </a:xfrm>
          <a:prstGeom prst="rect">
            <a:avLst/>
          </a:prstGeom>
          <a:noFill/>
        </p:spPr>
        <p:txBody>
          <a:bodyPr wrap="square" lIns="72000" rIns="72000" rtlCol="0">
            <a:spAutoFit/>
          </a:bodyPr>
          <a:lstStyle/>
          <a:p>
            <a:r>
              <a:rPr lang="en-GB" sz="1300" dirty="0" smtClean="0"/>
              <a:t>+84%</a:t>
            </a:r>
          </a:p>
        </p:txBody>
      </p:sp>
      <p:sp>
        <p:nvSpPr>
          <p:cNvPr id="18" name="TextBox 17"/>
          <p:cNvSpPr txBox="1"/>
          <p:nvPr/>
        </p:nvSpPr>
        <p:spPr>
          <a:xfrm>
            <a:off x="4114800" y="2590800"/>
            <a:ext cx="685800" cy="292388"/>
          </a:xfrm>
          <a:prstGeom prst="rect">
            <a:avLst/>
          </a:prstGeom>
          <a:noFill/>
        </p:spPr>
        <p:txBody>
          <a:bodyPr wrap="square" lIns="72000" rIns="72000" rtlCol="0">
            <a:spAutoFit/>
          </a:bodyPr>
          <a:lstStyle/>
          <a:p>
            <a:r>
              <a:rPr lang="en-GB" sz="1300" dirty="0" smtClean="0"/>
              <a:t>+43%</a:t>
            </a:r>
          </a:p>
        </p:txBody>
      </p:sp>
      <p:sp>
        <p:nvSpPr>
          <p:cNvPr id="19" name="TextBox 18"/>
          <p:cNvSpPr txBox="1"/>
          <p:nvPr/>
        </p:nvSpPr>
        <p:spPr>
          <a:xfrm>
            <a:off x="6553200" y="3505200"/>
            <a:ext cx="685800" cy="292388"/>
          </a:xfrm>
          <a:prstGeom prst="rect">
            <a:avLst/>
          </a:prstGeom>
          <a:noFill/>
        </p:spPr>
        <p:txBody>
          <a:bodyPr wrap="square" lIns="72000" rIns="72000" rtlCol="0">
            <a:spAutoFit/>
          </a:bodyPr>
          <a:lstStyle/>
          <a:p>
            <a:r>
              <a:rPr lang="en-GB" sz="1300" dirty="0" smtClean="0"/>
              <a:t>+100%</a:t>
            </a:r>
          </a:p>
        </p:txBody>
      </p:sp>
      <p:sp>
        <p:nvSpPr>
          <p:cNvPr id="13" name="Slide Number Placeholder 4"/>
          <p:cNvSpPr>
            <a:spLocks noGrp="1"/>
          </p:cNvSpPr>
          <p:nvPr>
            <p:ph type="sldNum" sz="quarter" idx="12"/>
          </p:nvPr>
        </p:nvSpPr>
        <p:spPr>
          <a:xfrm>
            <a:off x="6613144" y="6448345"/>
            <a:ext cx="2133600" cy="365125"/>
          </a:xfrm>
        </p:spPr>
        <p:txBody>
          <a:bodyPr/>
          <a:lstStyle/>
          <a:p>
            <a:fld id="{24C46141-E31C-41A4-BE53-0A6DFD9041A4}" type="slidenum">
              <a:rPr lang="en-US" smtClean="0"/>
              <a:pPr/>
              <a:t>5</a:t>
            </a:fld>
            <a:endParaRPr lang="en-US"/>
          </a:p>
        </p:txBody>
      </p:sp>
    </p:spTree>
    <p:extLst>
      <p:ext uri="{BB962C8B-B14F-4D97-AF65-F5344CB8AC3E}">
        <p14:creationId xmlns:p14="http://schemas.microsoft.com/office/powerpoint/2010/main" val="4118065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in advertising shifts from those who have content &amp; audiences to those who own, manage, interpret data</a:t>
            </a:r>
            <a:endParaRPr lang="en-US" dirty="0"/>
          </a:p>
        </p:txBody>
      </p:sp>
      <p:sp>
        <p:nvSpPr>
          <p:cNvPr id="4" name="Slide Number Placeholder 3"/>
          <p:cNvSpPr>
            <a:spLocks noGrp="1"/>
          </p:cNvSpPr>
          <p:nvPr>
            <p:ph type="sldNum" sz="quarter" idx="4294967295"/>
          </p:nvPr>
        </p:nvSpPr>
        <p:spPr>
          <a:xfrm>
            <a:off x="8100489" y="6510528"/>
            <a:ext cx="576785" cy="219456"/>
          </a:xfrm>
          <a:prstGeom prst="rect">
            <a:avLst/>
          </a:prstGeom>
        </p:spPr>
        <p:txBody>
          <a:bodyPr/>
          <a:lstStyle/>
          <a:p>
            <a:fld id="{C1654822-CBA3-4BDF-80A9-3FE33B17E59A}" type="slidenum">
              <a:rPr lang="en-US"/>
              <a:pPr/>
              <a:t>6</a:t>
            </a:fld>
            <a:endParaRPr lang="en-US" dirty="0"/>
          </a:p>
        </p:txBody>
      </p:sp>
      <p:graphicFrame>
        <p:nvGraphicFramePr>
          <p:cNvPr id="14" name="Content Placeholder 13"/>
          <p:cNvGraphicFramePr>
            <a:graphicFrameLocks noGrp="1"/>
          </p:cNvGraphicFramePr>
          <p:nvPr>
            <p:ph idx="1"/>
            <p:extLst/>
          </p:nvPr>
        </p:nvGraphicFramePr>
        <p:xfrm>
          <a:off x="457200" y="1828800"/>
          <a:ext cx="8220075"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 name="Down Arrow 2"/>
          <p:cNvSpPr/>
          <p:nvPr/>
        </p:nvSpPr>
        <p:spPr>
          <a:xfrm>
            <a:off x="4191000" y="3048000"/>
            <a:ext cx="288032" cy="504056"/>
          </a:xfrm>
          <a:prstGeom prst="down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00" b="1" spc="20" dirty="0" smtClean="0">
              <a:solidFill>
                <a:prstClr val="black"/>
              </a:solidFill>
            </a:endParaRPr>
          </a:p>
        </p:txBody>
      </p:sp>
      <p:sp>
        <p:nvSpPr>
          <p:cNvPr id="7" name="Down Arrow 6"/>
          <p:cNvSpPr/>
          <p:nvPr/>
        </p:nvSpPr>
        <p:spPr>
          <a:xfrm>
            <a:off x="5181600" y="3505200"/>
            <a:ext cx="288032" cy="504056"/>
          </a:xfrm>
          <a:prstGeom prst="down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00" b="1" spc="20" dirty="0" smtClean="0">
              <a:solidFill>
                <a:prstClr val="black"/>
              </a:solidFill>
            </a:endParaRPr>
          </a:p>
        </p:txBody>
      </p:sp>
      <p:sp>
        <p:nvSpPr>
          <p:cNvPr id="6" name="TextBox 5"/>
          <p:cNvSpPr txBox="1"/>
          <p:nvPr/>
        </p:nvSpPr>
        <p:spPr>
          <a:xfrm>
            <a:off x="4067944" y="3501008"/>
            <a:ext cx="576064" cy="307777"/>
          </a:xfrm>
          <a:prstGeom prst="rect">
            <a:avLst/>
          </a:prstGeom>
          <a:noFill/>
        </p:spPr>
        <p:txBody>
          <a:bodyPr wrap="square" rtlCol="0">
            <a:spAutoFit/>
          </a:bodyPr>
          <a:lstStyle/>
          <a:p>
            <a:pPr fontAlgn="base">
              <a:spcBef>
                <a:spcPct val="0"/>
              </a:spcBef>
              <a:spcAft>
                <a:spcPct val="0"/>
              </a:spcAft>
            </a:pPr>
            <a:r>
              <a:rPr lang="en-US" sz="1400">
                <a:solidFill>
                  <a:prstClr val="black"/>
                </a:solidFill>
                <a:cs typeface="Arial" charset="0"/>
              </a:rPr>
              <a:t>15%</a:t>
            </a:r>
          </a:p>
        </p:txBody>
      </p:sp>
      <p:sp>
        <p:nvSpPr>
          <p:cNvPr id="9" name="TextBox 8"/>
          <p:cNvSpPr txBox="1"/>
          <p:nvPr/>
        </p:nvSpPr>
        <p:spPr>
          <a:xfrm>
            <a:off x="4114800" y="1673423"/>
            <a:ext cx="576064" cy="307777"/>
          </a:xfrm>
          <a:prstGeom prst="rect">
            <a:avLst/>
          </a:prstGeom>
          <a:noFill/>
        </p:spPr>
        <p:txBody>
          <a:bodyPr wrap="square" rtlCol="0">
            <a:spAutoFit/>
          </a:bodyPr>
          <a:lstStyle/>
          <a:p>
            <a:pPr fontAlgn="base">
              <a:spcBef>
                <a:spcPct val="0"/>
              </a:spcBef>
              <a:spcAft>
                <a:spcPct val="0"/>
              </a:spcAft>
            </a:pPr>
            <a:r>
              <a:rPr lang="en-US" sz="1400">
                <a:solidFill>
                  <a:prstClr val="black"/>
                </a:solidFill>
                <a:cs typeface="Arial" charset="0"/>
              </a:rPr>
              <a:t>40%</a:t>
            </a:r>
          </a:p>
        </p:txBody>
      </p:sp>
      <p:sp>
        <p:nvSpPr>
          <p:cNvPr id="10" name="TextBox 9"/>
          <p:cNvSpPr txBox="1"/>
          <p:nvPr/>
        </p:nvSpPr>
        <p:spPr>
          <a:xfrm>
            <a:off x="5105400" y="3962400"/>
            <a:ext cx="576064" cy="307777"/>
          </a:xfrm>
          <a:prstGeom prst="rect">
            <a:avLst/>
          </a:prstGeom>
          <a:noFill/>
        </p:spPr>
        <p:txBody>
          <a:bodyPr wrap="square" rtlCol="0">
            <a:spAutoFit/>
          </a:bodyPr>
          <a:lstStyle/>
          <a:p>
            <a:pPr fontAlgn="base">
              <a:spcBef>
                <a:spcPct val="0"/>
              </a:spcBef>
              <a:spcAft>
                <a:spcPct val="0"/>
              </a:spcAft>
            </a:pPr>
            <a:r>
              <a:rPr lang="en-US" sz="1400">
                <a:solidFill>
                  <a:prstClr val="black"/>
                </a:solidFill>
                <a:cs typeface="Arial" charset="0"/>
              </a:rPr>
              <a:t>15%</a:t>
            </a:r>
          </a:p>
        </p:txBody>
      </p:sp>
      <p:sp>
        <p:nvSpPr>
          <p:cNvPr id="11" name="TextBox 10"/>
          <p:cNvSpPr txBox="1"/>
          <p:nvPr/>
        </p:nvSpPr>
        <p:spPr>
          <a:xfrm>
            <a:off x="5105400" y="2133600"/>
            <a:ext cx="576064" cy="307777"/>
          </a:xfrm>
          <a:prstGeom prst="rect">
            <a:avLst/>
          </a:prstGeom>
          <a:noFill/>
        </p:spPr>
        <p:txBody>
          <a:bodyPr wrap="square" rtlCol="0">
            <a:spAutoFit/>
          </a:bodyPr>
          <a:lstStyle/>
          <a:p>
            <a:pPr fontAlgn="base">
              <a:spcBef>
                <a:spcPct val="0"/>
              </a:spcBef>
              <a:spcAft>
                <a:spcPct val="0"/>
              </a:spcAft>
            </a:pPr>
            <a:r>
              <a:rPr lang="en-US" sz="1400">
                <a:solidFill>
                  <a:prstClr val="black"/>
                </a:solidFill>
                <a:cs typeface="Arial" charset="0"/>
              </a:rPr>
              <a:t>20%</a:t>
            </a:r>
          </a:p>
        </p:txBody>
      </p:sp>
      <p:sp>
        <p:nvSpPr>
          <p:cNvPr id="8" name="Up Arrow 7"/>
          <p:cNvSpPr/>
          <p:nvPr/>
        </p:nvSpPr>
        <p:spPr>
          <a:xfrm>
            <a:off x="4191000" y="1934344"/>
            <a:ext cx="288032" cy="504056"/>
          </a:xfrm>
          <a:prstGeom prst="up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00" b="1" spc="20" dirty="0" smtClean="0">
              <a:solidFill>
                <a:prstClr val="black"/>
              </a:solidFill>
            </a:endParaRPr>
          </a:p>
        </p:txBody>
      </p:sp>
      <p:sp>
        <p:nvSpPr>
          <p:cNvPr id="13" name="Up Arrow 12"/>
          <p:cNvSpPr/>
          <p:nvPr/>
        </p:nvSpPr>
        <p:spPr>
          <a:xfrm>
            <a:off x="5181600" y="2438400"/>
            <a:ext cx="288032" cy="504056"/>
          </a:xfrm>
          <a:prstGeom prst="upArrow">
            <a:avLst/>
          </a:prstGeom>
          <a:solidFill>
            <a:srgbClr val="A1AB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600" b="1" spc="20" dirty="0" smtClean="0">
              <a:solidFill>
                <a:prstClr val="black"/>
              </a:solidFill>
            </a:endParaRPr>
          </a:p>
        </p:txBody>
      </p:sp>
      <p:sp>
        <p:nvSpPr>
          <p:cNvPr id="5" name="TextBox 4"/>
          <p:cNvSpPr txBox="1"/>
          <p:nvPr/>
        </p:nvSpPr>
        <p:spPr>
          <a:xfrm>
            <a:off x="2057400" y="1295400"/>
            <a:ext cx="6248400" cy="369332"/>
          </a:xfrm>
          <a:prstGeom prst="rect">
            <a:avLst/>
          </a:prstGeom>
          <a:noFill/>
        </p:spPr>
        <p:txBody>
          <a:bodyPr wrap="square" lIns="72000" rIns="72000" rtlCol="0">
            <a:spAutoFit/>
          </a:bodyPr>
          <a:lstStyle/>
          <a:p>
            <a:pPr fontAlgn="base">
              <a:spcBef>
                <a:spcPct val="0"/>
              </a:spcBef>
              <a:spcAft>
                <a:spcPct val="0"/>
              </a:spcAft>
            </a:pPr>
            <a:r>
              <a:rPr lang="en-US" b="1" dirty="0" err="1" smtClean="0">
                <a:solidFill>
                  <a:prstClr val="black"/>
                </a:solidFill>
                <a:cs typeface="Arial" charset="0"/>
              </a:rPr>
              <a:t>Ad spend flow in new digital ad ecosystem* </a:t>
            </a:r>
          </a:p>
        </p:txBody>
      </p:sp>
      <p:sp>
        <p:nvSpPr>
          <p:cNvPr id="12" name="TextBox 11"/>
          <p:cNvSpPr txBox="1"/>
          <p:nvPr/>
        </p:nvSpPr>
        <p:spPr>
          <a:xfrm>
            <a:off x="457200" y="5867400"/>
            <a:ext cx="7620000" cy="553998"/>
          </a:xfrm>
          <a:prstGeom prst="rect">
            <a:avLst/>
          </a:prstGeom>
          <a:noFill/>
        </p:spPr>
        <p:txBody>
          <a:bodyPr wrap="square" lIns="72000" rIns="72000" rtlCol="0">
            <a:spAutoFit/>
          </a:bodyPr>
          <a:lstStyle/>
          <a:p>
            <a:pPr fontAlgn="base">
              <a:spcBef>
                <a:spcPct val="0"/>
              </a:spcBef>
              <a:spcAft>
                <a:spcPct val="0"/>
              </a:spcAft>
            </a:pPr>
            <a:r>
              <a:rPr lang="en-US" sz="1000" i="1" dirty="0" err="1" smtClean="0">
                <a:solidFill>
                  <a:prstClr val="black"/>
                </a:solidFill>
                <a:cs typeface="Arial" charset="0"/>
              </a:rPr>
              <a:t>*Illustrative only. Variances depending on deal negotiations, technology ownership. Refers to banner display advertising, assumes linear flow across all types of market participants listed. Data based on interviews with 43 ad tech companies, advertisers and publishers in Europe and the US (2014), and reviews of SEC filings by ad tech companies (e.g. Rubicon, Tremor, YuMe).   </a:t>
            </a:r>
          </a:p>
        </p:txBody>
      </p:sp>
    </p:spTree>
    <p:extLst>
      <p:ext uri="{BB962C8B-B14F-4D97-AF65-F5344CB8AC3E}">
        <p14:creationId xmlns:p14="http://schemas.microsoft.com/office/powerpoint/2010/main" val="16905540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a data &amp; algorithms arms race, ad tech funding </a:t>
            </a:r>
            <a:r>
              <a:rPr lang="en-US" dirty="0" smtClean="0"/>
              <a:t>surges</a:t>
            </a:r>
            <a:endParaRPr lang="en-US" dirty="0"/>
          </a:p>
        </p:txBody>
      </p:sp>
      <p:graphicFrame>
        <p:nvGraphicFramePr>
          <p:cNvPr id="9" name="Content Placeholder 7"/>
          <p:cNvGraphicFramePr>
            <a:graphicFrameLocks noGrp="1"/>
          </p:cNvGraphicFramePr>
          <p:nvPr>
            <p:ph idx="1"/>
            <p:extLst>
              <p:ext uri="{D42A27DB-BD31-4B8C-83A1-F6EECF244321}">
                <p14:modId xmlns:p14="http://schemas.microsoft.com/office/powerpoint/2010/main" val="77956285"/>
              </p:ext>
            </p:extLst>
          </p:nvPr>
        </p:nvGraphicFramePr>
        <p:xfrm>
          <a:off x="457200" y="1124744"/>
          <a:ext cx="8220075" cy="5112544"/>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381000" y="6172200"/>
            <a:ext cx="8534400" cy="446276"/>
          </a:xfrm>
          <a:prstGeom prst="rect">
            <a:avLst/>
          </a:prstGeom>
          <a:noFill/>
        </p:spPr>
        <p:txBody>
          <a:bodyPr wrap="square" lIns="72000" rIns="72000" rtlCol="0">
            <a:spAutoFit/>
          </a:bodyPr>
          <a:lstStyle/>
          <a:p>
            <a:r>
              <a:rPr lang="en-GB" sz="1100" i="1" dirty="0" smtClean="0"/>
              <a:t>*Source: </a:t>
            </a:r>
            <a:r>
              <a:rPr lang="en-GB" sz="1100" i="1" dirty="0" err="1" smtClean="0"/>
              <a:t>Crunchbase</a:t>
            </a:r>
            <a:r>
              <a:rPr lang="en-GB" sz="1100" i="1" dirty="0" smtClean="0"/>
              <a:t>, company reports, GP </a:t>
            </a:r>
            <a:r>
              <a:rPr lang="en-GB" sz="1100" i="1" dirty="0" err="1" smtClean="0"/>
              <a:t>Bullhound</a:t>
            </a:r>
            <a:r>
              <a:rPr lang="en-GB" sz="1100" i="1" dirty="0" smtClean="0"/>
              <a:t>, </a:t>
            </a:r>
            <a:r>
              <a:rPr lang="en-US" sz="1100" i="1" dirty="0" smtClean="0"/>
              <a:t>IH</a:t>
            </a:r>
            <a:r>
              <a:rPr lang="en-GB" sz="1100" i="1" dirty="0" smtClean="0"/>
              <a:t>S interviews &amp; calculations. Excludes China. Excluding M&amp;A. </a:t>
            </a:r>
          </a:p>
          <a:p>
            <a:endParaRPr lang="en-GB" sz="1100" i="1" dirty="0" smtClean="0"/>
          </a:p>
        </p:txBody>
      </p:sp>
      <p:sp>
        <p:nvSpPr>
          <p:cNvPr id="6" name="Slide Number Placeholder 3"/>
          <p:cNvSpPr>
            <a:spLocks noGrp="1"/>
          </p:cNvSpPr>
          <p:nvPr>
            <p:ph type="sldNum" sz="quarter" idx="4294967295"/>
          </p:nvPr>
        </p:nvSpPr>
        <p:spPr>
          <a:xfrm>
            <a:off x="8100489" y="6510528"/>
            <a:ext cx="576785" cy="219456"/>
          </a:xfrm>
          <a:prstGeom prst="rect">
            <a:avLst/>
          </a:prstGeom>
        </p:spPr>
        <p:txBody>
          <a:bodyPr/>
          <a:lstStyle/>
          <a:p>
            <a:fld id="{C1654822-CBA3-4BDF-80A9-3FE33B17E59A}" type="slidenum">
              <a:rPr lang="en-US"/>
              <a:pPr/>
              <a:t>7</a:t>
            </a:fld>
            <a:endParaRPr lang="en-US" dirty="0"/>
          </a:p>
        </p:txBody>
      </p:sp>
    </p:spTree>
    <p:extLst>
      <p:ext uri="{BB962C8B-B14F-4D97-AF65-F5344CB8AC3E}">
        <p14:creationId xmlns:p14="http://schemas.microsoft.com/office/powerpoint/2010/main" val="23268776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200" dirty="0"/>
              <a:t>Consumer spending patterns </a:t>
            </a:r>
            <a:r>
              <a:rPr lang="en-US" sz="2200" dirty="0" smtClean="0"/>
              <a:t>reveal access players’ incentives for entering the advertising </a:t>
            </a:r>
            <a:r>
              <a:rPr lang="en-US" sz="2200" dirty="0"/>
              <a:t>market </a:t>
            </a:r>
            <a:r>
              <a:rPr lang="en-US" sz="2200" dirty="0" smtClean="0"/>
              <a:t>: legacy sector stagnation + data</a:t>
            </a:r>
            <a:endParaRPr lang="en-US" sz="22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1540162"/>
              </p:ext>
            </p:extLst>
          </p:nvPr>
        </p:nvGraphicFramePr>
        <p:xfrm>
          <a:off x="395287" y="1304764"/>
          <a:ext cx="8340727" cy="5004556"/>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4"/>
          <p:cNvSpPr>
            <a:spLocks noGrp="1"/>
          </p:cNvSpPr>
          <p:nvPr>
            <p:ph type="sldNum" sz="quarter" idx="12"/>
          </p:nvPr>
        </p:nvSpPr>
        <p:spPr>
          <a:xfrm>
            <a:off x="6613144" y="6448345"/>
            <a:ext cx="2133600" cy="365125"/>
          </a:xfrm>
        </p:spPr>
        <p:txBody>
          <a:bodyPr/>
          <a:lstStyle/>
          <a:p>
            <a:fld id="{24C46141-E31C-41A4-BE53-0A6DFD9041A4}" type="slidenum">
              <a:rPr lang="en-US" smtClean="0"/>
              <a:pPr/>
              <a:t>8</a:t>
            </a:fld>
            <a:endParaRPr lang="en-US" dirty="0"/>
          </a:p>
        </p:txBody>
      </p:sp>
    </p:spTree>
    <p:extLst>
      <p:ext uri="{BB962C8B-B14F-4D97-AF65-F5344CB8AC3E}">
        <p14:creationId xmlns:p14="http://schemas.microsoft.com/office/powerpoint/2010/main" val="1563354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Driven by M&amp;A, </a:t>
            </a:r>
            <a:r>
              <a:rPr lang="en-GB" dirty="0"/>
              <a:t>a</a:t>
            </a:r>
            <a:r>
              <a:rPr lang="en-GB" dirty="0" smtClean="0"/>
              <a:t> growing range of market participants taps into data-centric advertising technologies</a:t>
            </a:r>
            <a:endParaRPr lang="en-GB" dirty="0"/>
          </a:p>
        </p:txBody>
      </p:sp>
      <p:sp>
        <p:nvSpPr>
          <p:cNvPr id="6" name="TextBox 5"/>
          <p:cNvSpPr txBox="1"/>
          <p:nvPr/>
        </p:nvSpPr>
        <p:spPr>
          <a:xfrm>
            <a:off x="381000" y="6215390"/>
            <a:ext cx="8534400" cy="261610"/>
          </a:xfrm>
          <a:prstGeom prst="rect">
            <a:avLst/>
          </a:prstGeom>
          <a:noFill/>
        </p:spPr>
        <p:txBody>
          <a:bodyPr wrap="square" lIns="72000" rIns="72000" rtlCol="0">
            <a:spAutoFit/>
          </a:bodyPr>
          <a:lstStyle/>
          <a:p>
            <a:r>
              <a:rPr lang="en-GB" sz="1100" i="1" dirty="0" smtClean="0"/>
              <a:t>*</a:t>
            </a:r>
            <a:r>
              <a:rPr lang="en-GB" sz="1100" i="1" smtClean="0"/>
              <a:t>Represents full,majority </a:t>
            </a:r>
            <a:r>
              <a:rPr lang="en-GB" sz="1100" i="1" dirty="0" smtClean="0"/>
              <a:t>&amp; minority stakes. ND is non-disclosed. List non-exhaustive, focus on broadcasters &amp; their competitive set. </a:t>
            </a:r>
          </a:p>
        </p:txBody>
      </p:sp>
      <p:sp>
        <p:nvSpPr>
          <p:cNvPr id="8" name="Round Diagonal Corner Rectangle 7"/>
          <p:cNvSpPr/>
          <p:nvPr/>
        </p:nvSpPr>
        <p:spPr>
          <a:xfrm>
            <a:off x="2663890" y="6019800"/>
            <a:ext cx="149290" cy="152400"/>
          </a:xfrm>
          <a:prstGeom prst="round2DiagRect">
            <a:avLst/>
          </a:prstGeom>
          <a:solidFill>
            <a:srgbClr val="BED158"/>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400" dirty="0"/>
          </a:p>
        </p:txBody>
      </p:sp>
      <p:sp>
        <p:nvSpPr>
          <p:cNvPr id="9" name="Round Diagonal Corner Rectangle 8"/>
          <p:cNvSpPr/>
          <p:nvPr/>
        </p:nvSpPr>
        <p:spPr>
          <a:xfrm>
            <a:off x="533400" y="6019800"/>
            <a:ext cx="149290" cy="155511"/>
          </a:xfrm>
          <a:prstGeom prst="round2DiagRect">
            <a:avLst/>
          </a:prstGeom>
          <a:solidFill>
            <a:srgbClr val="0097D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0" name="Round Diagonal Corner Rectangle 9"/>
          <p:cNvSpPr/>
          <p:nvPr/>
        </p:nvSpPr>
        <p:spPr>
          <a:xfrm>
            <a:off x="7010400" y="6019800"/>
            <a:ext cx="149290" cy="152400"/>
          </a:xfrm>
          <a:prstGeom prst="round2DiagRect">
            <a:avLst/>
          </a:prstGeom>
          <a:solidFill>
            <a:srgbClr val="F7BFAD"/>
          </a:soli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1400" dirty="0"/>
          </a:p>
        </p:txBody>
      </p:sp>
      <p:sp>
        <p:nvSpPr>
          <p:cNvPr id="11" name="Round Diagonal Corner Rectangle 10"/>
          <p:cNvSpPr/>
          <p:nvPr/>
        </p:nvSpPr>
        <p:spPr>
          <a:xfrm>
            <a:off x="4879910" y="6019800"/>
            <a:ext cx="149290" cy="155511"/>
          </a:xfrm>
          <a:prstGeom prst="round2DiagRect">
            <a:avLst/>
          </a:prstGeom>
          <a:solidFill>
            <a:srgbClr val="F7941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2" name="TextBox 11"/>
          <p:cNvSpPr txBox="1"/>
          <p:nvPr/>
        </p:nvSpPr>
        <p:spPr>
          <a:xfrm>
            <a:off x="685800" y="5971401"/>
            <a:ext cx="1066800" cy="276999"/>
          </a:xfrm>
          <a:prstGeom prst="rect">
            <a:avLst/>
          </a:prstGeom>
          <a:noFill/>
        </p:spPr>
        <p:txBody>
          <a:bodyPr wrap="square" lIns="72000" rIns="72000" rtlCol="0">
            <a:spAutoFit/>
          </a:bodyPr>
          <a:lstStyle/>
          <a:p>
            <a:r>
              <a:rPr lang="en-GB" sz="1200" dirty="0" smtClean="0"/>
              <a:t>Agency</a:t>
            </a:r>
          </a:p>
        </p:txBody>
      </p:sp>
      <p:sp>
        <p:nvSpPr>
          <p:cNvPr id="13" name="TextBox 12"/>
          <p:cNvSpPr txBox="1"/>
          <p:nvPr/>
        </p:nvSpPr>
        <p:spPr>
          <a:xfrm>
            <a:off x="2819400" y="5971401"/>
            <a:ext cx="2438400" cy="276999"/>
          </a:xfrm>
          <a:prstGeom prst="rect">
            <a:avLst/>
          </a:prstGeom>
          <a:noFill/>
        </p:spPr>
        <p:txBody>
          <a:bodyPr wrap="square" lIns="72000" rIns="72000" rtlCol="0">
            <a:spAutoFit/>
          </a:bodyPr>
          <a:lstStyle/>
          <a:p>
            <a:r>
              <a:rPr lang="en-GB" sz="1200" dirty="0" smtClean="0"/>
              <a:t>Online technology platform</a:t>
            </a:r>
          </a:p>
        </p:txBody>
      </p:sp>
      <p:sp>
        <p:nvSpPr>
          <p:cNvPr id="14" name="TextBox 13"/>
          <p:cNvSpPr txBox="1"/>
          <p:nvPr/>
        </p:nvSpPr>
        <p:spPr>
          <a:xfrm>
            <a:off x="5029200" y="5971401"/>
            <a:ext cx="1066800" cy="276999"/>
          </a:xfrm>
          <a:prstGeom prst="rect">
            <a:avLst/>
          </a:prstGeom>
          <a:noFill/>
        </p:spPr>
        <p:txBody>
          <a:bodyPr wrap="square" lIns="72000" rIns="72000" rtlCol="0">
            <a:spAutoFit/>
          </a:bodyPr>
          <a:lstStyle/>
          <a:p>
            <a:r>
              <a:rPr lang="en-GB" sz="1200" dirty="0" smtClean="0"/>
              <a:t>Broadcaster</a:t>
            </a:r>
          </a:p>
        </p:txBody>
      </p:sp>
      <p:sp>
        <p:nvSpPr>
          <p:cNvPr id="15" name="TextBox 14"/>
          <p:cNvSpPr txBox="1"/>
          <p:nvPr/>
        </p:nvSpPr>
        <p:spPr>
          <a:xfrm>
            <a:off x="7162800" y="5971401"/>
            <a:ext cx="1295400" cy="276999"/>
          </a:xfrm>
          <a:prstGeom prst="rect">
            <a:avLst/>
          </a:prstGeom>
          <a:noFill/>
        </p:spPr>
        <p:txBody>
          <a:bodyPr wrap="square" lIns="72000" rIns="72000" rtlCol="0">
            <a:spAutoFit/>
          </a:bodyPr>
          <a:lstStyle/>
          <a:p>
            <a:r>
              <a:rPr lang="en-GB" sz="1200" dirty="0" smtClean="0"/>
              <a:t>Cable provider</a:t>
            </a:r>
          </a:p>
        </p:txBody>
      </p:sp>
      <p:graphicFrame>
        <p:nvGraphicFramePr>
          <p:cNvPr id="16" name="Content Placeholder 6"/>
          <p:cNvGraphicFramePr>
            <a:graphicFrameLocks noGrp="1"/>
          </p:cNvGraphicFramePr>
          <p:nvPr>
            <p:ph idx="1"/>
            <p:extLst/>
          </p:nvPr>
        </p:nvGraphicFramePr>
        <p:xfrm>
          <a:off x="533400" y="1427399"/>
          <a:ext cx="8000999" cy="4440000"/>
        </p:xfrm>
        <a:graphic>
          <a:graphicData uri="http://schemas.openxmlformats.org/drawingml/2006/table">
            <a:tbl>
              <a:tblPr firstRow="1" bandRow="1"/>
              <a:tblGrid>
                <a:gridCol w="2000250"/>
                <a:gridCol w="2000250"/>
                <a:gridCol w="2084872"/>
                <a:gridCol w="1915627"/>
              </a:tblGrid>
              <a:tr h="277500">
                <a:tc>
                  <a:txBody>
                    <a:bodyPr/>
                    <a:lstStyle/>
                    <a:p>
                      <a:r>
                        <a:rPr lang="en-GB" sz="1100" b="1" dirty="0" smtClean="0"/>
                        <a:t>Date</a:t>
                      </a:r>
                      <a:endParaRPr lang="en-GB" sz="1100" b="1" dirty="0"/>
                    </a:p>
                  </a:txBody>
                  <a:tcPr marL="68580" marR="68580" marT="34290" marB="34290"/>
                </a:tc>
                <a:tc>
                  <a:txBody>
                    <a:bodyPr/>
                    <a:lstStyle/>
                    <a:p>
                      <a:r>
                        <a:rPr lang="en-GB" sz="1100" b="1" dirty="0" smtClean="0"/>
                        <a:t>Company</a:t>
                      </a:r>
                      <a:endParaRPr lang="en-GB" sz="1100" b="1" dirty="0"/>
                    </a:p>
                  </a:txBody>
                  <a:tcPr marL="68580" marR="68580" marT="34290" marB="34290"/>
                </a:tc>
                <a:tc>
                  <a:txBody>
                    <a:bodyPr/>
                    <a:lstStyle/>
                    <a:p>
                      <a:r>
                        <a:rPr lang="en-GB" sz="1100" b="1" dirty="0" smtClean="0"/>
                        <a:t>Acquisition*</a:t>
                      </a:r>
                      <a:endParaRPr lang="en-GB" sz="1100" b="1" dirty="0"/>
                    </a:p>
                  </a:txBody>
                  <a:tcPr marL="68580" marR="68580" marT="34290" marB="34290"/>
                </a:tc>
                <a:tc>
                  <a:txBody>
                    <a:bodyPr/>
                    <a:lstStyle/>
                    <a:p>
                      <a:r>
                        <a:rPr lang="en-GB" sz="1100" b="1" dirty="0" smtClean="0"/>
                        <a:t>Value</a:t>
                      </a:r>
                      <a:endParaRPr lang="en-GB" sz="1100" b="1" dirty="0"/>
                    </a:p>
                  </a:txBody>
                  <a:tcPr marL="68580" marR="68580" marT="34290" marB="34290"/>
                </a:tc>
              </a:tr>
              <a:tr h="277500">
                <a:tc>
                  <a:txBody>
                    <a:bodyPr/>
                    <a:lstStyle/>
                    <a:p>
                      <a:pPr marL="0" algn="l" defTabSz="914400" rtl="0" eaLnBrk="1" latinLnBrk="0" hangingPunct="1"/>
                      <a:r>
                        <a:rPr lang="en-GB" sz="1100" kern="1200" dirty="0" smtClean="0">
                          <a:solidFill>
                            <a:schemeClr val="dk1"/>
                          </a:solidFill>
                          <a:latin typeface="+mn-lt"/>
                          <a:ea typeface="+mn-ea"/>
                          <a:cs typeface="+mn-cs"/>
                        </a:rPr>
                        <a:t>July 2015</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ProSiebenSat.1</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Smartstream.tv (majority)</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undisclosed</a:t>
                      </a:r>
                      <a:endParaRPr lang="en-GB" sz="1100" kern="1200" dirty="0">
                        <a:solidFill>
                          <a:schemeClr val="dk1"/>
                        </a:solidFill>
                        <a:latin typeface="+mn-lt"/>
                        <a:ea typeface="+mn-ea"/>
                        <a:cs typeface="+mn-cs"/>
                      </a:endParaRPr>
                    </a:p>
                  </a:txBody>
                  <a:tcPr marL="68580" marR="68580" marT="34290" marB="34290">
                    <a:solidFill>
                      <a:srgbClr val="F7941D"/>
                    </a:solidFill>
                  </a:tcPr>
                </a:tc>
              </a:tr>
              <a:tr h="277500">
                <a:tc>
                  <a:txBody>
                    <a:bodyPr/>
                    <a:lstStyle/>
                    <a:p>
                      <a:pPr marL="0" algn="l" defTabSz="914400" rtl="0" eaLnBrk="1" latinLnBrk="0" hangingPunct="1"/>
                      <a:r>
                        <a:rPr lang="en-GB" sz="1100" kern="1200" dirty="0" smtClean="0">
                          <a:solidFill>
                            <a:schemeClr val="dk1"/>
                          </a:solidFill>
                          <a:latin typeface="+mn-lt"/>
                          <a:ea typeface="+mn-ea"/>
                          <a:cs typeface="+mn-cs"/>
                        </a:rPr>
                        <a:t>June 2015</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ProSiebenSat.1</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Virtual Minds (majority)</a:t>
                      </a:r>
                      <a:endParaRPr lang="en-GB" sz="1100" kern="1200" dirty="0">
                        <a:solidFill>
                          <a:schemeClr val="dk1"/>
                        </a:solidFill>
                        <a:latin typeface="+mn-lt"/>
                        <a:ea typeface="+mn-ea"/>
                        <a:cs typeface="+mn-cs"/>
                      </a:endParaRPr>
                    </a:p>
                  </a:txBody>
                  <a:tcPr marL="68580" marR="68580" marT="34290" marB="34290">
                    <a:solidFill>
                      <a:srgbClr val="F7941D"/>
                    </a:solidFill>
                  </a:tcPr>
                </a:tc>
                <a:tc>
                  <a:txBody>
                    <a:bodyPr/>
                    <a:lstStyle/>
                    <a:p>
                      <a:pPr marL="0" algn="l" defTabSz="914400" rtl="0" eaLnBrk="1" latinLnBrk="0" hangingPunct="1"/>
                      <a:r>
                        <a:rPr lang="en-GB" sz="1100" kern="1200" dirty="0" smtClean="0">
                          <a:solidFill>
                            <a:schemeClr val="dk1"/>
                          </a:solidFill>
                          <a:latin typeface="+mn-lt"/>
                          <a:ea typeface="+mn-ea"/>
                          <a:cs typeface="+mn-cs"/>
                        </a:rPr>
                        <a:t>undisclosed</a:t>
                      </a:r>
                      <a:endParaRPr lang="en-GB" sz="1100" kern="1200" dirty="0">
                        <a:solidFill>
                          <a:schemeClr val="dk1"/>
                        </a:solidFill>
                        <a:latin typeface="+mn-lt"/>
                        <a:ea typeface="+mn-ea"/>
                        <a:cs typeface="+mn-cs"/>
                      </a:endParaRPr>
                    </a:p>
                  </a:txBody>
                  <a:tcPr marL="68580" marR="68580" marT="34290" marB="34290">
                    <a:solidFill>
                      <a:srgbClr val="F7941D"/>
                    </a:solidFill>
                  </a:tcPr>
                </a:tc>
              </a:tr>
              <a:tr h="277500">
                <a:tc>
                  <a:txBody>
                    <a:bodyPr/>
                    <a:lstStyle/>
                    <a:p>
                      <a:r>
                        <a:rPr lang="en-GB" sz="1100" dirty="0" smtClean="0"/>
                        <a:t>May 2015</a:t>
                      </a:r>
                      <a:endParaRPr lang="en-GB" sz="1100" dirty="0"/>
                    </a:p>
                  </a:txBody>
                  <a:tcPr marL="68580" marR="68580" marT="34290" marB="34290">
                    <a:solidFill>
                      <a:srgbClr val="F7BFAD"/>
                    </a:solidFill>
                  </a:tcPr>
                </a:tc>
                <a:tc>
                  <a:txBody>
                    <a:bodyPr/>
                    <a:lstStyle/>
                    <a:p>
                      <a:r>
                        <a:rPr lang="en-GB" sz="1100" dirty="0" smtClean="0"/>
                        <a:t>Verizon</a:t>
                      </a:r>
                      <a:endParaRPr lang="en-GB" sz="1100" dirty="0"/>
                    </a:p>
                  </a:txBody>
                  <a:tcPr marL="68580" marR="68580" marT="34290" marB="34290">
                    <a:solidFill>
                      <a:srgbClr val="F7BFAD"/>
                    </a:solidFill>
                  </a:tcPr>
                </a:tc>
                <a:tc>
                  <a:txBody>
                    <a:bodyPr/>
                    <a:lstStyle/>
                    <a:p>
                      <a:r>
                        <a:rPr lang="en-GB" sz="1100" dirty="0" smtClean="0"/>
                        <a:t>AOL (full)</a:t>
                      </a:r>
                      <a:endParaRPr lang="en-GB" sz="1100" dirty="0"/>
                    </a:p>
                  </a:txBody>
                  <a:tcPr marL="68580" marR="68580" marT="34290" marB="34290">
                    <a:solidFill>
                      <a:srgbClr val="F7BFAD"/>
                    </a:solidFill>
                  </a:tcPr>
                </a:tc>
                <a:tc>
                  <a:txBody>
                    <a:bodyPr/>
                    <a:lstStyle/>
                    <a:p>
                      <a:r>
                        <a:rPr lang="en-GB" sz="1100" dirty="0" smtClean="0"/>
                        <a:t>$4,400m</a:t>
                      </a:r>
                      <a:endParaRPr lang="en-GB" sz="1100" dirty="0"/>
                    </a:p>
                  </a:txBody>
                  <a:tcPr marL="68580" marR="68580" marT="34290" marB="34290">
                    <a:solidFill>
                      <a:srgbClr val="F7BFAD"/>
                    </a:solidFill>
                  </a:tcPr>
                </a:tc>
              </a:tr>
              <a:tr h="277500">
                <a:tc>
                  <a:txBody>
                    <a:bodyPr/>
                    <a:lstStyle/>
                    <a:p>
                      <a:r>
                        <a:rPr lang="en-GB" sz="1100" dirty="0" smtClean="0"/>
                        <a:t>February 2015</a:t>
                      </a:r>
                      <a:endParaRPr lang="en-GB" sz="1100" dirty="0"/>
                    </a:p>
                  </a:txBody>
                  <a:tcPr marL="68580" marR="68580" marT="34290" marB="34290">
                    <a:solidFill>
                      <a:srgbClr val="0097D1"/>
                    </a:solidFill>
                  </a:tcPr>
                </a:tc>
                <a:tc>
                  <a:txBody>
                    <a:bodyPr/>
                    <a:lstStyle/>
                    <a:p>
                      <a:r>
                        <a:rPr lang="en-GB" sz="1100" dirty="0" smtClean="0"/>
                        <a:t>WPP</a:t>
                      </a:r>
                      <a:endParaRPr lang="en-GB" sz="1100" dirty="0"/>
                    </a:p>
                  </a:txBody>
                  <a:tcPr marL="68580" marR="68580" marT="34290" marB="34290">
                    <a:solidFill>
                      <a:srgbClr val="0097D1"/>
                    </a:solidFill>
                  </a:tcPr>
                </a:tc>
                <a:tc>
                  <a:txBody>
                    <a:bodyPr/>
                    <a:lstStyle/>
                    <a:p>
                      <a:r>
                        <a:rPr lang="en-GB" sz="1100" dirty="0" err="1" smtClean="0"/>
                        <a:t>Appnexus</a:t>
                      </a:r>
                      <a:r>
                        <a:rPr lang="en-GB" sz="1100" dirty="0" smtClean="0"/>
                        <a:t> (minority)</a:t>
                      </a:r>
                      <a:endParaRPr lang="en-GB" sz="1100" dirty="0"/>
                    </a:p>
                  </a:txBody>
                  <a:tcPr marL="68580" marR="68580" marT="34290" marB="34290">
                    <a:solidFill>
                      <a:srgbClr val="0097D1"/>
                    </a:solidFill>
                  </a:tcPr>
                </a:tc>
                <a:tc>
                  <a:txBody>
                    <a:bodyPr/>
                    <a:lstStyle/>
                    <a:p>
                      <a:r>
                        <a:rPr lang="en-GB" sz="1100" dirty="0" smtClean="0"/>
                        <a:t>$25m</a:t>
                      </a:r>
                      <a:endParaRPr lang="en-GB" sz="1100" dirty="0"/>
                    </a:p>
                  </a:txBody>
                  <a:tcPr marL="68580" marR="68580" marT="34290" marB="34290">
                    <a:solidFill>
                      <a:srgbClr val="0097D1"/>
                    </a:solidFill>
                  </a:tcPr>
                </a:tc>
              </a:tr>
              <a:tr h="277500">
                <a:tc>
                  <a:txBody>
                    <a:bodyPr/>
                    <a:lstStyle/>
                    <a:p>
                      <a:r>
                        <a:rPr lang="en-GB" sz="1100" dirty="0" smtClean="0"/>
                        <a:t>November 2014</a:t>
                      </a:r>
                      <a:endParaRPr lang="en-GB" sz="1100" dirty="0"/>
                    </a:p>
                  </a:txBody>
                  <a:tcPr marL="68580" marR="68580" marT="34290" marB="34290">
                    <a:solidFill>
                      <a:srgbClr val="0097D1"/>
                    </a:solidFill>
                  </a:tcPr>
                </a:tc>
                <a:tc>
                  <a:txBody>
                    <a:bodyPr/>
                    <a:lstStyle/>
                    <a:p>
                      <a:r>
                        <a:rPr lang="en-GB" sz="1100" dirty="0" err="1" smtClean="0"/>
                        <a:t>Publicis</a:t>
                      </a:r>
                      <a:endParaRPr lang="en-GB" sz="1100" dirty="0"/>
                    </a:p>
                  </a:txBody>
                  <a:tcPr marL="68580" marR="68580" marT="34290" marB="34290">
                    <a:solidFill>
                      <a:srgbClr val="0097D1"/>
                    </a:solidFill>
                  </a:tcPr>
                </a:tc>
                <a:tc>
                  <a:txBody>
                    <a:bodyPr/>
                    <a:lstStyle/>
                    <a:p>
                      <a:r>
                        <a:rPr lang="en-GB" sz="1100" smtClean="0"/>
                        <a:t>Sapient (full)</a:t>
                      </a:r>
                      <a:endParaRPr lang="en-GB" sz="1100" dirty="0"/>
                    </a:p>
                  </a:txBody>
                  <a:tcPr marL="68580" marR="68580" marT="34290" marB="34290">
                    <a:solidFill>
                      <a:srgbClr val="0097D1"/>
                    </a:solidFill>
                  </a:tcPr>
                </a:tc>
                <a:tc>
                  <a:txBody>
                    <a:bodyPr/>
                    <a:lstStyle/>
                    <a:p>
                      <a:r>
                        <a:rPr lang="en-GB" sz="1100" dirty="0" smtClean="0"/>
                        <a:t>$3,400m</a:t>
                      </a:r>
                      <a:endParaRPr lang="en-GB" sz="1100" dirty="0"/>
                    </a:p>
                  </a:txBody>
                  <a:tcPr marL="68580" marR="68580" marT="34290" marB="34290">
                    <a:solidFill>
                      <a:srgbClr val="0097D1"/>
                    </a:solidFill>
                  </a:tcPr>
                </a:tc>
              </a:tr>
              <a:tr h="277500">
                <a:tc>
                  <a:txBody>
                    <a:bodyPr/>
                    <a:lstStyle/>
                    <a:p>
                      <a:r>
                        <a:rPr lang="en-GB" sz="1100" dirty="0" smtClean="0"/>
                        <a:t>November 2014</a:t>
                      </a:r>
                      <a:endParaRPr lang="en-GB" sz="1100" dirty="0"/>
                    </a:p>
                  </a:txBody>
                  <a:tcPr marL="68580" marR="68580" marT="34290" marB="34290">
                    <a:solidFill>
                      <a:srgbClr val="BED158"/>
                    </a:solidFill>
                  </a:tcPr>
                </a:tc>
                <a:tc>
                  <a:txBody>
                    <a:bodyPr/>
                    <a:lstStyle/>
                    <a:p>
                      <a:r>
                        <a:rPr lang="en-GB" sz="1100" dirty="0" smtClean="0"/>
                        <a:t>Yahoo </a:t>
                      </a:r>
                      <a:endParaRPr lang="en-GB" sz="1100" dirty="0"/>
                    </a:p>
                  </a:txBody>
                  <a:tcPr marL="68580" marR="68580" marT="34290" marB="34290">
                    <a:solidFill>
                      <a:srgbClr val="BED158"/>
                    </a:solidFill>
                  </a:tcPr>
                </a:tc>
                <a:tc>
                  <a:txBody>
                    <a:bodyPr/>
                    <a:lstStyle/>
                    <a:p>
                      <a:r>
                        <a:rPr lang="en-GB" sz="1100" dirty="0" err="1" smtClean="0"/>
                        <a:t>Brightroll</a:t>
                      </a:r>
                      <a:r>
                        <a:rPr lang="en-GB" sz="1100" dirty="0" smtClean="0"/>
                        <a:t> (full)</a:t>
                      </a:r>
                      <a:endParaRPr lang="en-GB" sz="1100" dirty="0"/>
                    </a:p>
                  </a:txBody>
                  <a:tcPr marL="68580" marR="68580" marT="34290" marB="34290">
                    <a:solidFill>
                      <a:srgbClr val="BED158"/>
                    </a:solidFill>
                  </a:tcPr>
                </a:tc>
                <a:tc>
                  <a:txBody>
                    <a:bodyPr/>
                    <a:lstStyle/>
                    <a:p>
                      <a:r>
                        <a:rPr lang="en-GB" sz="1100" dirty="0" smtClean="0"/>
                        <a:t>$640m</a:t>
                      </a:r>
                      <a:endParaRPr lang="en-GB" sz="1100" dirty="0"/>
                    </a:p>
                  </a:txBody>
                  <a:tcPr marL="68580" marR="68580" marT="34290" marB="34290">
                    <a:solidFill>
                      <a:srgbClr val="BED158"/>
                    </a:solidFill>
                  </a:tcPr>
                </a:tc>
              </a:tr>
              <a:tr h="277500">
                <a:tc>
                  <a:txBody>
                    <a:bodyPr/>
                    <a:lstStyle/>
                    <a:p>
                      <a:r>
                        <a:rPr lang="en-GB" sz="1100" dirty="0" smtClean="0"/>
                        <a:t>October</a:t>
                      </a:r>
                      <a:r>
                        <a:rPr lang="en-GB" sz="1100" baseline="0" dirty="0" smtClean="0"/>
                        <a:t> 2014</a:t>
                      </a:r>
                      <a:endParaRPr lang="en-GB" sz="1100" dirty="0"/>
                    </a:p>
                  </a:txBody>
                  <a:tcPr marL="68580" marR="68580" marT="34290" marB="34290">
                    <a:solidFill>
                      <a:srgbClr val="F7BFAD"/>
                    </a:solidFill>
                  </a:tcPr>
                </a:tc>
                <a:tc>
                  <a:txBody>
                    <a:bodyPr/>
                    <a:lstStyle/>
                    <a:p>
                      <a:r>
                        <a:rPr lang="en-GB" sz="1100" dirty="0" smtClean="0"/>
                        <a:t>Telstra</a:t>
                      </a:r>
                      <a:endParaRPr lang="en-GB" sz="1100" dirty="0"/>
                    </a:p>
                  </a:txBody>
                  <a:tcPr marL="68580" marR="68580" marT="34290" marB="34290">
                    <a:solidFill>
                      <a:srgbClr val="F7BFAD"/>
                    </a:solidFill>
                  </a:tcPr>
                </a:tc>
                <a:tc>
                  <a:txBody>
                    <a:bodyPr/>
                    <a:lstStyle/>
                    <a:p>
                      <a:r>
                        <a:rPr lang="en-GB" sz="1100" dirty="0" err="1" smtClean="0"/>
                        <a:t>Ooyala</a:t>
                      </a:r>
                      <a:r>
                        <a:rPr lang="en-GB" sz="1100" dirty="0" smtClean="0"/>
                        <a:t>/</a:t>
                      </a:r>
                      <a:r>
                        <a:rPr lang="en-GB" sz="1100" dirty="0" err="1" smtClean="0"/>
                        <a:t>Videoplaza</a:t>
                      </a:r>
                      <a:r>
                        <a:rPr lang="en-GB" sz="1100" dirty="0" smtClean="0"/>
                        <a:t> (full)</a:t>
                      </a:r>
                      <a:endParaRPr lang="en-GB" sz="1100" dirty="0"/>
                    </a:p>
                  </a:txBody>
                  <a:tcPr marL="68580" marR="68580" marT="34290" marB="34290">
                    <a:solidFill>
                      <a:srgbClr val="F7BFAD"/>
                    </a:solidFill>
                  </a:tcPr>
                </a:tc>
                <a:tc>
                  <a:txBody>
                    <a:bodyPr/>
                    <a:lstStyle/>
                    <a:p>
                      <a:r>
                        <a:rPr lang="en-GB" sz="1100" kern="1200" dirty="0" smtClean="0">
                          <a:solidFill>
                            <a:schemeClr val="dk1"/>
                          </a:solidFill>
                          <a:latin typeface="+mn-lt"/>
                          <a:ea typeface="+mn-ea"/>
                          <a:cs typeface="+mn-cs"/>
                        </a:rPr>
                        <a:t>undisclosed</a:t>
                      </a:r>
                      <a:endParaRPr lang="en-GB" sz="1100" dirty="0"/>
                    </a:p>
                  </a:txBody>
                  <a:tcPr marL="68580" marR="68580" marT="34290" marB="34290">
                    <a:solidFill>
                      <a:srgbClr val="F7BFAD"/>
                    </a:solidFill>
                  </a:tcPr>
                </a:tc>
              </a:tr>
              <a:tr h="277500">
                <a:tc>
                  <a:txBody>
                    <a:bodyPr/>
                    <a:lstStyle/>
                    <a:p>
                      <a:r>
                        <a:rPr lang="en-GB" sz="1100" dirty="0" smtClean="0"/>
                        <a:t>July 2014</a:t>
                      </a:r>
                      <a:endParaRPr lang="en-GB" sz="1100" dirty="0"/>
                    </a:p>
                  </a:txBody>
                  <a:tcPr marL="68580" marR="68580" marT="34290" marB="34290">
                    <a:solidFill>
                      <a:srgbClr val="F7941D"/>
                    </a:solidFill>
                  </a:tcPr>
                </a:tc>
                <a:tc>
                  <a:txBody>
                    <a:bodyPr/>
                    <a:lstStyle/>
                    <a:p>
                      <a:r>
                        <a:rPr lang="en-GB" sz="1100" dirty="0" smtClean="0"/>
                        <a:t>RTL Group</a:t>
                      </a:r>
                      <a:endParaRPr lang="en-GB" sz="1100" dirty="0"/>
                    </a:p>
                  </a:txBody>
                  <a:tcPr marL="68580" marR="68580" marT="34290" marB="34290">
                    <a:solidFill>
                      <a:srgbClr val="F7941D"/>
                    </a:solidFill>
                  </a:tcPr>
                </a:tc>
                <a:tc>
                  <a:txBody>
                    <a:bodyPr/>
                    <a:lstStyle/>
                    <a:p>
                      <a:r>
                        <a:rPr lang="en-GB" sz="1100" dirty="0" err="1" smtClean="0"/>
                        <a:t>SpotXchange</a:t>
                      </a:r>
                      <a:r>
                        <a:rPr lang="en-GB" sz="1100" dirty="0" smtClean="0"/>
                        <a:t> (majority)</a:t>
                      </a:r>
                      <a:endParaRPr lang="en-GB" sz="1100" dirty="0"/>
                    </a:p>
                  </a:txBody>
                  <a:tcPr marL="68580" marR="68580" marT="34290" marB="34290">
                    <a:solidFill>
                      <a:srgbClr val="F7941D"/>
                    </a:solidFill>
                  </a:tcPr>
                </a:tc>
                <a:tc>
                  <a:txBody>
                    <a:bodyPr/>
                    <a:lstStyle/>
                    <a:p>
                      <a:r>
                        <a:rPr lang="en-GB" sz="1100" dirty="0" smtClean="0"/>
                        <a:t>$144m</a:t>
                      </a:r>
                      <a:endParaRPr lang="en-GB" sz="1100" dirty="0"/>
                    </a:p>
                  </a:txBody>
                  <a:tcPr marL="68580" marR="68580" marT="34290" marB="34290">
                    <a:solidFill>
                      <a:srgbClr val="F7941D"/>
                    </a:solidFill>
                  </a:tcPr>
                </a:tc>
              </a:tr>
              <a:tr h="277500">
                <a:tc>
                  <a:txBody>
                    <a:bodyPr/>
                    <a:lstStyle/>
                    <a:p>
                      <a:r>
                        <a:rPr lang="en-GB" sz="1100" dirty="0" smtClean="0"/>
                        <a:t>July 2014</a:t>
                      </a:r>
                      <a:endParaRPr lang="en-GB" sz="1100" dirty="0"/>
                    </a:p>
                  </a:txBody>
                  <a:tcPr marL="68580" marR="68580" marT="34290" marB="34290">
                    <a:solidFill>
                      <a:srgbClr val="BED158"/>
                    </a:solidFill>
                  </a:tcPr>
                </a:tc>
                <a:tc>
                  <a:txBody>
                    <a:bodyPr/>
                    <a:lstStyle/>
                    <a:p>
                      <a:r>
                        <a:rPr lang="en-GB" sz="1100" dirty="0" smtClean="0"/>
                        <a:t>Yahoo</a:t>
                      </a:r>
                      <a:endParaRPr lang="en-GB" sz="1100" dirty="0"/>
                    </a:p>
                  </a:txBody>
                  <a:tcPr marL="68580" marR="68580" marT="34290" marB="34290">
                    <a:solidFill>
                      <a:srgbClr val="BED158"/>
                    </a:solidFill>
                  </a:tcPr>
                </a:tc>
                <a:tc>
                  <a:txBody>
                    <a:bodyPr/>
                    <a:lstStyle/>
                    <a:p>
                      <a:r>
                        <a:rPr lang="en-GB" sz="1100" dirty="0" smtClean="0"/>
                        <a:t>Flurry (full)</a:t>
                      </a:r>
                      <a:endParaRPr lang="en-GB" sz="1100" dirty="0"/>
                    </a:p>
                  </a:txBody>
                  <a:tcPr marL="68580" marR="68580" marT="34290" marB="34290">
                    <a:solidFill>
                      <a:srgbClr val="BED158"/>
                    </a:solidFill>
                  </a:tcPr>
                </a:tc>
                <a:tc>
                  <a:txBody>
                    <a:bodyPr/>
                    <a:lstStyle/>
                    <a:p>
                      <a:r>
                        <a:rPr lang="en-GB" sz="1100" kern="1200" dirty="0" smtClean="0">
                          <a:solidFill>
                            <a:schemeClr val="dk1"/>
                          </a:solidFill>
                          <a:latin typeface="+mn-lt"/>
                          <a:ea typeface="+mn-ea"/>
                          <a:cs typeface="+mn-cs"/>
                        </a:rPr>
                        <a:t>undisclosed</a:t>
                      </a:r>
                      <a:endParaRPr lang="en-GB" sz="1100" dirty="0"/>
                    </a:p>
                  </a:txBody>
                  <a:tcPr marL="68580" marR="68580" marT="34290" marB="34290">
                    <a:solidFill>
                      <a:srgbClr val="BED158"/>
                    </a:solidFill>
                  </a:tcPr>
                </a:tc>
              </a:tr>
              <a:tr h="277500">
                <a:tc>
                  <a:txBody>
                    <a:bodyPr/>
                    <a:lstStyle/>
                    <a:p>
                      <a:r>
                        <a:rPr lang="en-GB" sz="1100" dirty="0" smtClean="0"/>
                        <a:t>May 2014</a:t>
                      </a:r>
                      <a:endParaRPr lang="en-GB" sz="1100" dirty="0"/>
                    </a:p>
                  </a:txBody>
                  <a:tcPr marL="68580" marR="68580" marT="34290" marB="34290">
                    <a:solidFill>
                      <a:srgbClr val="BED158"/>
                    </a:solidFill>
                  </a:tcPr>
                </a:tc>
                <a:tc>
                  <a:txBody>
                    <a:bodyPr/>
                    <a:lstStyle/>
                    <a:p>
                      <a:r>
                        <a:rPr lang="en-GB" sz="1100" dirty="0" smtClean="0"/>
                        <a:t>Google</a:t>
                      </a:r>
                      <a:endParaRPr lang="en-GB" sz="1100" dirty="0"/>
                    </a:p>
                  </a:txBody>
                  <a:tcPr marL="68580" marR="68580" marT="34290" marB="34290">
                    <a:solidFill>
                      <a:srgbClr val="BED158"/>
                    </a:solidFill>
                  </a:tcPr>
                </a:tc>
                <a:tc>
                  <a:txBody>
                    <a:bodyPr/>
                    <a:lstStyle/>
                    <a:p>
                      <a:r>
                        <a:rPr lang="en-GB" sz="1100" dirty="0" err="1" smtClean="0"/>
                        <a:t>Adometry</a:t>
                      </a:r>
                      <a:r>
                        <a:rPr lang="en-GB" sz="1100" dirty="0" smtClean="0"/>
                        <a:t> (full) </a:t>
                      </a:r>
                      <a:endParaRPr lang="en-GB" sz="1100" dirty="0"/>
                    </a:p>
                  </a:txBody>
                  <a:tcPr marL="68580" marR="68580" marT="34290" marB="34290">
                    <a:solidFill>
                      <a:srgbClr val="BED158"/>
                    </a:solidFill>
                  </a:tcPr>
                </a:tc>
                <a:tc>
                  <a:txBody>
                    <a:bodyPr/>
                    <a:lstStyle/>
                    <a:p>
                      <a:r>
                        <a:rPr lang="en-GB" sz="1100" kern="1200" dirty="0" smtClean="0">
                          <a:solidFill>
                            <a:schemeClr val="dk1"/>
                          </a:solidFill>
                          <a:latin typeface="+mn-lt"/>
                          <a:ea typeface="+mn-ea"/>
                          <a:cs typeface="+mn-cs"/>
                        </a:rPr>
                        <a:t>undisclosed</a:t>
                      </a:r>
                      <a:endParaRPr lang="en-GB" sz="1100" dirty="0"/>
                    </a:p>
                  </a:txBody>
                  <a:tcPr marL="68580" marR="68580" marT="34290" marB="34290">
                    <a:solidFill>
                      <a:srgbClr val="BED158"/>
                    </a:solidFill>
                  </a:tcPr>
                </a:tc>
              </a:tr>
              <a:tr h="277500">
                <a:tc>
                  <a:txBody>
                    <a:bodyPr/>
                    <a:lstStyle/>
                    <a:p>
                      <a:r>
                        <a:rPr lang="en-GB" sz="1100" dirty="0" smtClean="0"/>
                        <a:t>May</a:t>
                      </a:r>
                      <a:r>
                        <a:rPr lang="en-GB" sz="1100" baseline="0" dirty="0" smtClean="0"/>
                        <a:t> 2014</a:t>
                      </a:r>
                      <a:endParaRPr lang="en-GB" sz="1100" dirty="0"/>
                    </a:p>
                  </a:txBody>
                  <a:tcPr marL="68580" marR="68580" marT="34290" marB="34290">
                    <a:solidFill>
                      <a:srgbClr val="BED158"/>
                    </a:solidFill>
                  </a:tcPr>
                </a:tc>
                <a:tc>
                  <a:txBody>
                    <a:bodyPr/>
                    <a:lstStyle/>
                    <a:p>
                      <a:r>
                        <a:rPr lang="en-GB" sz="1100" dirty="0" smtClean="0"/>
                        <a:t>AOL</a:t>
                      </a:r>
                      <a:endParaRPr lang="en-GB" sz="1100" dirty="0"/>
                    </a:p>
                  </a:txBody>
                  <a:tcPr marL="68580" marR="68580" marT="34290" marB="34290">
                    <a:solidFill>
                      <a:srgbClr val="BED158"/>
                    </a:solidFill>
                  </a:tcPr>
                </a:tc>
                <a:tc>
                  <a:txBody>
                    <a:bodyPr/>
                    <a:lstStyle/>
                    <a:p>
                      <a:r>
                        <a:rPr lang="en-GB" sz="1100" dirty="0" err="1" smtClean="0"/>
                        <a:t>Convertro</a:t>
                      </a:r>
                      <a:r>
                        <a:rPr lang="en-GB" sz="1100" dirty="0" smtClean="0"/>
                        <a:t> (full)</a:t>
                      </a:r>
                      <a:endParaRPr lang="en-GB" sz="1100" dirty="0"/>
                    </a:p>
                  </a:txBody>
                  <a:tcPr marL="68580" marR="68580" marT="34290" marB="34290">
                    <a:solidFill>
                      <a:srgbClr val="BED158"/>
                    </a:solidFill>
                  </a:tcPr>
                </a:tc>
                <a:tc>
                  <a:txBody>
                    <a:bodyPr/>
                    <a:lstStyle/>
                    <a:p>
                      <a:r>
                        <a:rPr lang="en-GB" sz="1100" dirty="0" smtClean="0"/>
                        <a:t>$89m</a:t>
                      </a:r>
                      <a:endParaRPr lang="en-GB" sz="1100" dirty="0"/>
                    </a:p>
                  </a:txBody>
                  <a:tcPr marL="68580" marR="68580" marT="34290" marB="34290">
                    <a:solidFill>
                      <a:srgbClr val="BED158"/>
                    </a:solidFill>
                  </a:tcPr>
                </a:tc>
              </a:tr>
              <a:tr h="277500">
                <a:tc>
                  <a:txBody>
                    <a:bodyPr/>
                    <a:lstStyle/>
                    <a:p>
                      <a:r>
                        <a:rPr lang="en-GB" sz="1100" dirty="0" smtClean="0"/>
                        <a:t>March 2014</a:t>
                      </a:r>
                      <a:endParaRPr lang="en-GB" sz="1100" dirty="0"/>
                    </a:p>
                  </a:txBody>
                  <a:tcPr marL="68580" marR="68580" marT="34290" marB="34290">
                    <a:solidFill>
                      <a:srgbClr val="F7BFAD"/>
                    </a:solidFill>
                  </a:tcPr>
                </a:tc>
                <a:tc>
                  <a:txBody>
                    <a:bodyPr/>
                    <a:lstStyle/>
                    <a:p>
                      <a:r>
                        <a:rPr lang="en-GB" sz="1100" dirty="0" smtClean="0"/>
                        <a:t>Comcast</a:t>
                      </a:r>
                      <a:endParaRPr lang="en-GB" sz="1100" dirty="0"/>
                    </a:p>
                  </a:txBody>
                  <a:tcPr marL="68580" marR="68580" marT="34290" marB="34290">
                    <a:solidFill>
                      <a:srgbClr val="F7BFAD"/>
                    </a:solidFill>
                  </a:tcPr>
                </a:tc>
                <a:tc>
                  <a:txBody>
                    <a:bodyPr/>
                    <a:lstStyle/>
                    <a:p>
                      <a:r>
                        <a:rPr lang="en-GB" sz="1100" dirty="0" err="1" smtClean="0"/>
                        <a:t>FreeWheel</a:t>
                      </a:r>
                      <a:r>
                        <a:rPr lang="en-GB" sz="1100" dirty="0" smtClean="0"/>
                        <a:t> (full)</a:t>
                      </a:r>
                      <a:endParaRPr lang="en-GB" sz="1100" dirty="0"/>
                    </a:p>
                  </a:txBody>
                  <a:tcPr marL="68580" marR="68580" marT="34290" marB="34290">
                    <a:solidFill>
                      <a:srgbClr val="F7BFAD"/>
                    </a:solidFill>
                  </a:tcPr>
                </a:tc>
                <a:tc>
                  <a:txBody>
                    <a:bodyPr/>
                    <a:lstStyle/>
                    <a:p>
                      <a:r>
                        <a:rPr lang="en-GB" sz="1100" dirty="0" smtClean="0"/>
                        <a:t>$320m</a:t>
                      </a:r>
                      <a:endParaRPr lang="en-GB" sz="1100" dirty="0"/>
                    </a:p>
                  </a:txBody>
                  <a:tcPr marL="68580" marR="68580" marT="34290" marB="34290">
                    <a:solidFill>
                      <a:srgbClr val="F7BFAD"/>
                    </a:solidFill>
                  </a:tcPr>
                </a:tc>
              </a:tr>
              <a:tr h="277500">
                <a:tc>
                  <a:txBody>
                    <a:bodyPr/>
                    <a:lstStyle/>
                    <a:p>
                      <a:r>
                        <a:rPr lang="en-GB" sz="1100" dirty="0" smtClean="0"/>
                        <a:t>February 2014</a:t>
                      </a:r>
                      <a:endParaRPr lang="en-GB" sz="1100" dirty="0"/>
                    </a:p>
                  </a:txBody>
                  <a:tcPr marL="68580" marR="68580" marT="34290" marB="34290">
                    <a:solidFill>
                      <a:srgbClr val="BED158"/>
                    </a:solidFill>
                  </a:tcPr>
                </a:tc>
                <a:tc>
                  <a:txBody>
                    <a:bodyPr/>
                    <a:lstStyle/>
                    <a:p>
                      <a:r>
                        <a:rPr lang="en-GB" sz="1100" dirty="0" smtClean="0"/>
                        <a:t>Facebook</a:t>
                      </a:r>
                      <a:endParaRPr lang="en-GB" sz="1100" dirty="0"/>
                    </a:p>
                  </a:txBody>
                  <a:tcPr marL="68580" marR="68580" marT="34290" marB="34290">
                    <a:solidFill>
                      <a:srgbClr val="BED158"/>
                    </a:solidFill>
                  </a:tcPr>
                </a:tc>
                <a:tc>
                  <a:txBody>
                    <a:bodyPr/>
                    <a:lstStyle/>
                    <a:p>
                      <a:r>
                        <a:rPr lang="en-GB" sz="1100" dirty="0" err="1" smtClean="0"/>
                        <a:t>Liverail</a:t>
                      </a:r>
                      <a:r>
                        <a:rPr lang="en-GB" sz="1100" dirty="0" smtClean="0"/>
                        <a:t> (full)</a:t>
                      </a:r>
                      <a:endParaRPr lang="en-GB" sz="1100" dirty="0"/>
                    </a:p>
                  </a:txBody>
                  <a:tcPr marL="68580" marR="68580" marT="34290" marB="34290">
                    <a:solidFill>
                      <a:srgbClr val="BED158"/>
                    </a:solidFill>
                  </a:tcPr>
                </a:tc>
                <a:tc>
                  <a:txBody>
                    <a:bodyPr/>
                    <a:lstStyle/>
                    <a:p>
                      <a:r>
                        <a:rPr lang="en-GB" sz="1100" dirty="0" smtClean="0"/>
                        <a:t>$382m</a:t>
                      </a:r>
                      <a:endParaRPr lang="en-GB" sz="1100" dirty="0"/>
                    </a:p>
                  </a:txBody>
                  <a:tcPr marL="68580" marR="68580" marT="34290" marB="34290">
                    <a:solidFill>
                      <a:srgbClr val="BED158"/>
                    </a:solidFill>
                  </a:tcPr>
                </a:tc>
              </a:tr>
              <a:tr h="277500">
                <a:tc>
                  <a:txBody>
                    <a:bodyPr/>
                    <a:lstStyle/>
                    <a:p>
                      <a:r>
                        <a:rPr lang="en-GB" sz="1100" dirty="0" smtClean="0"/>
                        <a:t>February 2014</a:t>
                      </a:r>
                      <a:endParaRPr lang="en-GB" sz="1100" dirty="0"/>
                    </a:p>
                  </a:txBody>
                  <a:tcPr marL="68580" marR="68580" marT="34290" marB="34290">
                    <a:solidFill>
                      <a:srgbClr val="BED158"/>
                    </a:solidFill>
                  </a:tcPr>
                </a:tc>
                <a:tc>
                  <a:txBody>
                    <a:bodyPr/>
                    <a:lstStyle/>
                    <a:p>
                      <a:r>
                        <a:rPr lang="en-GB" sz="1100" dirty="0" smtClean="0"/>
                        <a:t>Oracle</a:t>
                      </a:r>
                      <a:endParaRPr lang="en-GB" sz="1100" dirty="0"/>
                    </a:p>
                  </a:txBody>
                  <a:tcPr marL="68580" marR="68580" marT="34290" marB="34290">
                    <a:solidFill>
                      <a:srgbClr val="BED158"/>
                    </a:solidFill>
                  </a:tcPr>
                </a:tc>
                <a:tc>
                  <a:txBody>
                    <a:bodyPr/>
                    <a:lstStyle/>
                    <a:p>
                      <a:r>
                        <a:rPr lang="en-GB" sz="1100" err="1" smtClean="0"/>
                        <a:t>BlueKai</a:t>
                      </a:r>
                      <a:r>
                        <a:rPr lang="en-GB" sz="1100" smtClean="0"/>
                        <a:t> (full)</a:t>
                      </a:r>
                      <a:endParaRPr lang="en-GB" sz="1100" dirty="0"/>
                    </a:p>
                  </a:txBody>
                  <a:tcPr marL="68580" marR="68580" marT="34290" marB="34290">
                    <a:solidFill>
                      <a:srgbClr val="BED158"/>
                    </a:solidFill>
                  </a:tcPr>
                </a:tc>
                <a:tc>
                  <a:txBody>
                    <a:bodyPr/>
                    <a:lstStyle/>
                    <a:p>
                      <a:r>
                        <a:rPr lang="en-GB" sz="1100" dirty="0" smtClean="0"/>
                        <a:t>$408m</a:t>
                      </a:r>
                      <a:endParaRPr lang="en-GB" sz="1100" dirty="0"/>
                    </a:p>
                  </a:txBody>
                  <a:tcPr marL="68580" marR="68580" marT="34290" marB="34290">
                    <a:solidFill>
                      <a:srgbClr val="BED158"/>
                    </a:solidFill>
                  </a:tcPr>
                </a:tc>
              </a:tr>
              <a:tr h="277500">
                <a:tc>
                  <a:txBody>
                    <a:bodyPr/>
                    <a:lstStyle/>
                    <a:p>
                      <a:r>
                        <a:rPr lang="en-GB" sz="1100" dirty="0" smtClean="0"/>
                        <a:t>August</a:t>
                      </a:r>
                      <a:r>
                        <a:rPr lang="en-GB" sz="1100" baseline="0" dirty="0" smtClean="0"/>
                        <a:t> 2013</a:t>
                      </a:r>
                      <a:endParaRPr lang="en-GB" sz="1100" dirty="0"/>
                    </a:p>
                  </a:txBody>
                  <a:tcPr marL="68580" marR="68580" marT="34290" marB="34290">
                    <a:solidFill>
                      <a:srgbClr val="BED158"/>
                    </a:solidFill>
                  </a:tcPr>
                </a:tc>
                <a:tc>
                  <a:txBody>
                    <a:bodyPr/>
                    <a:lstStyle/>
                    <a:p>
                      <a:r>
                        <a:rPr lang="en-GB" sz="1100" dirty="0" smtClean="0"/>
                        <a:t>AOL</a:t>
                      </a:r>
                      <a:endParaRPr lang="en-GB" sz="1100" dirty="0"/>
                    </a:p>
                  </a:txBody>
                  <a:tcPr marL="68580" marR="68580" marT="34290" marB="34290">
                    <a:solidFill>
                      <a:srgbClr val="BED158"/>
                    </a:solidFill>
                  </a:tcPr>
                </a:tc>
                <a:tc>
                  <a:txBody>
                    <a:bodyPr/>
                    <a:lstStyle/>
                    <a:p>
                      <a:r>
                        <a:rPr lang="en-GB" sz="1100" smtClean="0"/>
                        <a:t>Adap.TV (full)</a:t>
                      </a:r>
                      <a:endParaRPr lang="en-GB" sz="1100" dirty="0"/>
                    </a:p>
                  </a:txBody>
                  <a:tcPr marL="68580" marR="68580" marT="34290" marB="34290">
                    <a:solidFill>
                      <a:srgbClr val="BED158"/>
                    </a:solidFill>
                  </a:tcPr>
                </a:tc>
                <a:tc>
                  <a:txBody>
                    <a:bodyPr/>
                    <a:lstStyle/>
                    <a:p>
                      <a:r>
                        <a:rPr lang="en-GB" sz="1100" dirty="0" smtClean="0"/>
                        <a:t>$405m</a:t>
                      </a:r>
                      <a:endParaRPr lang="en-GB" sz="1100" dirty="0"/>
                    </a:p>
                  </a:txBody>
                  <a:tcPr marL="68580" marR="68580" marT="34290" marB="34290">
                    <a:solidFill>
                      <a:srgbClr val="BED158"/>
                    </a:solidFill>
                  </a:tcPr>
                </a:tc>
              </a:tr>
            </a:tbl>
          </a:graphicData>
        </a:graphic>
      </p:graphicFrame>
      <p:sp>
        <p:nvSpPr>
          <p:cNvPr id="18" name="Slide Number Placeholder 4"/>
          <p:cNvSpPr>
            <a:spLocks noGrp="1"/>
          </p:cNvSpPr>
          <p:nvPr>
            <p:ph type="sldNum" sz="quarter" idx="12"/>
          </p:nvPr>
        </p:nvSpPr>
        <p:spPr>
          <a:xfrm>
            <a:off x="6613144" y="6448345"/>
            <a:ext cx="2133600" cy="365125"/>
          </a:xfrm>
        </p:spPr>
        <p:txBody>
          <a:bodyPr/>
          <a:lstStyle/>
          <a:p>
            <a:fld id="{24C46141-E31C-41A4-BE53-0A6DFD9041A4}" type="slidenum">
              <a:rPr lang="en-US" smtClean="0"/>
              <a:pPr/>
              <a:t>9</a:t>
            </a:fld>
            <a:endParaRPr lang="en-US" dirty="0"/>
          </a:p>
        </p:txBody>
      </p:sp>
    </p:spTree>
    <p:extLst>
      <p:ext uri="{BB962C8B-B14F-4D97-AF65-F5344CB8AC3E}">
        <p14:creationId xmlns:p14="http://schemas.microsoft.com/office/powerpoint/2010/main" val="1349407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141104_Wearable apps_JK">
  <a:themeElements>
    <a:clrScheme name="Custom 1">
      <a:dk1>
        <a:sysClr val="windowText" lastClr="000000"/>
      </a:dk1>
      <a:lt1>
        <a:sysClr val="window" lastClr="FFFFFF"/>
      </a:lt1>
      <a:dk2>
        <a:srgbClr val="0097D1"/>
      </a:dk2>
      <a:lt2>
        <a:srgbClr val="FFFFFF"/>
      </a:lt2>
      <a:accent1>
        <a:srgbClr val="0097D1"/>
      </a:accent1>
      <a:accent2>
        <a:srgbClr val="103C68"/>
      </a:accent2>
      <a:accent3>
        <a:srgbClr val="96BB33"/>
      </a:accent3>
      <a:accent4>
        <a:srgbClr val="F6921E"/>
      </a:accent4>
      <a:accent5>
        <a:srgbClr val="EF4E23"/>
      </a:accent5>
      <a:accent6>
        <a:srgbClr val="3A4E58"/>
      </a:accent6>
      <a:hlink>
        <a:srgbClr val="0097D1"/>
      </a:hlink>
      <a:folHlink>
        <a:srgbClr val="103C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A1ABB2"/>
        </a:solidFill>
        <a:ln>
          <a:noFill/>
        </a:ln>
      </a:spPr>
      <a:bodyPr rtlCol="0" anchor="ctr"/>
      <a:lstStyle>
        <a:defPPr algn="ctr">
          <a:defRPr sz="1600" b="1" spc="2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IHS Dark Blue">
      <a:srgbClr val="103C68"/>
    </a:custClr>
    <a:custClr name="IHS Light Blue">
      <a:srgbClr val="99D6EA"/>
    </a:custClr>
    <a:custClr name="CLF Dark Green">
      <a:srgbClr val="49A942"/>
    </a:custClr>
    <a:custClr name="IHS Light Orange">
      <a:srgbClr val="FFD88E"/>
    </a:custClr>
    <a:custClr name="IHS Dark Red">
      <a:srgbClr val="EF4E23"/>
    </a:custClr>
    <a:custClr name="IHS Light Green">
      <a:srgbClr val="E9EC99"/>
    </a:custClr>
    <a:custClr name="IHS Medium Blue">
      <a:srgbClr val="2A79A7"/>
    </a:custClr>
    <a:custClr name="IHS Light Grey">
      <a:srgbClr val="DAE4DF"/>
    </a:custClr>
    <a:custClr name="CLF Purple">
      <a:srgbClr val="4B254C"/>
    </a:custClr>
    <a:custClr name="IHS Dark Orange">
      <a:srgbClr val="F6921E"/>
    </a:custClr>
    <a:custClr name="IHS Blue">
      <a:srgbClr val="0097D1"/>
    </a:custClr>
    <a:custClr name="IHS Dark Green">
      <a:srgbClr val="96BB33"/>
    </a:custClr>
    <a:custClr name="CLF Dark Green2">
      <a:srgbClr val="265B3F"/>
    </a:custClr>
    <a:custClr name="IHS Medium Orange">
      <a:srgbClr val="FCB94D"/>
    </a:custClr>
    <a:custClr name="IHS Dark Grey">
      <a:srgbClr val="3A4E58"/>
    </a:custClr>
    <a:custClr name="IHS Medium Grey">
      <a:srgbClr val="A1ABB2"/>
    </a:custClr>
    <a:custClr name="IHS Grey">
      <a:srgbClr val="F2F2F2"/>
    </a:custClr>
    <a:custClr name="IHS Medium Green">
      <a:srgbClr val="BED259"/>
    </a:custClr>
    <a:custClr name="IHS Medium Red">
      <a:srgbClr val="F2704A"/>
    </a:custClr>
    <a:custClr name="IHS Light Red">
      <a:srgbClr val="F8A480"/>
    </a:custClr>
    <a:custClr name="CLF FP Dark Blue">
      <a:srgbClr val="1B415A"/>
    </a:custClr>
    <a:custClr name="CLF Dark Blue2">
      <a:srgbClr val="132361"/>
    </a:custClr>
    <a:custClr name="CLF FP Blue">
      <a:srgbClr val="699BBB"/>
    </a:custClr>
    <a:custClr name="CLF Light Yellow2">
      <a:srgbClr val="FFEA82"/>
    </a:custClr>
    <a:custClr name="Light Land Fill">
      <a:srgbClr val="F2F1EC"/>
    </a:custClr>
    <a:custClr name="Land Fill">
      <a:srgbClr val="D3D2C2"/>
    </a:custClr>
    <a:custClr name="Dark Land Fill">
      <a:srgbClr val="A8A89D"/>
    </a:custClr>
    <a:custClr name="Land Borders">
      <a:srgbClr val="6D6E67"/>
    </a:custClr>
    <a:custClr name="Sea Fill">
      <a:srgbClr val="D1DFE7"/>
    </a:custClr>
    <a:custClr name="Sea Text">
      <a:srgbClr val="467082"/>
    </a:custClr>
    <a:custClr name="Countries Text">
      <a:srgbClr val="606A70"/>
    </a:custClr>
    <a:custClr name="Cities/Towns Text">
      <a:srgbClr val="231F20"/>
    </a:custClr>
  </a:custClrLst>
</a:theme>
</file>

<file path=ppt/theme/theme2.xml><?xml version="1.0" encoding="utf-8"?>
<a:theme xmlns:a="http://schemas.openxmlformats.org/drawingml/2006/main" name="IHS Technology PPT Presentation Template 2014.1">
  <a:themeElements>
    <a:clrScheme name="Brand Theme">
      <a:dk1>
        <a:sysClr val="windowText" lastClr="000000"/>
      </a:dk1>
      <a:lt1>
        <a:sysClr val="window" lastClr="FFFFFF"/>
      </a:lt1>
      <a:dk2>
        <a:srgbClr val="0097D1"/>
      </a:dk2>
      <a:lt2>
        <a:srgbClr val="F1F2F2"/>
      </a:lt2>
      <a:accent1>
        <a:srgbClr val="0097D1"/>
      </a:accent1>
      <a:accent2>
        <a:srgbClr val="99D6EA"/>
      </a:accent2>
      <a:accent3>
        <a:srgbClr val="96BC33"/>
      </a:accent3>
      <a:accent4>
        <a:srgbClr val="ECEE9A"/>
      </a:accent4>
      <a:accent5>
        <a:srgbClr val="E98756"/>
      </a:accent5>
      <a:accent6>
        <a:srgbClr val="FDBA4D"/>
      </a:accent6>
      <a:hlink>
        <a:srgbClr val="0097D1"/>
      </a:hlink>
      <a:folHlink>
        <a:srgbClr val="103C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707C8A"/>
        </a:solidFill>
        <a:ln>
          <a:noFill/>
        </a:ln>
      </a:spPr>
      <a:bodyPr rtlCol="0" anchor="ctr"/>
      <a:lstStyle>
        <a:defPPr algn="ctr">
          <a:defRPr sz="1600" b="1" spc="2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07C8A"/>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rIns="72000" rtlCol="0">
        <a:spAutoFit/>
      </a:bodyPr>
      <a:lstStyle>
        <a:defPPr>
          <a:defRPr dirty="0" err="1" smtClean="0"/>
        </a:defPPr>
      </a:lstStyle>
    </a:txDef>
  </a:objectDefaults>
  <a:extraClrSchemeLst/>
  <a:custClrLst>
    <a:custClr name="Corporate blue">
      <a:srgbClr val="0097D1"/>
    </a:custClr>
    <a:custClr name="Grey 2">
      <a:srgbClr val="A1ABB2"/>
    </a:custClr>
    <a:custClr name="Blue 1">
      <a:srgbClr val="103C68"/>
    </a:custClr>
    <a:custClr name="Green 2">
      <a:srgbClr val="BED158"/>
    </a:custClr>
    <a:custClr name="Blue 2">
      <a:srgbClr val="2A78A8"/>
    </a:custClr>
    <a:custClr name="Orange 2">
      <a:srgbClr val="FDBA4D"/>
    </a:custClr>
    <a:custClr name="CLF Purple">
      <a:srgbClr val="4B254C"/>
    </a:custClr>
    <a:custClr name="Red 3">
      <a:srgbClr val="F7BFAD"/>
    </a:custClr>
    <a:custClr name="CLF Burnt Orange">
      <a:srgbClr val="C84623"/>
    </a:custClr>
    <a:custClr name="Blue 3">
      <a:srgbClr val="A2CAEC"/>
    </a:custClr>
    <a:custClr name="CLF Dark Green 2">
      <a:srgbClr val="265B3F"/>
    </a:custClr>
    <a:custClr name="CLF Light Yellow">
      <a:srgbClr val="FFD200"/>
    </a:custClr>
    <a:custClr name="Grey 1">
      <a:srgbClr val="707C8A"/>
    </a:custClr>
    <a:custClr name="Grey 3">
      <a:srgbClr val="D8DCDB"/>
    </a:custClr>
    <a:custClr name="Green 1">
      <a:srgbClr val="96BC33"/>
    </a:custClr>
    <a:custClr name="Orange 1">
      <a:srgbClr val="F7941D"/>
    </a:custClr>
    <a:custClr name="Red 1">
      <a:srgbClr val="F04E23"/>
    </a:custClr>
    <a:custClr name="Orange 3">
      <a:srgbClr val="FFDD7F"/>
    </a:custClr>
    <a:custClr name="Green 3">
      <a:srgbClr val="ECEE9A"/>
    </a:custClr>
    <a:custClr name="Corporate grey">
      <a:srgbClr val="F1F2F2"/>
    </a:custClr>
    <a:custClr name="Red 2">
      <a:srgbClr val="E98756"/>
    </a:custClr>
    <a:custClr name="Light Land Fill">
      <a:srgbClr val="F2F1EC"/>
    </a:custClr>
    <a:custClr name="Land Fill">
      <a:srgbClr val="D3D2C2"/>
    </a:custClr>
    <a:custClr name="Dark Land Fill">
      <a:srgbClr val="A8A89D"/>
    </a:custClr>
    <a:custClr name="Land Borders">
      <a:srgbClr val="6D6E67"/>
    </a:custClr>
    <a:custClr name="Sea Fill">
      <a:srgbClr val="D1DFE7"/>
    </a:custClr>
    <a:custClr name="Sea Text">
      <a:srgbClr val="467082"/>
    </a:custClr>
    <a:custClr name="Countries Text">
      <a:srgbClr val="606A70"/>
    </a:custClr>
    <a:custClr name="Cities/Towns Text">
      <a:srgbClr val="231F20"/>
    </a:custClr>
  </a:custClr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Ordering xmlns="3e540f4b-6c5a-49b9-8bb9-83fe4d8f8b5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FB57210F382474EAFD9C41028CB78ED" ma:contentTypeVersion="3" ma:contentTypeDescription="Create a new document." ma:contentTypeScope="" ma:versionID="f458f59ff63aa0fe003c67b351f05b28">
  <xsd:schema xmlns:xsd="http://www.w3.org/2001/XMLSchema" xmlns:xs="http://www.w3.org/2001/XMLSchema" xmlns:p="http://schemas.microsoft.com/office/2006/metadata/properties" xmlns:ns2="3e540f4b-6c5a-49b9-8bb9-83fe4d8f8b5d" targetNamespace="http://schemas.microsoft.com/office/2006/metadata/properties" ma:root="true" ma:fieldsID="61b8e2890d383e9d361f580f56184666" ns2:_="">
    <xsd:import namespace="3e540f4b-6c5a-49b9-8bb9-83fe4d8f8b5d"/>
    <xsd:element name="properties">
      <xsd:complexType>
        <xsd:sequence>
          <xsd:element name="documentManagement">
            <xsd:complexType>
              <xsd:all>
                <xsd:element ref="ns2:Order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540f4b-6c5a-49b9-8bb9-83fe4d8f8b5d" elementFormDefault="qualified">
    <xsd:import namespace="http://schemas.microsoft.com/office/2006/documentManagement/types"/>
    <xsd:import namespace="http://schemas.microsoft.com/office/infopath/2007/PartnerControls"/>
    <xsd:element name="Ordering" ma:index="8" nillable="true" ma:displayName="Ordering" ma:internalName="Ordering"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10F771-771C-4228-A5C9-B0AB6ADB53F5}">
  <ds:schemaRefs>
    <ds:schemaRef ds:uri="http://schemas.openxmlformats.org/package/2006/metadata/core-properties"/>
    <ds:schemaRef ds:uri="http://schemas.microsoft.com/office/2006/metadata/properties"/>
    <ds:schemaRef ds:uri="http://purl.org/dc/elements/1.1/"/>
    <ds:schemaRef ds:uri="http://www.w3.org/XML/1998/namespace"/>
    <ds:schemaRef ds:uri="http://schemas.microsoft.com/office/2006/documentManagement/types"/>
    <ds:schemaRef ds:uri="http://schemas.microsoft.com/office/infopath/2007/PartnerControls"/>
    <ds:schemaRef ds:uri="3e540f4b-6c5a-49b9-8bb9-83fe4d8f8b5d"/>
    <ds:schemaRef ds:uri="http://purl.org/dc/dcmitype/"/>
    <ds:schemaRef ds:uri="http://purl.org/dc/terms/"/>
  </ds:schemaRefs>
</ds:datastoreItem>
</file>

<file path=customXml/itemProps2.xml><?xml version="1.0" encoding="utf-8"?>
<ds:datastoreItem xmlns:ds="http://schemas.openxmlformats.org/officeDocument/2006/customXml" ds:itemID="{AB516DF9-CD71-40A1-B5EC-F44D00D392CF}">
  <ds:schemaRefs>
    <ds:schemaRef ds:uri="http://schemas.microsoft.com/sharepoint/v3/contenttype/forms"/>
  </ds:schemaRefs>
</ds:datastoreItem>
</file>

<file path=customXml/itemProps3.xml><?xml version="1.0" encoding="utf-8"?>
<ds:datastoreItem xmlns:ds="http://schemas.openxmlformats.org/officeDocument/2006/customXml" ds:itemID="{04309D71-FD43-42D3-BE90-16AC2D908D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e540f4b-6c5a-49b9-8bb9-83fe4d8f8b5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141104_Wearable apps_JK</Template>
  <TotalTime>4663</TotalTime>
  <Words>1381</Words>
  <Application>Microsoft Office PowerPoint</Application>
  <PresentationFormat>On-screen Show (4:3)</PresentationFormat>
  <Paragraphs>283</Paragraphs>
  <Slides>17</Slides>
  <Notes>10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17</vt:i4>
      </vt:variant>
    </vt:vector>
  </HeadingPairs>
  <TitlesOfParts>
    <vt:vector size="21" baseType="lpstr">
      <vt:lpstr>Arial</vt:lpstr>
      <vt:lpstr>Calibri</vt:lpstr>
      <vt:lpstr>141104_Wearable apps_JK</vt:lpstr>
      <vt:lpstr>IHS Technology PPT Presentation Template 2014.1</vt:lpstr>
      <vt:lpstr>PowerPoint Presentation</vt:lpstr>
      <vt:lpstr>Mortality, normal distribution &amp; the taming of chance: ‘big data’ changes how we make sense of the world.</vt:lpstr>
      <vt:lpstr>The holy grail: from averages to individuals, or replacing the marketing of sameness with the marketing of difference.</vt:lpstr>
      <vt:lpstr>59% of online advertising in Europe to be generated through programmatic transaction models by 2019</vt:lpstr>
      <vt:lpstr>Ability to develop unique 1st party data and build massive consumer reach are competitive differentiators</vt:lpstr>
      <vt:lpstr>Value in advertising shifts from those who have content &amp; audiences to those who own, manage, interpret data</vt:lpstr>
      <vt:lpstr>In a data &amp; algorithms arms race, ad tech funding surges</vt:lpstr>
      <vt:lpstr>Consumer spending patterns reveal access players’ incentives for entering the advertising market : legacy sector stagnation + data</vt:lpstr>
      <vt:lpstr>Driven by M&amp;A, a growing range of market participants taps into data-centric advertising technologies</vt:lpstr>
      <vt:lpstr>These deals are part of a broader imperative to build operating systems for the production, distribution, monetization of content &amp; audiences</vt:lpstr>
      <vt:lpstr>The contexts in which consumers leave data become integrated, and this integration goes far beyond cookies.</vt:lpstr>
      <vt:lpstr>Emergent marketing technology builds bridges between offline customer &amp; online data, helped by acquisitions. </vt:lpstr>
      <vt:lpstr>In Europe, publishers, advertising intermediaries and advertisers seek scale through data partnerships, yet alliances are mainly at national level</vt:lpstr>
      <vt:lpstr>Data as the central node in the new advertising ecosystem</vt:lpstr>
      <vt:lpstr>Just two options for consumers - programm or be programmed?</vt:lpstr>
      <vt:lpstr>Several approaches to reconcile data and privacy beyond ad-blocking, opt-in/opt-out have emerged</vt:lpstr>
      <vt:lpstr>Thank you</vt:lpstr>
    </vt:vector>
  </TitlesOfParts>
  <Company>IHS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Knapp, Daniel</dc:creator>
  <cp:lastModifiedBy>Romain Bosc</cp:lastModifiedBy>
  <cp:revision>305</cp:revision>
  <cp:lastPrinted>2014-04-11T18:09:45Z</cp:lastPrinted>
  <dcterms:created xsi:type="dcterms:W3CDTF">2014-05-14T17:02:13Z</dcterms:created>
  <dcterms:modified xsi:type="dcterms:W3CDTF">2015-11-09T11:46:45Z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0x010100EFB57210F382474EAFD9C41028CB78ED</vt:lpwstr>
  </property>
</Properties>
</file>